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3" r:id="rId1"/>
    <p:sldMasterId id="2147483648" r:id="rId2"/>
  </p:sldMasterIdLst>
  <p:notesMasterIdLst>
    <p:notesMasterId r:id="rId12"/>
  </p:notesMasterIdLst>
  <p:sldIdLst>
    <p:sldId id="256" r:id="rId3"/>
    <p:sldId id="275" r:id="rId4"/>
    <p:sldId id="510" r:id="rId5"/>
    <p:sldId id="511" r:id="rId6"/>
    <p:sldId id="273" r:id="rId7"/>
    <p:sldId id="507" r:id="rId8"/>
    <p:sldId id="512" r:id="rId9"/>
    <p:sldId id="505" r:id="rId10"/>
    <p:sldId id="502" r:id="rId11"/>
  </p:sldIdLst>
  <p:sldSz cx="9144000" cy="5143500" type="screen16x9"/>
  <p:notesSz cx="6858000" cy="9144000"/>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eu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1F7A"/>
    <a:srgbClr val="007FAE"/>
    <a:srgbClr val="E500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689" autoAdjust="0"/>
  </p:normalViewPr>
  <p:slideViewPr>
    <p:cSldViewPr>
      <p:cViewPr varScale="1">
        <p:scale>
          <a:sx n="70" d="100"/>
          <a:sy n="70" d="100"/>
        </p:scale>
        <p:origin x="2319" y="33"/>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6C742A-92DF-49CC-80E5-FAD44796D9EA}" type="doc">
      <dgm:prSet loTypeId="urn:microsoft.com/office/officeart/2018/2/layout/IconLabelDescriptionList" loCatId="icon" qsTypeId="urn:microsoft.com/office/officeart/2005/8/quickstyle/simple1#1" qsCatId="simple" csTypeId="urn:microsoft.com/office/officeart/2005/8/colors/accent2_2#1" csCatId="accent2" phldr="1"/>
      <dgm:spPr/>
      <dgm:t>
        <a:bodyPr/>
        <a:lstStyle/>
        <a:p>
          <a:endParaRPr lang="en-US"/>
        </a:p>
      </dgm:t>
    </dgm:pt>
    <dgm:pt modelId="{597E5F9C-AFA8-41E1-AE7C-8765D8A98B82}">
      <dgm:prSet/>
      <dgm:spPr/>
      <dgm:t>
        <a:bodyPr/>
        <a:lstStyle/>
        <a:p>
          <a:pPr algn="ctr">
            <a:lnSpc>
              <a:spcPct val="100000"/>
            </a:lnSpc>
            <a:defRPr b="1"/>
          </a:pPr>
          <a:r>
            <a:rPr lang="nl-NL" baseline="0" dirty="0"/>
            <a:t>Exclusieve bevoegdheid vaststellen tarieven via Europees recht</a:t>
          </a:r>
        </a:p>
        <a:p>
          <a:pPr algn="ctr">
            <a:lnSpc>
              <a:spcPct val="100000"/>
            </a:lnSpc>
            <a:defRPr b="1"/>
          </a:pPr>
          <a:r>
            <a:rPr lang="nl-NL" b="0" baseline="0" dirty="0"/>
            <a:t>Waarborgen gelijk speelveld Europa</a:t>
          </a:r>
        </a:p>
        <a:p>
          <a:pPr algn="l">
            <a:lnSpc>
              <a:spcPct val="100000"/>
            </a:lnSpc>
            <a:defRPr b="1"/>
          </a:pPr>
          <a:endParaRPr lang="en-US" dirty="0"/>
        </a:p>
      </dgm:t>
    </dgm:pt>
    <dgm:pt modelId="{9951756C-37E2-48A4-9CA0-397310CB8AD3}" type="parTrans" cxnId="{AF4039EE-91E1-4D62-8D7F-E0F68E315A08}">
      <dgm:prSet/>
      <dgm:spPr/>
      <dgm:t>
        <a:bodyPr/>
        <a:lstStyle/>
        <a:p>
          <a:endParaRPr lang="en-US"/>
        </a:p>
      </dgm:t>
    </dgm:pt>
    <dgm:pt modelId="{00FA75B0-5639-4D99-81D5-7431955A5F53}" type="sibTrans" cxnId="{AF4039EE-91E1-4D62-8D7F-E0F68E315A08}">
      <dgm:prSet/>
      <dgm:spPr/>
      <dgm:t>
        <a:bodyPr/>
        <a:lstStyle/>
        <a:p>
          <a:endParaRPr lang="en-US"/>
        </a:p>
      </dgm:t>
    </dgm:pt>
    <dgm:pt modelId="{FBDBF1D3-7130-4B27-ADAF-350C38702835}">
      <dgm:prSet/>
      <dgm:spPr/>
      <dgm:t>
        <a:bodyPr/>
        <a:lstStyle/>
        <a:p>
          <a:pPr>
            <a:lnSpc>
              <a:spcPct val="100000"/>
            </a:lnSpc>
          </a:pPr>
          <a:endParaRPr lang="en-US" dirty="0"/>
        </a:p>
      </dgm:t>
    </dgm:pt>
    <dgm:pt modelId="{94974C72-4B83-4FCE-ABC4-9A17FF72EBB4}" type="parTrans" cxnId="{F20B221F-13B6-465C-8175-83B05EC51C3D}">
      <dgm:prSet/>
      <dgm:spPr/>
      <dgm:t>
        <a:bodyPr/>
        <a:lstStyle/>
        <a:p>
          <a:endParaRPr lang="en-US"/>
        </a:p>
      </dgm:t>
    </dgm:pt>
    <dgm:pt modelId="{35A64C6D-A501-4176-945D-6C00CF9FED05}" type="sibTrans" cxnId="{F20B221F-13B6-465C-8175-83B05EC51C3D}">
      <dgm:prSet/>
      <dgm:spPr/>
      <dgm:t>
        <a:bodyPr/>
        <a:lstStyle/>
        <a:p>
          <a:endParaRPr lang="en-US"/>
        </a:p>
      </dgm:t>
    </dgm:pt>
    <dgm:pt modelId="{C4BFBC33-A045-4B5F-9705-61F163E49220}">
      <dgm:prSet/>
      <dgm:spPr/>
      <dgm:t>
        <a:bodyPr/>
        <a:lstStyle/>
        <a:p>
          <a:pPr algn="ctr">
            <a:lnSpc>
              <a:spcPct val="100000"/>
            </a:lnSpc>
            <a:defRPr b="1"/>
          </a:pPr>
          <a:r>
            <a:rPr lang="nl-NL" baseline="0" dirty="0"/>
            <a:t>Uitgangspunten tariefstructuur</a:t>
          </a:r>
        </a:p>
        <a:p>
          <a:pPr algn="ctr">
            <a:lnSpc>
              <a:spcPct val="100000"/>
            </a:lnSpc>
            <a:defRPr b="1"/>
          </a:pPr>
          <a:r>
            <a:rPr lang="nl-NL" b="0" baseline="0" dirty="0"/>
            <a:t>Bevorderen van systeemefficiëntie</a:t>
          </a:r>
        </a:p>
        <a:p>
          <a:pPr algn="ctr">
            <a:lnSpc>
              <a:spcPct val="100000"/>
            </a:lnSpc>
            <a:defRPr b="1"/>
          </a:pPr>
          <a:r>
            <a:rPr lang="nl-NL" b="0" baseline="0" dirty="0"/>
            <a:t>Kostenreflectiviteit</a:t>
          </a:r>
        </a:p>
        <a:p>
          <a:pPr algn="ctr">
            <a:lnSpc>
              <a:spcPct val="100000"/>
            </a:lnSpc>
            <a:defRPr b="1"/>
          </a:pPr>
          <a:r>
            <a:rPr lang="nl-NL" b="0" baseline="0" dirty="0"/>
            <a:t>Transparantie en non-discriminatie</a:t>
          </a:r>
        </a:p>
        <a:p>
          <a:pPr algn="l">
            <a:lnSpc>
              <a:spcPct val="100000"/>
            </a:lnSpc>
            <a:defRPr b="1"/>
          </a:pPr>
          <a:endParaRPr lang="en-US" dirty="0"/>
        </a:p>
      </dgm:t>
    </dgm:pt>
    <dgm:pt modelId="{01023CAC-6BAB-4392-9BE7-61430A76CEF1}" type="parTrans" cxnId="{FFFB2328-422B-42F6-90B2-45C8EB83D8E9}">
      <dgm:prSet/>
      <dgm:spPr/>
      <dgm:t>
        <a:bodyPr/>
        <a:lstStyle/>
        <a:p>
          <a:endParaRPr lang="en-US"/>
        </a:p>
      </dgm:t>
    </dgm:pt>
    <dgm:pt modelId="{64DA1B5D-A81F-41EE-8B71-896EA7A68B44}" type="sibTrans" cxnId="{FFFB2328-422B-42F6-90B2-45C8EB83D8E9}">
      <dgm:prSet/>
      <dgm:spPr/>
      <dgm:t>
        <a:bodyPr/>
        <a:lstStyle/>
        <a:p>
          <a:endParaRPr lang="en-US"/>
        </a:p>
      </dgm:t>
    </dgm:pt>
    <dgm:pt modelId="{FCB46D2C-E6F1-4D4A-B04C-2596F193F23F}">
      <dgm:prSet/>
      <dgm:spPr/>
      <dgm:t>
        <a:bodyPr/>
        <a:lstStyle/>
        <a:p>
          <a:pPr>
            <a:lnSpc>
              <a:spcPct val="100000"/>
            </a:lnSpc>
          </a:pPr>
          <a:endParaRPr lang="en-US" dirty="0"/>
        </a:p>
      </dgm:t>
    </dgm:pt>
    <dgm:pt modelId="{3F00CF9F-15D6-4063-B8B1-90C1968DFFCD}" type="parTrans" cxnId="{E1FF14F4-1247-44B6-B05D-C27E3F798846}">
      <dgm:prSet/>
      <dgm:spPr/>
      <dgm:t>
        <a:bodyPr/>
        <a:lstStyle/>
        <a:p>
          <a:endParaRPr lang="en-US"/>
        </a:p>
      </dgm:t>
    </dgm:pt>
    <dgm:pt modelId="{C7B2BA0D-CEFC-4E76-BD6D-CC556A6691E7}" type="sibTrans" cxnId="{E1FF14F4-1247-44B6-B05D-C27E3F798846}">
      <dgm:prSet/>
      <dgm:spPr/>
      <dgm:t>
        <a:bodyPr/>
        <a:lstStyle/>
        <a:p>
          <a:endParaRPr lang="en-US"/>
        </a:p>
      </dgm:t>
    </dgm:pt>
    <dgm:pt modelId="{B13209C4-8BCF-4350-81D4-AB916EE5A7BA}">
      <dgm:prSet/>
      <dgm:spPr/>
      <dgm:t>
        <a:bodyPr/>
        <a:lstStyle/>
        <a:p>
          <a:pPr>
            <a:lnSpc>
              <a:spcPct val="100000"/>
            </a:lnSpc>
          </a:pPr>
          <a:endParaRPr lang="en-US" dirty="0"/>
        </a:p>
      </dgm:t>
    </dgm:pt>
    <dgm:pt modelId="{B3D9521A-954B-4107-A595-51E1EB8C1524}" type="parTrans" cxnId="{3511EF96-C742-4E06-9DA4-57EB14F21311}">
      <dgm:prSet/>
      <dgm:spPr/>
      <dgm:t>
        <a:bodyPr/>
        <a:lstStyle/>
        <a:p>
          <a:endParaRPr lang="en-US"/>
        </a:p>
      </dgm:t>
    </dgm:pt>
    <dgm:pt modelId="{4E383804-798B-4F01-B642-E38A6D72AAE8}" type="sibTrans" cxnId="{3511EF96-C742-4E06-9DA4-57EB14F21311}">
      <dgm:prSet/>
      <dgm:spPr/>
      <dgm:t>
        <a:bodyPr/>
        <a:lstStyle/>
        <a:p>
          <a:endParaRPr lang="en-US"/>
        </a:p>
      </dgm:t>
    </dgm:pt>
    <dgm:pt modelId="{8D08A1A7-D95F-4066-835C-ECDA679AB40D}">
      <dgm:prSet/>
      <dgm:spPr/>
      <dgm:t>
        <a:bodyPr/>
        <a:lstStyle/>
        <a:p>
          <a:pPr algn="ctr">
            <a:lnSpc>
              <a:spcPct val="100000"/>
            </a:lnSpc>
            <a:defRPr b="1"/>
          </a:pPr>
          <a:r>
            <a:rPr lang="nl-NL" baseline="0" dirty="0"/>
            <a:t>Transparant proces waarin  alle belangen zorgvuldig worden gehoord en gewogen  </a:t>
          </a:r>
        </a:p>
        <a:p>
          <a:pPr algn="ctr">
            <a:lnSpc>
              <a:spcPct val="100000"/>
            </a:lnSpc>
            <a:defRPr b="1"/>
          </a:pPr>
          <a:r>
            <a:rPr lang="nl-NL" b="0" baseline="0" dirty="0"/>
            <a:t>Besluiten staan open voor juridisch beroep</a:t>
          </a:r>
        </a:p>
        <a:p>
          <a:pPr algn="ctr">
            <a:lnSpc>
              <a:spcPct val="100000"/>
            </a:lnSpc>
            <a:defRPr b="1"/>
          </a:pPr>
          <a:r>
            <a:rPr lang="nl-NL" b="0" baseline="0" dirty="0"/>
            <a:t>Openbare consultatie</a:t>
          </a:r>
        </a:p>
        <a:p>
          <a:pPr algn="l">
            <a:lnSpc>
              <a:spcPct val="100000"/>
            </a:lnSpc>
            <a:defRPr b="1"/>
          </a:pPr>
          <a:endParaRPr lang="en-US" dirty="0"/>
        </a:p>
      </dgm:t>
    </dgm:pt>
    <dgm:pt modelId="{D17CF670-05D1-4C1C-87E6-EDC79E567CF2}" type="parTrans" cxnId="{CD7441E7-D3DC-4C5C-BFE4-3D44FA6D5551}">
      <dgm:prSet/>
      <dgm:spPr/>
      <dgm:t>
        <a:bodyPr/>
        <a:lstStyle/>
        <a:p>
          <a:endParaRPr lang="en-US"/>
        </a:p>
      </dgm:t>
    </dgm:pt>
    <dgm:pt modelId="{2D79640A-4EC7-46FD-AF1A-9B1D4BACDC16}" type="sibTrans" cxnId="{CD7441E7-D3DC-4C5C-BFE4-3D44FA6D5551}">
      <dgm:prSet/>
      <dgm:spPr/>
      <dgm:t>
        <a:bodyPr/>
        <a:lstStyle/>
        <a:p>
          <a:endParaRPr lang="en-US"/>
        </a:p>
      </dgm:t>
    </dgm:pt>
    <dgm:pt modelId="{2AB9BDFA-BDC9-43F3-B38C-EDD8C9777168}" type="pres">
      <dgm:prSet presAssocID="{0C6C742A-92DF-49CC-80E5-FAD44796D9EA}" presName="root" presStyleCnt="0">
        <dgm:presLayoutVars>
          <dgm:dir/>
          <dgm:resizeHandles val="exact"/>
        </dgm:presLayoutVars>
      </dgm:prSet>
      <dgm:spPr/>
    </dgm:pt>
    <dgm:pt modelId="{9314B992-13F1-40C0-97D6-F179017FC14E}" type="pres">
      <dgm:prSet presAssocID="{597E5F9C-AFA8-41E1-AE7C-8765D8A98B82}" presName="compNode" presStyleCnt="0"/>
      <dgm:spPr/>
    </dgm:pt>
    <dgm:pt modelId="{B910F64B-9499-4647-92A7-A7050882D65E}" type="pres">
      <dgm:prSet presAssocID="{597E5F9C-AFA8-41E1-AE7C-8765D8A98B82}" presName="iconRect" presStyleLbl="node1" presStyleIdx="0" presStyleCnt="3" custLinFactNeighborX="81705" custLinFactNeighborY="662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Vinkje"/>
        </a:ext>
      </dgm:extLst>
    </dgm:pt>
    <dgm:pt modelId="{79623638-D110-49E6-B344-398F511D5CDC}" type="pres">
      <dgm:prSet presAssocID="{597E5F9C-AFA8-41E1-AE7C-8765D8A98B82}" presName="iconSpace" presStyleCnt="0"/>
      <dgm:spPr/>
    </dgm:pt>
    <dgm:pt modelId="{9365F7B8-66F8-490D-A237-263A1C3F5D9B}" type="pres">
      <dgm:prSet presAssocID="{597E5F9C-AFA8-41E1-AE7C-8765D8A98B82}" presName="parTx" presStyleLbl="revTx" presStyleIdx="0" presStyleCnt="6">
        <dgm:presLayoutVars>
          <dgm:chMax val="0"/>
          <dgm:chPref val="0"/>
        </dgm:presLayoutVars>
      </dgm:prSet>
      <dgm:spPr/>
    </dgm:pt>
    <dgm:pt modelId="{3AA198A6-90A3-49AF-B354-5CD6DAFE732A}" type="pres">
      <dgm:prSet presAssocID="{597E5F9C-AFA8-41E1-AE7C-8765D8A98B82}" presName="txSpace" presStyleCnt="0"/>
      <dgm:spPr/>
    </dgm:pt>
    <dgm:pt modelId="{81B86B29-6129-44EC-BE6F-355A5E504F9C}" type="pres">
      <dgm:prSet presAssocID="{597E5F9C-AFA8-41E1-AE7C-8765D8A98B82}" presName="desTx" presStyleLbl="revTx" presStyleIdx="1" presStyleCnt="6">
        <dgm:presLayoutVars/>
      </dgm:prSet>
      <dgm:spPr/>
    </dgm:pt>
    <dgm:pt modelId="{6B711AE3-5D74-438A-B974-F18AF9CB4423}" type="pres">
      <dgm:prSet presAssocID="{00FA75B0-5639-4D99-81D5-7431955A5F53}" presName="sibTrans" presStyleCnt="0"/>
      <dgm:spPr/>
    </dgm:pt>
    <dgm:pt modelId="{BCF5B7A9-8889-46A3-A787-51F2839C3A1A}" type="pres">
      <dgm:prSet presAssocID="{C4BFBC33-A045-4B5F-9705-61F163E49220}" presName="compNode" presStyleCnt="0"/>
      <dgm:spPr/>
    </dgm:pt>
    <dgm:pt modelId="{BF90EB7C-0E2C-48AD-BDDB-3ED93317B3F3}" type="pres">
      <dgm:prSet presAssocID="{C4BFBC33-A045-4B5F-9705-61F163E49220}" presName="iconRect" presStyleLbl="node1" presStyleIdx="1" presStyleCnt="3" custLinFactNeighborX="96930" custLinFactNeighborY="10019"/>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Ziekenhuis"/>
        </a:ext>
      </dgm:extLst>
    </dgm:pt>
    <dgm:pt modelId="{B9979EA1-E766-48D5-B363-CC4AF91E5B34}" type="pres">
      <dgm:prSet presAssocID="{C4BFBC33-A045-4B5F-9705-61F163E49220}" presName="iconSpace" presStyleCnt="0"/>
      <dgm:spPr/>
    </dgm:pt>
    <dgm:pt modelId="{94BFF925-10F1-4936-8452-8CC35F99BD9B}" type="pres">
      <dgm:prSet presAssocID="{C4BFBC33-A045-4B5F-9705-61F163E49220}" presName="parTx" presStyleLbl="revTx" presStyleIdx="2" presStyleCnt="6">
        <dgm:presLayoutVars>
          <dgm:chMax val="0"/>
          <dgm:chPref val="0"/>
        </dgm:presLayoutVars>
      </dgm:prSet>
      <dgm:spPr/>
    </dgm:pt>
    <dgm:pt modelId="{C244A71E-969B-488C-86A1-6CFE66B91E28}" type="pres">
      <dgm:prSet presAssocID="{C4BFBC33-A045-4B5F-9705-61F163E49220}" presName="txSpace" presStyleCnt="0"/>
      <dgm:spPr/>
    </dgm:pt>
    <dgm:pt modelId="{6D5118A3-6C8D-4EA3-89C8-91D2DA9264FD}" type="pres">
      <dgm:prSet presAssocID="{C4BFBC33-A045-4B5F-9705-61F163E49220}" presName="desTx" presStyleLbl="revTx" presStyleIdx="3" presStyleCnt="6">
        <dgm:presLayoutVars/>
      </dgm:prSet>
      <dgm:spPr/>
    </dgm:pt>
    <dgm:pt modelId="{63353497-433B-483D-A987-C3696345AF46}" type="pres">
      <dgm:prSet presAssocID="{64DA1B5D-A81F-41EE-8B71-896EA7A68B44}" presName="sibTrans" presStyleCnt="0"/>
      <dgm:spPr/>
    </dgm:pt>
    <dgm:pt modelId="{5F27CEC6-BFD5-4D7C-ADD9-1041EC5F0B10}" type="pres">
      <dgm:prSet presAssocID="{8D08A1A7-D95F-4066-835C-ECDA679AB40D}" presName="compNode" presStyleCnt="0"/>
      <dgm:spPr/>
    </dgm:pt>
    <dgm:pt modelId="{1F1A81ED-76F9-41A7-A766-17801B1044A1}" type="pres">
      <dgm:prSet presAssocID="{8D08A1A7-D95F-4066-835C-ECDA679AB40D}" presName="iconRect" presStyleLbl="node1" presStyleIdx="2" presStyleCnt="3" custLinFactNeighborX="85920" custLinFactNeighborY="183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cales of Justice"/>
        </a:ext>
      </dgm:extLst>
    </dgm:pt>
    <dgm:pt modelId="{D3C1D2C0-686B-48DD-9E15-D9D5AE22DE53}" type="pres">
      <dgm:prSet presAssocID="{8D08A1A7-D95F-4066-835C-ECDA679AB40D}" presName="iconSpace" presStyleCnt="0"/>
      <dgm:spPr/>
    </dgm:pt>
    <dgm:pt modelId="{2F2C7616-51CE-48E9-84DC-1FCBEAB063B3}" type="pres">
      <dgm:prSet presAssocID="{8D08A1A7-D95F-4066-835C-ECDA679AB40D}" presName="parTx" presStyleLbl="revTx" presStyleIdx="4" presStyleCnt="6">
        <dgm:presLayoutVars>
          <dgm:chMax val="0"/>
          <dgm:chPref val="0"/>
        </dgm:presLayoutVars>
      </dgm:prSet>
      <dgm:spPr/>
    </dgm:pt>
    <dgm:pt modelId="{544ED3FA-F93D-4022-BD5D-1674AEB71630}" type="pres">
      <dgm:prSet presAssocID="{8D08A1A7-D95F-4066-835C-ECDA679AB40D}" presName="txSpace" presStyleCnt="0"/>
      <dgm:spPr/>
    </dgm:pt>
    <dgm:pt modelId="{EBD4A6C9-89CD-4860-A54F-3860154C0487}" type="pres">
      <dgm:prSet presAssocID="{8D08A1A7-D95F-4066-835C-ECDA679AB40D}" presName="desTx" presStyleLbl="revTx" presStyleIdx="5" presStyleCnt="6">
        <dgm:presLayoutVars/>
      </dgm:prSet>
      <dgm:spPr/>
    </dgm:pt>
  </dgm:ptLst>
  <dgm:cxnLst>
    <dgm:cxn modelId="{A82BF400-2434-40A5-9D18-1FF974B3FCEC}" type="presOf" srcId="{597E5F9C-AFA8-41E1-AE7C-8765D8A98B82}" destId="{9365F7B8-66F8-490D-A237-263A1C3F5D9B}" srcOrd="0" destOrd="0" presId="urn:microsoft.com/office/officeart/2018/2/layout/IconLabelDescriptionList"/>
    <dgm:cxn modelId="{E63FB906-8DD3-40DF-86F5-9F7A9F201FD6}" type="presOf" srcId="{FBDBF1D3-7130-4B27-ADAF-350C38702835}" destId="{81B86B29-6129-44EC-BE6F-355A5E504F9C}" srcOrd="0" destOrd="0" presId="urn:microsoft.com/office/officeart/2018/2/layout/IconLabelDescriptionList"/>
    <dgm:cxn modelId="{F20B221F-13B6-465C-8175-83B05EC51C3D}" srcId="{597E5F9C-AFA8-41E1-AE7C-8765D8A98B82}" destId="{FBDBF1D3-7130-4B27-ADAF-350C38702835}" srcOrd="0" destOrd="0" parTransId="{94974C72-4B83-4FCE-ABC4-9A17FF72EBB4}" sibTransId="{35A64C6D-A501-4176-945D-6C00CF9FED05}"/>
    <dgm:cxn modelId="{1F245923-B5AC-4EF2-9A5B-D9483C789119}" type="presOf" srcId="{FCB46D2C-E6F1-4D4A-B04C-2596F193F23F}" destId="{6D5118A3-6C8D-4EA3-89C8-91D2DA9264FD}" srcOrd="0" destOrd="0" presId="urn:microsoft.com/office/officeart/2018/2/layout/IconLabelDescriptionList"/>
    <dgm:cxn modelId="{FFFB2328-422B-42F6-90B2-45C8EB83D8E9}" srcId="{0C6C742A-92DF-49CC-80E5-FAD44796D9EA}" destId="{C4BFBC33-A045-4B5F-9705-61F163E49220}" srcOrd="1" destOrd="0" parTransId="{01023CAC-6BAB-4392-9BE7-61430A76CEF1}" sibTransId="{64DA1B5D-A81F-41EE-8B71-896EA7A68B44}"/>
    <dgm:cxn modelId="{8A17C25E-8C05-4DF4-B46F-AD9633219190}" type="presOf" srcId="{8D08A1A7-D95F-4066-835C-ECDA679AB40D}" destId="{2F2C7616-51CE-48E9-84DC-1FCBEAB063B3}" srcOrd="0" destOrd="0" presId="urn:microsoft.com/office/officeart/2018/2/layout/IconLabelDescriptionList"/>
    <dgm:cxn modelId="{AA804D50-2D7D-41E1-8F21-996E9DF74CC4}" type="presOf" srcId="{B13209C4-8BCF-4350-81D4-AB916EE5A7BA}" destId="{6D5118A3-6C8D-4EA3-89C8-91D2DA9264FD}" srcOrd="0" destOrd="1" presId="urn:microsoft.com/office/officeart/2018/2/layout/IconLabelDescriptionList"/>
    <dgm:cxn modelId="{FB57208E-37E6-4FD6-9171-E05A9EE0C343}" type="presOf" srcId="{0C6C742A-92DF-49CC-80E5-FAD44796D9EA}" destId="{2AB9BDFA-BDC9-43F3-B38C-EDD8C9777168}" srcOrd="0" destOrd="0" presId="urn:microsoft.com/office/officeart/2018/2/layout/IconLabelDescriptionList"/>
    <dgm:cxn modelId="{3511EF96-C742-4E06-9DA4-57EB14F21311}" srcId="{C4BFBC33-A045-4B5F-9705-61F163E49220}" destId="{B13209C4-8BCF-4350-81D4-AB916EE5A7BA}" srcOrd="1" destOrd="0" parTransId="{B3D9521A-954B-4107-A595-51E1EB8C1524}" sibTransId="{4E383804-798B-4F01-B642-E38A6D72AAE8}"/>
    <dgm:cxn modelId="{9BA757DF-ABF4-49F6-B96C-5E430F5FD6F2}" type="presOf" srcId="{C4BFBC33-A045-4B5F-9705-61F163E49220}" destId="{94BFF925-10F1-4936-8452-8CC35F99BD9B}" srcOrd="0" destOrd="0" presId="urn:microsoft.com/office/officeart/2018/2/layout/IconLabelDescriptionList"/>
    <dgm:cxn modelId="{CD7441E7-D3DC-4C5C-BFE4-3D44FA6D5551}" srcId="{0C6C742A-92DF-49CC-80E5-FAD44796D9EA}" destId="{8D08A1A7-D95F-4066-835C-ECDA679AB40D}" srcOrd="2" destOrd="0" parTransId="{D17CF670-05D1-4C1C-87E6-EDC79E567CF2}" sibTransId="{2D79640A-4EC7-46FD-AF1A-9B1D4BACDC16}"/>
    <dgm:cxn modelId="{AF4039EE-91E1-4D62-8D7F-E0F68E315A08}" srcId="{0C6C742A-92DF-49CC-80E5-FAD44796D9EA}" destId="{597E5F9C-AFA8-41E1-AE7C-8765D8A98B82}" srcOrd="0" destOrd="0" parTransId="{9951756C-37E2-48A4-9CA0-397310CB8AD3}" sibTransId="{00FA75B0-5639-4D99-81D5-7431955A5F53}"/>
    <dgm:cxn modelId="{E1FF14F4-1247-44B6-B05D-C27E3F798846}" srcId="{C4BFBC33-A045-4B5F-9705-61F163E49220}" destId="{FCB46D2C-E6F1-4D4A-B04C-2596F193F23F}" srcOrd="0" destOrd="0" parTransId="{3F00CF9F-15D6-4063-B8B1-90C1968DFFCD}" sibTransId="{C7B2BA0D-CEFC-4E76-BD6D-CC556A6691E7}"/>
    <dgm:cxn modelId="{78AFAC66-D918-4BEA-A10D-7B05653601C8}" type="presParOf" srcId="{2AB9BDFA-BDC9-43F3-B38C-EDD8C9777168}" destId="{9314B992-13F1-40C0-97D6-F179017FC14E}" srcOrd="0" destOrd="0" presId="urn:microsoft.com/office/officeart/2018/2/layout/IconLabelDescriptionList"/>
    <dgm:cxn modelId="{35C793B5-563A-43C1-AEEF-2ED0C6CB2249}" type="presParOf" srcId="{9314B992-13F1-40C0-97D6-F179017FC14E}" destId="{B910F64B-9499-4647-92A7-A7050882D65E}" srcOrd="0" destOrd="0" presId="urn:microsoft.com/office/officeart/2018/2/layout/IconLabelDescriptionList"/>
    <dgm:cxn modelId="{783D8D7B-6DDE-4CD6-BA5A-47E694AF911E}" type="presParOf" srcId="{9314B992-13F1-40C0-97D6-F179017FC14E}" destId="{79623638-D110-49E6-B344-398F511D5CDC}" srcOrd="1" destOrd="0" presId="urn:microsoft.com/office/officeart/2018/2/layout/IconLabelDescriptionList"/>
    <dgm:cxn modelId="{00701171-21D5-4693-A9F3-74160971BA5D}" type="presParOf" srcId="{9314B992-13F1-40C0-97D6-F179017FC14E}" destId="{9365F7B8-66F8-490D-A237-263A1C3F5D9B}" srcOrd="2" destOrd="0" presId="urn:microsoft.com/office/officeart/2018/2/layout/IconLabelDescriptionList"/>
    <dgm:cxn modelId="{1F5050E5-EA8F-4146-ADD2-B5E91E300D8E}" type="presParOf" srcId="{9314B992-13F1-40C0-97D6-F179017FC14E}" destId="{3AA198A6-90A3-49AF-B354-5CD6DAFE732A}" srcOrd="3" destOrd="0" presId="urn:microsoft.com/office/officeart/2018/2/layout/IconLabelDescriptionList"/>
    <dgm:cxn modelId="{0A734941-2910-4FB9-BC4A-FD96AEB5474B}" type="presParOf" srcId="{9314B992-13F1-40C0-97D6-F179017FC14E}" destId="{81B86B29-6129-44EC-BE6F-355A5E504F9C}" srcOrd="4" destOrd="0" presId="urn:microsoft.com/office/officeart/2018/2/layout/IconLabelDescriptionList"/>
    <dgm:cxn modelId="{FE269DC6-2470-4220-BC2F-AB5707AE8897}" type="presParOf" srcId="{2AB9BDFA-BDC9-43F3-B38C-EDD8C9777168}" destId="{6B711AE3-5D74-438A-B974-F18AF9CB4423}" srcOrd="1" destOrd="0" presId="urn:microsoft.com/office/officeart/2018/2/layout/IconLabelDescriptionList"/>
    <dgm:cxn modelId="{689C020E-D71A-4DC1-AE54-E1D435929E0A}" type="presParOf" srcId="{2AB9BDFA-BDC9-43F3-B38C-EDD8C9777168}" destId="{BCF5B7A9-8889-46A3-A787-51F2839C3A1A}" srcOrd="2" destOrd="0" presId="urn:microsoft.com/office/officeart/2018/2/layout/IconLabelDescriptionList"/>
    <dgm:cxn modelId="{2F57DC1C-01AC-452A-8D92-6168BEB31C1A}" type="presParOf" srcId="{BCF5B7A9-8889-46A3-A787-51F2839C3A1A}" destId="{BF90EB7C-0E2C-48AD-BDDB-3ED93317B3F3}" srcOrd="0" destOrd="0" presId="urn:microsoft.com/office/officeart/2018/2/layout/IconLabelDescriptionList"/>
    <dgm:cxn modelId="{30D456C4-E39F-463F-B889-81E0ABFD00DE}" type="presParOf" srcId="{BCF5B7A9-8889-46A3-A787-51F2839C3A1A}" destId="{B9979EA1-E766-48D5-B363-CC4AF91E5B34}" srcOrd="1" destOrd="0" presId="urn:microsoft.com/office/officeart/2018/2/layout/IconLabelDescriptionList"/>
    <dgm:cxn modelId="{68441A2B-F8C3-4486-9BFF-D4EE27246E2E}" type="presParOf" srcId="{BCF5B7A9-8889-46A3-A787-51F2839C3A1A}" destId="{94BFF925-10F1-4936-8452-8CC35F99BD9B}" srcOrd="2" destOrd="0" presId="urn:microsoft.com/office/officeart/2018/2/layout/IconLabelDescriptionList"/>
    <dgm:cxn modelId="{72782765-2FAB-43B9-B268-3D40645A7A94}" type="presParOf" srcId="{BCF5B7A9-8889-46A3-A787-51F2839C3A1A}" destId="{C244A71E-969B-488C-86A1-6CFE66B91E28}" srcOrd="3" destOrd="0" presId="urn:microsoft.com/office/officeart/2018/2/layout/IconLabelDescriptionList"/>
    <dgm:cxn modelId="{84DF4F9F-C60B-4DFF-85AE-A11F28E99F4B}" type="presParOf" srcId="{BCF5B7A9-8889-46A3-A787-51F2839C3A1A}" destId="{6D5118A3-6C8D-4EA3-89C8-91D2DA9264FD}" srcOrd="4" destOrd="0" presId="urn:microsoft.com/office/officeart/2018/2/layout/IconLabelDescriptionList"/>
    <dgm:cxn modelId="{87A3F4B4-8E68-4FC2-89E5-9F591B8C72C5}" type="presParOf" srcId="{2AB9BDFA-BDC9-43F3-B38C-EDD8C9777168}" destId="{63353497-433B-483D-A987-C3696345AF46}" srcOrd="3" destOrd="0" presId="urn:microsoft.com/office/officeart/2018/2/layout/IconLabelDescriptionList"/>
    <dgm:cxn modelId="{2ED4A06D-532B-4C25-8E48-D8036D0F8A9D}" type="presParOf" srcId="{2AB9BDFA-BDC9-43F3-B38C-EDD8C9777168}" destId="{5F27CEC6-BFD5-4D7C-ADD9-1041EC5F0B10}" srcOrd="4" destOrd="0" presId="urn:microsoft.com/office/officeart/2018/2/layout/IconLabelDescriptionList"/>
    <dgm:cxn modelId="{83C7E23E-EAB4-4C70-B525-A3514D40721B}" type="presParOf" srcId="{5F27CEC6-BFD5-4D7C-ADD9-1041EC5F0B10}" destId="{1F1A81ED-76F9-41A7-A766-17801B1044A1}" srcOrd="0" destOrd="0" presId="urn:microsoft.com/office/officeart/2018/2/layout/IconLabelDescriptionList"/>
    <dgm:cxn modelId="{E39198DB-B892-4571-B114-AF29A597761C}" type="presParOf" srcId="{5F27CEC6-BFD5-4D7C-ADD9-1041EC5F0B10}" destId="{D3C1D2C0-686B-48DD-9E15-D9D5AE22DE53}" srcOrd="1" destOrd="0" presId="urn:microsoft.com/office/officeart/2018/2/layout/IconLabelDescriptionList"/>
    <dgm:cxn modelId="{7300A4D3-F24B-42B8-9690-A84AD22366D9}" type="presParOf" srcId="{5F27CEC6-BFD5-4D7C-ADD9-1041EC5F0B10}" destId="{2F2C7616-51CE-48E9-84DC-1FCBEAB063B3}" srcOrd="2" destOrd="0" presId="urn:microsoft.com/office/officeart/2018/2/layout/IconLabelDescriptionList"/>
    <dgm:cxn modelId="{60FC670A-4116-482F-8E1D-835E4B15D0D4}" type="presParOf" srcId="{5F27CEC6-BFD5-4D7C-ADD9-1041EC5F0B10}" destId="{544ED3FA-F93D-4022-BD5D-1674AEB71630}" srcOrd="3" destOrd="0" presId="urn:microsoft.com/office/officeart/2018/2/layout/IconLabelDescriptionList"/>
    <dgm:cxn modelId="{9FA02BF5-51E7-417B-8838-FA148DBE4841}" type="presParOf" srcId="{5F27CEC6-BFD5-4D7C-ADD9-1041EC5F0B10}" destId="{EBD4A6C9-89CD-4860-A54F-3860154C048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10F64B-9499-4647-92A7-A7050882D65E}">
      <dsp:nvSpPr>
        <dsp:cNvPr id="0" name=""/>
        <dsp:cNvSpPr/>
      </dsp:nvSpPr>
      <dsp:spPr>
        <a:xfrm>
          <a:off x="719758" y="219056"/>
          <a:ext cx="880031" cy="8800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365F7B8-66F8-490D-A237-263A1C3F5D9B}">
      <dsp:nvSpPr>
        <dsp:cNvPr id="0" name=""/>
        <dsp:cNvSpPr/>
      </dsp:nvSpPr>
      <dsp:spPr>
        <a:xfrm>
          <a:off x="728" y="1187841"/>
          <a:ext cx="2514375" cy="1938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nl-NL" sz="1400" kern="1200" baseline="0" dirty="0"/>
            <a:t>Exclusieve bevoegdheid vaststellen tarieven via Europees recht</a:t>
          </a:r>
        </a:p>
        <a:p>
          <a:pPr marL="0" lvl="0" indent="0" algn="ctr" defTabSz="622300">
            <a:lnSpc>
              <a:spcPct val="100000"/>
            </a:lnSpc>
            <a:spcBef>
              <a:spcPct val="0"/>
            </a:spcBef>
            <a:spcAft>
              <a:spcPct val="35000"/>
            </a:spcAft>
            <a:buNone/>
            <a:defRPr b="1"/>
          </a:pPr>
          <a:r>
            <a:rPr lang="nl-NL" sz="1400" b="0" kern="1200" baseline="0" dirty="0"/>
            <a:t>Waarborgen gelijk speelveld Europa</a:t>
          </a:r>
        </a:p>
        <a:p>
          <a:pPr marL="0" lvl="0" indent="0" algn="l" defTabSz="622300">
            <a:lnSpc>
              <a:spcPct val="100000"/>
            </a:lnSpc>
            <a:spcBef>
              <a:spcPct val="0"/>
            </a:spcBef>
            <a:spcAft>
              <a:spcPct val="35000"/>
            </a:spcAft>
            <a:buNone/>
            <a:defRPr b="1"/>
          </a:pPr>
          <a:endParaRPr lang="en-US" sz="1400" kern="1200" dirty="0"/>
        </a:p>
      </dsp:txBody>
      <dsp:txXfrm>
        <a:off x="728" y="1187841"/>
        <a:ext cx="2514375" cy="1938186"/>
      </dsp:txXfrm>
    </dsp:sp>
    <dsp:sp modelId="{81B86B29-6129-44EC-BE6F-355A5E504F9C}">
      <dsp:nvSpPr>
        <dsp:cNvPr id="0" name=""/>
        <dsp:cNvSpPr/>
      </dsp:nvSpPr>
      <dsp:spPr>
        <a:xfrm>
          <a:off x="728" y="3194416"/>
          <a:ext cx="2514375" cy="3858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endParaRPr lang="en-US" sz="1100" kern="1200" dirty="0"/>
        </a:p>
      </dsp:txBody>
      <dsp:txXfrm>
        <a:off x="728" y="3194416"/>
        <a:ext cx="2514375" cy="385827"/>
      </dsp:txXfrm>
    </dsp:sp>
    <dsp:sp modelId="{BF90EB7C-0E2C-48AD-BDDB-3ED93317B3F3}">
      <dsp:nvSpPr>
        <dsp:cNvPr id="0" name=""/>
        <dsp:cNvSpPr/>
      </dsp:nvSpPr>
      <dsp:spPr>
        <a:xfrm>
          <a:off x="3808133" y="248942"/>
          <a:ext cx="880031" cy="8800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4BFF925-10F1-4936-8452-8CC35F99BD9B}">
      <dsp:nvSpPr>
        <dsp:cNvPr id="0" name=""/>
        <dsp:cNvSpPr/>
      </dsp:nvSpPr>
      <dsp:spPr>
        <a:xfrm>
          <a:off x="2955119" y="1187841"/>
          <a:ext cx="2514375" cy="1938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nl-NL" sz="1400" kern="1200" baseline="0" dirty="0"/>
            <a:t>Uitgangspunten tariefstructuur</a:t>
          </a:r>
        </a:p>
        <a:p>
          <a:pPr marL="0" lvl="0" indent="0" algn="ctr" defTabSz="622300">
            <a:lnSpc>
              <a:spcPct val="100000"/>
            </a:lnSpc>
            <a:spcBef>
              <a:spcPct val="0"/>
            </a:spcBef>
            <a:spcAft>
              <a:spcPct val="35000"/>
            </a:spcAft>
            <a:buNone/>
            <a:defRPr b="1"/>
          </a:pPr>
          <a:r>
            <a:rPr lang="nl-NL" sz="1400" b="0" kern="1200" baseline="0" dirty="0"/>
            <a:t>Bevorderen van systeemefficiëntie</a:t>
          </a:r>
        </a:p>
        <a:p>
          <a:pPr marL="0" lvl="0" indent="0" algn="ctr" defTabSz="622300">
            <a:lnSpc>
              <a:spcPct val="100000"/>
            </a:lnSpc>
            <a:spcBef>
              <a:spcPct val="0"/>
            </a:spcBef>
            <a:spcAft>
              <a:spcPct val="35000"/>
            </a:spcAft>
            <a:buNone/>
            <a:defRPr b="1"/>
          </a:pPr>
          <a:r>
            <a:rPr lang="nl-NL" sz="1400" b="0" kern="1200" baseline="0" dirty="0"/>
            <a:t>Kostenreflectiviteit</a:t>
          </a:r>
        </a:p>
        <a:p>
          <a:pPr marL="0" lvl="0" indent="0" algn="ctr" defTabSz="622300">
            <a:lnSpc>
              <a:spcPct val="100000"/>
            </a:lnSpc>
            <a:spcBef>
              <a:spcPct val="0"/>
            </a:spcBef>
            <a:spcAft>
              <a:spcPct val="35000"/>
            </a:spcAft>
            <a:buNone/>
            <a:defRPr b="1"/>
          </a:pPr>
          <a:r>
            <a:rPr lang="nl-NL" sz="1400" b="0" kern="1200" baseline="0" dirty="0"/>
            <a:t>Transparantie en non-discriminatie</a:t>
          </a:r>
        </a:p>
        <a:p>
          <a:pPr marL="0" lvl="0" indent="0" algn="l" defTabSz="622300">
            <a:lnSpc>
              <a:spcPct val="100000"/>
            </a:lnSpc>
            <a:spcBef>
              <a:spcPct val="0"/>
            </a:spcBef>
            <a:spcAft>
              <a:spcPct val="35000"/>
            </a:spcAft>
            <a:buNone/>
            <a:defRPr b="1"/>
          </a:pPr>
          <a:endParaRPr lang="en-US" sz="1400" kern="1200" dirty="0"/>
        </a:p>
      </dsp:txBody>
      <dsp:txXfrm>
        <a:off x="2955119" y="1187841"/>
        <a:ext cx="2514375" cy="1938186"/>
      </dsp:txXfrm>
    </dsp:sp>
    <dsp:sp modelId="{6D5118A3-6C8D-4EA3-89C8-91D2DA9264FD}">
      <dsp:nvSpPr>
        <dsp:cNvPr id="0" name=""/>
        <dsp:cNvSpPr/>
      </dsp:nvSpPr>
      <dsp:spPr>
        <a:xfrm>
          <a:off x="2955119" y="3194416"/>
          <a:ext cx="2514375" cy="3858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endParaRPr lang="en-US" sz="1100" kern="1200" dirty="0"/>
        </a:p>
        <a:p>
          <a:pPr marL="0" lvl="0" indent="0" algn="l" defTabSz="488950">
            <a:lnSpc>
              <a:spcPct val="100000"/>
            </a:lnSpc>
            <a:spcBef>
              <a:spcPct val="0"/>
            </a:spcBef>
            <a:spcAft>
              <a:spcPct val="35000"/>
            </a:spcAft>
            <a:buNone/>
          </a:pPr>
          <a:endParaRPr lang="en-US" sz="1100" kern="1200" dirty="0"/>
        </a:p>
      </dsp:txBody>
      <dsp:txXfrm>
        <a:off x="2955119" y="3194416"/>
        <a:ext cx="2514375" cy="385827"/>
      </dsp:txXfrm>
    </dsp:sp>
    <dsp:sp modelId="{1F1A81ED-76F9-41A7-A766-17801B1044A1}">
      <dsp:nvSpPr>
        <dsp:cNvPr id="0" name=""/>
        <dsp:cNvSpPr/>
      </dsp:nvSpPr>
      <dsp:spPr>
        <a:xfrm>
          <a:off x="6665632" y="176938"/>
          <a:ext cx="880031" cy="8800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F2C7616-51CE-48E9-84DC-1FCBEAB063B3}">
      <dsp:nvSpPr>
        <dsp:cNvPr id="0" name=""/>
        <dsp:cNvSpPr/>
      </dsp:nvSpPr>
      <dsp:spPr>
        <a:xfrm>
          <a:off x="5909510" y="1187841"/>
          <a:ext cx="2514375" cy="1938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nl-NL" sz="1400" kern="1200" baseline="0" dirty="0"/>
            <a:t>Transparant proces waarin  alle belangen zorgvuldig worden gehoord en gewogen  </a:t>
          </a:r>
        </a:p>
        <a:p>
          <a:pPr marL="0" lvl="0" indent="0" algn="ctr" defTabSz="622300">
            <a:lnSpc>
              <a:spcPct val="100000"/>
            </a:lnSpc>
            <a:spcBef>
              <a:spcPct val="0"/>
            </a:spcBef>
            <a:spcAft>
              <a:spcPct val="35000"/>
            </a:spcAft>
            <a:buNone/>
            <a:defRPr b="1"/>
          </a:pPr>
          <a:r>
            <a:rPr lang="nl-NL" sz="1400" b="0" kern="1200" baseline="0" dirty="0"/>
            <a:t>Besluiten staan open voor juridisch beroep</a:t>
          </a:r>
        </a:p>
        <a:p>
          <a:pPr marL="0" lvl="0" indent="0" algn="ctr" defTabSz="622300">
            <a:lnSpc>
              <a:spcPct val="100000"/>
            </a:lnSpc>
            <a:spcBef>
              <a:spcPct val="0"/>
            </a:spcBef>
            <a:spcAft>
              <a:spcPct val="35000"/>
            </a:spcAft>
            <a:buNone/>
            <a:defRPr b="1"/>
          </a:pPr>
          <a:r>
            <a:rPr lang="nl-NL" sz="1400" b="0" kern="1200" baseline="0" dirty="0"/>
            <a:t>Openbare consultatie</a:t>
          </a:r>
        </a:p>
        <a:p>
          <a:pPr marL="0" lvl="0" indent="0" algn="l" defTabSz="622300">
            <a:lnSpc>
              <a:spcPct val="100000"/>
            </a:lnSpc>
            <a:spcBef>
              <a:spcPct val="0"/>
            </a:spcBef>
            <a:spcAft>
              <a:spcPct val="35000"/>
            </a:spcAft>
            <a:buNone/>
            <a:defRPr b="1"/>
          </a:pPr>
          <a:endParaRPr lang="en-US" sz="1400" kern="1200" dirty="0"/>
        </a:p>
      </dsp:txBody>
      <dsp:txXfrm>
        <a:off x="5909510" y="1187841"/>
        <a:ext cx="2514375" cy="1938186"/>
      </dsp:txXfrm>
    </dsp:sp>
    <dsp:sp modelId="{EBD4A6C9-89CD-4860-A54F-3860154C0487}">
      <dsp:nvSpPr>
        <dsp:cNvPr id="0" name=""/>
        <dsp:cNvSpPr/>
      </dsp:nvSpPr>
      <dsp:spPr>
        <a:xfrm>
          <a:off x="5909510" y="3194416"/>
          <a:ext cx="2514375" cy="385827"/>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E9425A81-D4FB-414F-9DF1-3B20FB37C00D}" type="datetimeFigureOut">
              <a:rPr lang="nl-NL"/>
              <a:pPr>
                <a:defRPr/>
              </a:pPr>
              <a:t>15-10-2026</a:t>
            </a:fld>
            <a:endParaRPr lang="nl-NL"/>
          </a:p>
        </p:txBody>
      </p:sp>
      <p:sp>
        <p:nvSpPr>
          <p:cNvPr id="4" name="Tijdelijke aanduiding voor dia-afbeelding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nl-NL" noProof="0"/>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noProof="0"/>
              <a:t>Klik om de modelstijlen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45A227EE-F00A-4CFF-994A-C3CDD6CDBF6C}" type="slidenum">
              <a:rPr lang="nl-NL"/>
              <a:pPr>
                <a:defRPr/>
              </a:pPr>
              <a:t>‹nr.›</a:t>
            </a:fld>
            <a:endParaRPr lang="nl-NL"/>
          </a:p>
        </p:txBody>
      </p:sp>
    </p:spTree>
    <p:extLst>
      <p:ext uri="{BB962C8B-B14F-4D97-AF65-F5344CB8AC3E}">
        <p14:creationId xmlns:p14="http://schemas.microsoft.com/office/powerpoint/2010/main" val="153421104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7" name="Afbeelding 11">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71913" y="1336675"/>
            <a:ext cx="5272087" cy="380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hasCustomPrompt="1"/>
          </p:nvPr>
        </p:nvSpPr>
        <p:spPr>
          <a:xfrm>
            <a:off x="323528" y="1887676"/>
            <a:ext cx="5976664" cy="1368152"/>
          </a:xfrm>
        </p:spPr>
        <p:txBody>
          <a:bodyPr/>
          <a:lstStyle>
            <a:lvl1pPr>
              <a:defRPr>
                <a:solidFill>
                  <a:schemeClr val="accent1"/>
                </a:solidFill>
              </a:defRPr>
            </a:lvl1pPr>
          </a:lstStyle>
          <a:p>
            <a:r>
              <a:rPr lang="nl-NL" altLang="nl-NL" dirty="0"/>
              <a:t>Plaats hier de titel van je presentatie</a:t>
            </a:r>
            <a:endParaRPr lang="nl-NL" dirty="0"/>
          </a:p>
        </p:txBody>
      </p:sp>
      <p:sp>
        <p:nvSpPr>
          <p:cNvPr id="5" name="Tijdelijke aanduiding voor tekst 4"/>
          <p:cNvSpPr>
            <a:spLocks noGrp="1"/>
          </p:cNvSpPr>
          <p:nvPr>
            <p:ph type="body" sz="quarter" idx="10" hasCustomPrompt="1"/>
          </p:nvPr>
        </p:nvSpPr>
        <p:spPr>
          <a:xfrm>
            <a:off x="323528" y="3291508"/>
            <a:ext cx="5976664" cy="369332"/>
          </a:xfrm>
        </p:spPr>
        <p:txBody>
          <a:bodyPr/>
          <a:lstStyle>
            <a:lvl1pPr>
              <a:defRPr/>
            </a:lvl1pPr>
          </a:lstStyle>
          <a:p>
            <a:pPr lvl="0"/>
            <a:r>
              <a:rPr lang="nl-NL" altLang="nl-NL" dirty="0"/>
              <a:t>Plaats hier bijvoorbeeld je voor- en achternaam</a:t>
            </a:r>
          </a:p>
        </p:txBody>
      </p:sp>
      <p:sp>
        <p:nvSpPr>
          <p:cNvPr id="8" name="Tekstvak 10">
            <a:extLst>
              <a:ext uri="{C183D7F6-B498-43B3-948B-1728B52AA6E4}">
                <adec:decorative xmlns:adec="http://schemas.microsoft.com/office/drawing/2017/decorative" val="1"/>
              </a:ext>
            </a:extLst>
          </p:cNvPr>
          <p:cNvSpPr txBox="1">
            <a:spLocks noChangeArrowheads="1"/>
          </p:cNvSpPr>
          <p:nvPr userDrawn="1"/>
        </p:nvSpPr>
        <p:spPr bwMode="auto">
          <a:xfrm>
            <a:off x="333375" y="4803775"/>
            <a:ext cx="38893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nl-NL" altLang="nl-NL" sz="1000" b="1" dirty="0">
                <a:solidFill>
                  <a:srgbClr val="007FAE"/>
                </a:solidFill>
              </a:rPr>
              <a:t>Markten goed laten werken voor mensen en bedrijven</a:t>
            </a:r>
          </a:p>
        </p:txBody>
      </p:sp>
      <p:pic>
        <p:nvPicPr>
          <p:cNvPr id="9" name="Afbeelding 11" descr="Logo van de Autoriteit Consument &amp; Markt (ACM)"/>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489325" y="0"/>
            <a:ext cx="2165350" cy="134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1348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oofdstukdia">
    <p:spTree>
      <p:nvGrpSpPr>
        <p:cNvPr id="1" name=""/>
        <p:cNvGrpSpPr/>
        <p:nvPr/>
      </p:nvGrpSpPr>
      <p:grpSpPr>
        <a:xfrm>
          <a:off x="0" y="0"/>
          <a:ext cx="0" cy="0"/>
          <a:chOff x="0" y="0"/>
          <a:chExt cx="0" cy="0"/>
        </a:xfrm>
      </p:grpSpPr>
      <p:sp>
        <p:nvSpPr>
          <p:cNvPr id="4" name="Rechthoek 3">
            <a:extLst>
              <a:ext uri="{C183D7F6-B498-43B3-948B-1728B52AA6E4}">
                <adec:decorative xmlns:adec="http://schemas.microsoft.com/office/drawing/2017/decorative" val="1"/>
              </a:ext>
            </a:extLst>
          </p:cNvPr>
          <p:cNvSpPr/>
          <p:nvPr userDrawn="1"/>
        </p:nvSpPr>
        <p:spPr>
          <a:xfrm>
            <a:off x="0" y="4800600"/>
            <a:ext cx="9144000" cy="34131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p>
        </p:txBody>
      </p:sp>
      <p:sp>
        <p:nvSpPr>
          <p:cNvPr id="6" name="Rechthoek 5">
            <a:extLst>
              <a:ext uri="{C183D7F6-B498-43B3-948B-1728B52AA6E4}">
                <adec:decorative xmlns:adec="http://schemas.microsoft.com/office/drawing/2017/decorative" val="1"/>
              </a:ext>
            </a:extLst>
          </p:cNvPr>
          <p:cNvSpPr/>
          <p:nvPr userDrawn="1"/>
        </p:nvSpPr>
        <p:spPr>
          <a:xfrm>
            <a:off x="0" y="771525"/>
            <a:ext cx="9144000" cy="4029075"/>
          </a:xfrm>
          <a:prstGeom prst="rect">
            <a:avLst/>
          </a:prstGeom>
          <a:solidFill>
            <a:srgbClr val="5F1F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a:p>
        </p:txBody>
      </p:sp>
      <p:sp>
        <p:nvSpPr>
          <p:cNvPr id="2" name="Titel 1"/>
          <p:cNvSpPr>
            <a:spLocks noGrp="1"/>
          </p:cNvSpPr>
          <p:nvPr>
            <p:ph type="title" hasCustomPrompt="1"/>
          </p:nvPr>
        </p:nvSpPr>
        <p:spPr>
          <a:xfrm>
            <a:off x="323528" y="1887676"/>
            <a:ext cx="7992888" cy="1368152"/>
          </a:xfrm>
        </p:spPr>
        <p:txBody>
          <a:bodyPr/>
          <a:lstStyle>
            <a:lvl1pPr>
              <a:defRPr>
                <a:solidFill>
                  <a:schemeClr val="bg1"/>
                </a:solidFill>
              </a:defRPr>
            </a:lvl1pPr>
          </a:lstStyle>
          <a:p>
            <a:r>
              <a:rPr lang="nl-NL" dirty="0"/>
              <a:t>Plaats hier de titel van je hoofdstuk</a:t>
            </a:r>
          </a:p>
        </p:txBody>
      </p:sp>
      <p:sp>
        <p:nvSpPr>
          <p:cNvPr id="5" name="Tijdelijke aanduiding voor tekst 4"/>
          <p:cNvSpPr>
            <a:spLocks noGrp="1"/>
          </p:cNvSpPr>
          <p:nvPr>
            <p:ph type="body" sz="quarter" idx="10" hasCustomPrompt="1"/>
          </p:nvPr>
        </p:nvSpPr>
        <p:spPr>
          <a:xfrm>
            <a:off x="323528" y="3291508"/>
            <a:ext cx="7992888" cy="369332"/>
          </a:xfrm>
        </p:spPr>
        <p:txBody>
          <a:bodyPr/>
          <a:lstStyle>
            <a:lvl1pPr>
              <a:defRPr baseline="0">
                <a:solidFill>
                  <a:schemeClr val="bg1"/>
                </a:solidFill>
              </a:defRPr>
            </a:lvl1pPr>
          </a:lstStyle>
          <a:p>
            <a:pPr lvl="0"/>
            <a:r>
              <a:rPr lang="nl-NL" dirty="0"/>
              <a:t>Plaats hier eventueel een ondertitel</a:t>
            </a:r>
          </a:p>
        </p:txBody>
      </p:sp>
      <p:sp>
        <p:nvSpPr>
          <p:cNvPr id="8" name="Tijdelijke aanduiding voor dianummer 12"/>
          <p:cNvSpPr>
            <a:spLocks noGrp="1"/>
          </p:cNvSpPr>
          <p:nvPr>
            <p:ph type="sldNum" sz="quarter" idx="11"/>
          </p:nvPr>
        </p:nvSpPr>
        <p:spPr/>
        <p:txBody>
          <a:bodyPr/>
          <a:lstStyle>
            <a:lvl1pPr algn="ctr">
              <a:defRPr sz="1000" b="1" smtClean="0">
                <a:solidFill>
                  <a:srgbClr val="007FAE"/>
                </a:solidFill>
              </a:defRPr>
            </a:lvl1pPr>
          </a:lstStyle>
          <a:p>
            <a:pPr>
              <a:defRPr/>
            </a:pPr>
            <a:fld id="{064A29A8-8B53-428C-86C9-C4919921B72D}" type="slidenum">
              <a:rPr lang="nl-NL"/>
              <a:pPr>
                <a:defRPr/>
              </a:pPr>
              <a:t>‹nr.›</a:t>
            </a:fld>
            <a:endParaRPr lang="nl-NL" dirty="0"/>
          </a:p>
        </p:txBody>
      </p:sp>
      <p:sp>
        <p:nvSpPr>
          <p:cNvPr id="9" name="Tijdelijke aanduiding voor datum 6"/>
          <p:cNvSpPr>
            <a:spLocks noGrp="1"/>
          </p:cNvSpPr>
          <p:nvPr>
            <p:ph type="dt" sz="half" idx="12"/>
          </p:nvPr>
        </p:nvSpPr>
        <p:spPr>
          <a:xfrm>
            <a:off x="6326188" y="4800600"/>
            <a:ext cx="2206625" cy="341313"/>
          </a:xfrm>
        </p:spPr>
        <p:txBody>
          <a:bodyPr/>
          <a:lstStyle>
            <a:lvl1pPr algn="r">
              <a:defRPr sz="1000"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10" name="Tijdelijke aanduiding voor voettekst 11"/>
          <p:cNvSpPr>
            <a:spLocks noGrp="1"/>
          </p:cNvSpPr>
          <p:nvPr>
            <p:ph type="ftr" sz="quarter" idx="13"/>
          </p:nvPr>
        </p:nvSpPr>
        <p:spPr/>
        <p:txBody>
          <a:bodyPr/>
          <a:lstStyle>
            <a:lvl1pPr algn="l">
              <a:defRPr sz="1000" b="1" dirty="0" smtClean="0">
                <a:solidFill>
                  <a:srgbClr val="007FAE"/>
                </a:solidFill>
                <a:latin typeface="Arial" panose="020B0604020202020204" pitchFamily="34" charset="0"/>
                <a:cs typeface="Arial" panose="020B0604020202020204" pitchFamily="34" charset="0"/>
              </a:defRPr>
            </a:lvl1pPr>
          </a:lstStyle>
          <a:p>
            <a:pPr>
              <a:defRPr/>
            </a:pPr>
            <a:endParaRPr lang="nl-NL"/>
          </a:p>
        </p:txBody>
      </p:sp>
      <p:pic>
        <p:nvPicPr>
          <p:cNvPr id="11" name="Afbeelding 11">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52875" y="0"/>
            <a:ext cx="123825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0750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tekst">
    <p:spTree>
      <p:nvGrpSpPr>
        <p:cNvPr id="1" name=""/>
        <p:cNvGrpSpPr/>
        <p:nvPr/>
      </p:nvGrpSpPr>
      <p:grpSpPr>
        <a:xfrm>
          <a:off x="0" y="0"/>
          <a:ext cx="0" cy="0"/>
          <a:chOff x="0" y="0"/>
          <a:chExt cx="0" cy="0"/>
        </a:xfrm>
      </p:grpSpPr>
      <p:sp>
        <p:nvSpPr>
          <p:cNvPr id="4" name="Rechthoek 3">
            <a:extLst>
              <a:ext uri="{C183D7F6-B498-43B3-948B-1728B52AA6E4}">
                <adec:decorative xmlns:adec="http://schemas.microsoft.com/office/drawing/2017/decorative" val="1"/>
              </a:ext>
            </a:extLst>
          </p:cNvPr>
          <p:cNvSpPr/>
          <p:nvPr userDrawn="1"/>
        </p:nvSpPr>
        <p:spPr>
          <a:xfrm>
            <a:off x="0" y="4800600"/>
            <a:ext cx="9144000" cy="34131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p>
        </p:txBody>
      </p:sp>
      <p:sp>
        <p:nvSpPr>
          <p:cNvPr id="23" name="Tijdelijke aanduiding voor tekst 22"/>
          <p:cNvSpPr>
            <a:spLocks noGrp="1"/>
          </p:cNvSpPr>
          <p:nvPr>
            <p:ph type="body" sz="quarter" idx="18" hasCustomPrompt="1"/>
          </p:nvPr>
        </p:nvSpPr>
        <p:spPr>
          <a:xfrm>
            <a:off x="323528" y="1058874"/>
            <a:ext cx="8424936" cy="3741737"/>
          </a:xfrm>
        </p:spPr>
        <p:txBody>
          <a:bodyPr/>
          <a:lstStyle>
            <a:lvl1pPr>
              <a:defRPr baseline="0">
                <a:solidFill>
                  <a:schemeClr val="bg2">
                    <a:lumMod val="10000"/>
                  </a:schemeClr>
                </a:solidFill>
              </a:defRPr>
            </a:lvl1pPr>
            <a:lvl2pPr>
              <a:defRPr sz="2000">
                <a:solidFill>
                  <a:schemeClr val="bg2">
                    <a:lumMod val="10000"/>
                  </a:schemeClr>
                </a:solidFill>
              </a:defRPr>
            </a:lvl2pPr>
            <a:lvl3pPr>
              <a:defRPr sz="1800">
                <a:solidFill>
                  <a:schemeClr val="bg2">
                    <a:lumMod val="10000"/>
                  </a:schemeClr>
                </a:solidFill>
              </a:defRPr>
            </a:lvl3pPr>
            <a:lvl4pPr>
              <a:defRPr sz="1600">
                <a:solidFill>
                  <a:schemeClr val="bg2">
                    <a:lumMod val="10000"/>
                  </a:schemeClr>
                </a:solidFill>
              </a:defRPr>
            </a:lvl4pPr>
            <a:lvl5pPr>
              <a:defRPr sz="1400">
                <a:solidFill>
                  <a:schemeClr val="bg2">
                    <a:lumMod val="10000"/>
                  </a:schemeClr>
                </a:solidFill>
              </a:defRPr>
            </a:lvl5pPr>
          </a:lstStyle>
          <a:p>
            <a:pPr lvl="0"/>
            <a:r>
              <a:rPr lang="nl-NL" dirty="0" err="1"/>
              <a:t>Bullet</a:t>
            </a:r>
            <a:r>
              <a:rPr lang="nl-NL" dirty="0"/>
              <a:t> niveau 1</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2" name="Titel 1"/>
          <p:cNvSpPr>
            <a:spLocks noGrp="1"/>
          </p:cNvSpPr>
          <p:nvPr>
            <p:ph type="title" hasCustomPrompt="1"/>
          </p:nvPr>
        </p:nvSpPr>
        <p:spPr/>
        <p:txBody>
          <a:bodyPr/>
          <a:lstStyle>
            <a:lvl1pPr>
              <a:defRPr>
                <a:solidFill>
                  <a:schemeClr val="accent1"/>
                </a:solidFill>
              </a:defRPr>
            </a:lvl1pPr>
          </a:lstStyle>
          <a:p>
            <a:r>
              <a:rPr lang="nl-NL" altLang="nl-NL" dirty="0"/>
              <a:t>Plaats hier de titel van je dia</a:t>
            </a:r>
            <a:endParaRPr lang="nl-NL" dirty="0"/>
          </a:p>
        </p:txBody>
      </p:sp>
      <p:sp>
        <p:nvSpPr>
          <p:cNvPr id="5" name="Tijdelijke aanduiding voor dianummer 12"/>
          <p:cNvSpPr>
            <a:spLocks noGrp="1"/>
          </p:cNvSpPr>
          <p:nvPr>
            <p:ph type="sldNum" sz="quarter" idx="19"/>
          </p:nvPr>
        </p:nvSpPr>
        <p:spPr/>
        <p:txBody>
          <a:bodyPr/>
          <a:lstStyle>
            <a:lvl1pPr algn="ctr">
              <a:defRPr sz="1000" b="1" smtClean="0">
                <a:solidFill>
                  <a:srgbClr val="007FAE"/>
                </a:solidFill>
              </a:defRPr>
            </a:lvl1pPr>
          </a:lstStyle>
          <a:p>
            <a:pPr>
              <a:defRPr/>
            </a:pPr>
            <a:fld id="{EF9D50FF-71E8-491A-8946-D4698ABC509D}" type="slidenum">
              <a:rPr lang="nl-NL"/>
              <a:pPr>
                <a:defRPr/>
              </a:pPr>
              <a:t>‹nr.›</a:t>
            </a:fld>
            <a:endParaRPr lang="nl-NL" dirty="0"/>
          </a:p>
        </p:txBody>
      </p:sp>
      <p:sp>
        <p:nvSpPr>
          <p:cNvPr id="6" name="Tijdelijke aanduiding voor datum 6"/>
          <p:cNvSpPr>
            <a:spLocks noGrp="1"/>
          </p:cNvSpPr>
          <p:nvPr>
            <p:ph type="dt" sz="half" idx="20"/>
          </p:nvPr>
        </p:nvSpPr>
        <p:spPr>
          <a:xfrm>
            <a:off x="6326188" y="4800600"/>
            <a:ext cx="2206625" cy="341313"/>
          </a:xfrm>
        </p:spPr>
        <p:txBody>
          <a:bodyPr/>
          <a:lstStyle>
            <a:lvl1pPr algn="r">
              <a:defRPr sz="1000"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7" name="Tijdelijke aanduiding voor voettekst 11"/>
          <p:cNvSpPr>
            <a:spLocks noGrp="1"/>
          </p:cNvSpPr>
          <p:nvPr>
            <p:ph type="ftr" sz="quarter" idx="21"/>
          </p:nvPr>
        </p:nvSpPr>
        <p:spPr/>
        <p:txBody>
          <a:bodyPr/>
          <a:lstStyle>
            <a:lvl1pPr algn="l">
              <a:defRPr sz="1000" b="1" dirty="0" smtClean="0">
                <a:solidFill>
                  <a:srgbClr val="007FAE"/>
                </a:solidFill>
                <a:latin typeface="Arial" panose="020B0604020202020204" pitchFamily="34" charset="0"/>
                <a:cs typeface="Arial" panose="020B0604020202020204" pitchFamily="34" charset="0"/>
              </a:defRPr>
            </a:lvl1pPr>
          </a:lstStyle>
          <a:p>
            <a:pPr>
              <a:defRPr/>
            </a:pPr>
            <a:endParaRPr lang="nl-NL"/>
          </a:p>
        </p:txBody>
      </p:sp>
    </p:spTree>
    <p:extLst>
      <p:ext uri="{BB962C8B-B14F-4D97-AF65-F5344CB8AC3E}">
        <p14:creationId xmlns:p14="http://schemas.microsoft.com/office/powerpoint/2010/main" val="1943563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en afbeelding">
    <p:spTree>
      <p:nvGrpSpPr>
        <p:cNvPr id="1" name=""/>
        <p:cNvGrpSpPr/>
        <p:nvPr/>
      </p:nvGrpSpPr>
      <p:grpSpPr>
        <a:xfrm>
          <a:off x="0" y="0"/>
          <a:ext cx="0" cy="0"/>
          <a:chOff x="0" y="0"/>
          <a:chExt cx="0" cy="0"/>
        </a:xfrm>
      </p:grpSpPr>
      <p:sp>
        <p:nvSpPr>
          <p:cNvPr id="5" name="Rechthoek 4">
            <a:extLst>
              <a:ext uri="{C183D7F6-B498-43B3-948B-1728B52AA6E4}">
                <adec:decorative xmlns:adec="http://schemas.microsoft.com/office/drawing/2017/decorative" val="1"/>
              </a:ext>
            </a:extLst>
          </p:cNvPr>
          <p:cNvSpPr/>
          <p:nvPr userDrawn="1"/>
        </p:nvSpPr>
        <p:spPr>
          <a:xfrm>
            <a:off x="0" y="4800600"/>
            <a:ext cx="9144000" cy="34131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p>
        </p:txBody>
      </p:sp>
      <p:sp>
        <p:nvSpPr>
          <p:cNvPr id="4" name="Titel 3"/>
          <p:cNvSpPr>
            <a:spLocks noGrp="1"/>
          </p:cNvSpPr>
          <p:nvPr>
            <p:ph type="title" hasCustomPrompt="1"/>
          </p:nvPr>
        </p:nvSpPr>
        <p:spPr>
          <a:xfrm>
            <a:off x="323528" y="267495"/>
            <a:ext cx="8420422" cy="792088"/>
          </a:xfrm>
        </p:spPr>
        <p:txBody>
          <a:bodyPr/>
          <a:lstStyle>
            <a:lvl1pPr>
              <a:defRPr baseline="0">
                <a:solidFill>
                  <a:schemeClr val="accent1"/>
                </a:solidFill>
              </a:defRPr>
            </a:lvl1pPr>
          </a:lstStyle>
          <a:p>
            <a:r>
              <a:rPr lang="nl-NL" altLang="nl-NL" dirty="0"/>
              <a:t>Plaats hier de titel van je dia</a:t>
            </a:r>
            <a:endParaRPr lang="nl-NL" dirty="0"/>
          </a:p>
        </p:txBody>
      </p:sp>
      <p:sp>
        <p:nvSpPr>
          <p:cNvPr id="3" name="Tijdelijke aanduiding voor afbeelding 2"/>
          <p:cNvSpPr>
            <a:spLocks noGrp="1"/>
          </p:cNvSpPr>
          <p:nvPr>
            <p:ph type="pic" sz="quarter" idx="22" hasCustomPrompt="1"/>
          </p:nvPr>
        </p:nvSpPr>
        <p:spPr>
          <a:xfrm>
            <a:off x="323528" y="1058874"/>
            <a:ext cx="8424936" cy="3741737"/>
          </a:xfrm>
        </p:spPr>
        <p:txBody>
          <a:bodyPr rtlCol="0">
            <a:noAutofit/>
          </a:bodyPr>
          <a:lstStyle>
            <a:lvl1pPr marL="342900" marR="0" indent="-342900" algn="l" defTabSz="914400" rtl="0" eaLnBrk="1" fontAlgn="auto" latinLnBrk="0" hangingPunct="1">
              <a:lnSpc>
                <a:spcPct val="100000"/>
              </a:lnSpc>
              <a:spcBef>
                <a:spcPct val="20000"/>
              </a:spcBef>
              <a:spcAft>
                <a:spcPts val="0"/>
              </a:spcAft>
              <a:buClr>
                <a:srgbClr val="E5007D"/>
              </a:buClr>
              <a:buSzTx/>
              <a:buFont typeface="Arial" panose="020B0604020202020204" pitchFamily="34" charset="0"/>
              <a:buChar char="•"/>
              <a:tabLst/>
              <a:defRPr sz="2200"/>
            </a:lvl1pPr>
          </a:lstStyle>
          <a:p>
            <a:pPr lvl="0"/>
            <a:r>
              <a:rPr lang="nl-NL" noProof="0" dirty="0"/>
              <a:t>Klik op het pictogram om een afbeelding in te voegen</a:t>
            </a:r>
          </a:p>
        </p:txBody>
      </p:sp>
      <p:sp>
        <p:nvSpPr>
          <p:cNvPr id="6" name="Tijdelijke aanduiding voor dianummer 12"/>
          <p:cNvSpPr>
            <a:spLocks noGrp="1"/>
          </p:cNvSpPr>
          <p:nvPr>
            <p:ph type="sldNum" sz="quarter" idx="23"/>
          </p:nvPr>
        </p:nvSpPr>
        <p:spPr/>
        <p:txBody>
          <a:bodyPr/>
          <a:lstStyle>
            <a:lvl1pPr algn="ctr">
              <a:defRPr sz="1000" b="1" smtClean="0">
                <a:solidFill>
                  <a:srgbClr val="007FAE"/>
                </a:solidFill>
              </a:defRPr>
            </a:lvl1pPr>
          </a:lstStyle>
          <a:p>
            <a:pPr>
              <a:defRPr/>
            </a:pPr>
            <a:fld id="{D666E162-1477-4983-85C1-DCC4F3CC4A31}" type="slidenum">
              <a:rPr lang="nl-NL"/>
              <a:pPr>
                <a:defRPr/>
              </a:pPr>
              <a:t>‹nr.›</a:t>
            </a:fld>
            <a:endParaRPr lang="nl-NL" dirty="0"/>
          </a:p>
        </p:txBody>
      </p:sp>
      <p:sp>
        <p:nvSpPr>
          <p:cNvPr id="7" name="Tijdelijke aanduiding voor datum 6"/>
          <p:cNvSpPr>
            <a:spLocks noGrp="1"/>
          </p:cNvSpPr>
          <p:nvPr>
            <p:ph type="dt" sz="half" idx="24"/>
          </p:nvPr>
        </p:nvSpPr>
        <p:spPr>
          <a:xfrm>
            <a:off x="6326188" y="4800600"/>
            <a:ext cx="2206625" cy="341313"/>
          </a:xfrm>
        </p:spPr>
        <p:txBody>
          <a:bodyPr/>
          <a:lstStyle>
            <a:lvl1pPr algn="r">
              <a:defRPr sz="1000"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8" name="Tijdelijke aanduiding voor voettekst 11"/>
          <p:cNvSpPr>
            <a:spLocks noGrp="1"/>
          </p:cNvSpPr>
          <p:nvPr>
            <p:ph type="ftr" sz="quarter" idx="25"/>
          </p:nvPr>
        </p:nvSpPr>
        <p:spPr/>
        <p:txBody>
          <a:bodyPr/>
          <a:lstStyle>
            <a:lvl1pPr algn="l">
              <a:defRPr sz="1000" b="1" dirty="0" smtClean="0">
                <a:solidFill>
                  <a:srgbClr val="007FAE"/>
                </a:solidFill>
                <a:latin typeface="Arial" panose="020B0604020202020204" pitchFamily="34" charset="0"/>
                <a:cs typeface="Arial" panose="020B0604020202020204" pitchFamily="34" charset="0"/>
              </a:defRPr>
            </a:lvl1pPr>
          </a:lstStyle>
          <a:p>
            <a:pPr>
              <a:defRPr/>
            </a:pPr>
            <a:endParaRPr lang="nl-NL"/>
          </a:p>
        </p:txBody>
      </p:sp>
    </p:spTree>
    <p:extLst>
      <p:ext uri="{BB962C8B-B14F-4D97-AF65-F5344CB8AC3E}">
        <p14:creationId xmlns:p14="http://schemas.microsoft.com/office/powerpoint/2010/main" val="2647338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en media">
    <p:spTree>
      <p:nvGrpSpPr>
        <p:cNvPr id="1" name=""/>
        <p:cNvGrpSpPr/>
        <p:nvPr/>
      </p:nvGrpSpPr>
      <p:grpSpPr>
        <a:xfrm>
          <a:off x="0" y="0"/>
          <a:ext cx="0" cy="0"/>
          <a:chOff x="0" y="0"/>
          <a:chExt cx="0" cy="0"/>
        </a:xfrm>
      </p:grpSpPr>
      <p:sp>
        <p:nvSpPr>
          <p:cNvPr id="5" name="Rechthoek 4">
            <a:extLst>
              <a:ext uri="{C183D7F6-B498-43B3-948B-1728B52AA6E4}">
                <adec:decorative xmlns:adec="http://schemas.microsoft.com/office/drawing/2017/decorative" val="1"/>
              </a:ext>
            </a:extLst>
          </p:cNvPr>
          <p:cNvSpPr/>
          <p:nvPr userDrawn="1"/>
        </p:nvSpPr>
        <p:spPr>
          <a:xfrm>
            <a:off x="0" y="4800600"/>
            <a:ext cx="9144000" cy="34131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p>
        </p:txBody>
      </p:sp>
      <p:sp>
        <p:nvSpPr>
          <p:cNvPr id="4" name="Titel 3"/>
          <p:cNvSpPr>
            <a:spLocks noGrp="1"/>
          </p:cNvSpPr>
          <p:nvPr>
            <p:ph type="title" hasCustomPrompt="1"/>
          </p:nvPr>
        </p:nvSpPr>
        <p:spPr>
          <a:xfrm>
            <a:off x="323528" y="267495"/>
            <a:ext cx="8420422" cy="792088"/>
          </a:xfrm>
        </p:spPr>
        <p:txBody>
          <a:bodyPr/>
          <a:lstStyle>
            <a:lvl1pPr>
              <a:defRPr baseline="0">
                <a:solidFill>
                  <a:schemeClr val="accent1"/>
                </a:solidFill>
              </a:defRPr>
            </a:lvl1pPr>
          </a:lstStyle>
          <a:p>
            <a:r>
              <a:rPr lang="nl-NL" altLang="nl-NL" dirty="0"/>
              <a:t>Plaats hier de titel van je dia</a:t>
            </a:r>
            <a:endParaRPr lang="nl-NL" dirty="0"/>
          </a:p>
        </p:txBody>
      </p:sp>
      <p:sp>
        <p:nvSpPr>
          <p:cNvPr id="12" name="Tijdelijke aanduiding voor inhoud 11"/>
          <p:cNvSpPr>
            <a:spLocks noGrp="1"/>
          </p:cNvSpPr>
          <p:nvPr>
            <p:ph sz="quarter" idx="21" hasCustomPrompt="1"/>
          </p:nvPr>
        </p:nvSpPr>
        <p:spPr>
          <a:xfrm>
            <a:off x="323850" y="1059588"/>
            <a:ext cx="8424614" cy="3741017"/>
          </a:xfrm>
        </p:spPr>
        <p:txBody>
          <a:bodyPr/>
          <a:lstStyle>
            <a:lvl1pPr>
              <a:defRPr sz="2200"/>
            </a:lvl1pPr>
          </a:lstStyle>
          <a:p>
            <a:pPr lvl="0"/>
            <a:r>
              <a:rPr lang="nl-NL" noProof="0" dirty="0"/>
              <a:t>Klik op het een van de pictogrammen om een tabel, grafiek, video of andere media in te voegen</a:t>
            </a:r>
          </a:p>
        </p:txBody>
      </p:sp>
      <p:sp>
        <p:nvSpPr>
          <p:cNvPr id="6" name="Tijdelijke aanduiding voor dianummer 12"/>
          <p:cNvSpPr>
            <a:spLocks noGrp="1"/>
          </p:cNvSpPr>
          <p:nvPr>
            <p:ph type="sldNum" sz="quarter" idx="22"/>
          </p:nvPr>
        </p:nvSpPr>
        <p:spPr/>
        <p:txBody>
          <a:bodyPr/>
          <a:lstStyle>
            <a:lvl1pPr algn="ctr">
              <a:defRPr sz="1000" b="1" smtClean="0">
                <a:solidFill>
                  <a:srgbClr val="007FAE"/>
                </a:solidFill>
              </a:defRPr>
            </a:lvl1pPr>
          </a:lstStyle>
          <a:p>
            <a:pPr>
              <a:defRPr/>
            </a:pPr>
            <a:fld id="{0E3049AF-73C0-4543-AE41-B98E869EA6AC}" type="slidenum">
              <a:rPr lang="nl-NL"/>
              <a:pPr>
                <a:defRPr/>
              </a:pPr>
              <a:t>‹nr.›</a:t>
            </a:fld>
            <a:endParaRPr lang="nl-NL" dirty="0"/>
          </a:p>
        </p:txBody>
      </p:sp>
      <p:sp>
        <p:nvSpPr>
          <p:cNvPr id="7" name="Tijdelijke aanduiding voor datum 6"/>
          <p:cNvSpPr>
            <a:spLocks noGrp="1"/>
          </p:cNvSpPr>
          <p:nvPr>
            <p:ph type="dt" sz="half" idx="23"/>
          </p:nvPr>
        </p:nvSpPr>
        <p:spPr>
          <a:xfrm>
            <a:off x="6326188" y="4800600"/>
            <a:ext cx="2206625" cy="341313"/>
          </a:xfrm>
        </p:spPr>
        <p:txBody>
          <a:bodyPr/>
          <a:lstStyle>
            <a:lvl1pPr algn="r">
              <a:defRPr sz="1000"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8" name="Tijdelijke aanduiding voor voettekst 11"/>
          <p:cNvSpPr>
            <a:spLocks noGrp="1"/>
          </p:cNvSpPr>
          <p:nvPr>
            <p:ph type="ftr" sz="quarter" idx="24"/>
          </p:nvPr>
        </p:nvSpPr>
        <p:spPr/>
        <p:txBody>
          <a:bodyPr/>
          <a:lstStyle>
            <a:lvl1pPr algn="l">
              <a:defRPr sz="1000" b="1" dirty="0" smtClean="0">
                <a:solidFill>
                  <a:srgbClr val="007FAE"/>
                </a:solidFill>
                <a:latin typeface="Arial" panose="020B0604020202020204" pitchFamily="34" charset="0"/>
                <a:cs typeface="Arial" panose="020B0604020202020204" pitchFamily="34" charset="0"/>
              </a:defRPr>
            </a:lvl1pPr>
          </a:lstStyle>
          <a:p>
            <a:pPr>
              <a:defRPr/>
            </a:pPr>
            <a:endParaRPr lang="nl-NL"/>
          </a:p>
        </p:txBody>
      </p:sp>
    </p:spTree>
    <p:extLst>
      <p:ext uri="{BB962C8B-B14F-4D97-AF65-F5344CB8AC3E}">
        <p14:creationId xmlns:p14="http://schemas.microsoft.com/office/powerpoint/2010/main" val="54718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en tekst 2 kolommen">
    <p:spTree>
      <p:nvGrpSpPr>
        <p:cNvPr id="1" name=""/>
        <p:cNvGrpSpPr/>
        <p:nvPr/>
      </p:nvGrpSpPr>
      <p:grpSpPr>
        <a:xfrm>
          <a:off x="0" y="0"/>
          <a:ext cx="0" cy="0"/>
          <a:chOff x="0" y="0"/>
          <a:chExt cx="0" cy="0"/>
        </a:xfrm>
      </p:grpSpPr>
      <p:sp>
        <p:nvSpPr>
          <p:cNvPr id="5" name="Rechthoek 4">
            <a:extLst>
              <a:ext uri="{C183D7F6-B498-43B3-948B-1728B52AA6E4}">
                <adec:decorative xmlns:adec="http://schemas.microsoft.com/office/drawing/2017/decorative" val="1"/>
              </a:ext>
            </a:extLst>
          </p:cNvPr>
          <p:cNvSpPr/>
          <p:nvPr userDrawn="1"/>
        </p:nvSpPr>
        <p:spPr>
          <a:xfrm>
            <a:off x="0" y="4800600"/>
            <a:ext cx="9144000" cy="34131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p>
        </p:txBody>
      </p:sp>
      <p:sp>
        <p:nvSpPr>
          <p:cNvPr id="23" name="Tijdelijke aanduiding voor tekst 22"/>
          <p:cNvSpPr>
            <a:spLocks noGrp="1"/>
          </p:cNvSpPr>
          <p:nvPr>
            <p:ph type="body" sz="quarter" idx="18" hasCustomPrompt="1"/>
          </p:nvPr>
        </p:nvSpPr>
        <p:spPr>
          <a:xfrm>
            <a:off x="4572000" y="1058874"/>
            <a:ext cx="4176464" cy="3741737"/>
          </a:xfrm>
        </p:spPr>
        <p:txBody>
          <a:bodyPr/>
          <a:lstStyle>
            <a:lvl1pPr>
              <a:defRPr baseline="0">
                <a:solidFill>
                  <a:schemeClr val="bg2">
                    <a:lumMod val="10000"/>
                  </a:schemeClr>
                </a:solidFill>
              </a:defRPr>
            </a:lvl1pPr>
            <a:lvl2pPr>
              <a:defRPr sz="2000">
                <a:solidFill>
                  <a:schemeClr val="bg2">
                    <a:lumMod val="10000"/>
                  </a:schemeClr>
                </a:solidFill>
              </a:defRPr>
            </a:lvl2pPr>
            <a:lvl3pPr>
              <a:defRPr sz="1800">
                <a:solidFill>
                  <a:schemeClr val="bg2">
                    <a:lumMod val="10000"/>
                  </a:schemeClr>
                </a:solidFill>
              </a:defRPr>
            </a:lvl3pPr>
            <a:lvl4pPr>
              <a:defRPr sz="1600">
                <a:solidFill>
                  <a:schemeClr val="bg2">
                    <a:lumMod val="10000"/>
                  </a:schemeClr>
                </a:solidFill>
              </a:defRPr>
            </a:lvl4pPr>
            <a:lvl5pPr>
              <a:defRPr sz="1400">
                <a:solidFill>
                  <a:schemeClr val="bg2">
                    <a:lumMod val="10000"/>
                  </a:schemeClr>
                </a:solidFill>
              </a:defRPr>
            </a:lvl5pPr>
          </a:lstStyle>
          <a:p>
            <a:pPr lvl="0"/>
            <a:r>
              <a:rPr lang="nl-NL" dirty="0" err="1"/>
              <a:t>Bullet</a:t>
            </a:r>
            <a:r>
              <a:rPr lang="nl-NL" dirty="0"/>
              <a:t> niveau 1</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tel 3"/>
          <p:cNvSpPr>
            <a:spLocks noGrp="1"/>
          </p:cNvSpPr>
          <p:nvPr>
            <p:ph type="title" hasCustomPrompt="1"/>
          </p:nvPr>
        </p:nvSpPr>
        <p:spPr>
          <a:xfrm>
            <a:off x="323528" y="267495"/>
            <a:ext cx="8420422" cy="792088"/>
          </a:xfrm>
        </p:spPr>
        <p:txBody>
          <a:bodyPr/>
          <a:lstStyle>
            <a:lvl1pPr>
              <a:defRPr baseline="0"/>
            </a:lvl1pPr>
          </a:lstStyle>
          <a:p>
            <a:r>
              <a:rPr lang="nl-NL" altLang="nl-NL" dirty="0"/>
              <a:t>Plaats hier de titel van je dia</a:t>
            </a:r>
            <a:endParaRPr lang="nl-NL" dirty="0"/>
          </a:p>
        </p:txBody>
      </p:sp>
      <p:sp>
        <p:nvSpPr>
          <p:cNvPr id="11" name="Tijdelijke aanduiding voor tekst 22"/>
          <p:cNvSpPr>
            <a:spLocks noGrp="1"/>
          </p:cNvSpPr>
          <p:nvPr>
            <p:ph type="body" sz="quarter" idx="19" hasCustomPrompt="1"/>
          </p:nvPr>
        </p:nvSpPr>
        <p:spPr>
          <a:xfrm>
            <a:off x="323528" y="1058863"/>
            <a:ext cx="4176464" cy="3741737"/>
          </a:xfrm>
        </p:spPr>
        <p:txBody>
          <a:bodyPr/>
          <a:lstStyle>
            <a:lvl1pPr>
              <a:defRPr baseline="0">
                <a:solidFill>
                  <a:schemeClr val="bg2">
                    <a:lumMod val="10000"/>
                  </a:schemeClr>
                </a:solidFill>
              </a:defRPr>
            </a:lvl1pPr>
            <a:lvl2pPr>
              <a:defRPr sz="2000">
                <a:solidFill>
                  <a:schemeClr val="bg2">
                    <a:lumMod val="10000"/>
                  </a:schemeClr>
                </a:solidFill>
              </a:defRPr>
            </a:lvl2pPr>
            <a:lvl3pPr>
              <a:defRPr sz="1800">
                <a:solidFill>
                  <a:schemeClr val="bg2">
                    <a:lumMod val="10000"/>
                  </a:schemeClr>
                </a:solidFill>
              </a:defRPr>
            </a:lvl3pPr>
            <a:lvl4pPr>
              <a:defRPr sz="1600">
                <a:solidFill>
                  <a:schemeClr val="bg2">
                    <a:lumMod val="10000"/>
                  </a:schemeClr>
                </a:solidFill>
              </a:defRPr>
            </a:lvl4pPr>
            <a:lvl5pPr>
              <a:defRPr sz="1400">
                <a:solidFill>
                  <a:schemeClr val="bg2">
                    <a:lumMod val="10000"/>
                  </a:schemeClr>
                </a:solidFill>
              </a:defRPr>
            </a:lvl5pPr>
          </a:lstStyle>
          <a:p>
            <a:pPr lvl="0"/>
            <a:r>
              <a:rPr lang="nl-NL" dirty="0" err="1"/>
              <a:t>Bullet</a:t>
            </a:r>
            <a:r>
              <a:rPr lang="nl-NL" dirty="0"/>
              <a:t> niveau 1</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dianummer 12"/>
          <p:cNvSpPr>
            <a:spLocks noGrp="1"/>
          </p:cNvSpPr>
          <p:nvPr>
            <p:ph type="sldNum" sz="quarter" idx="20"/>
          </p:nvPr>
        </p:nvSpPr>
        <p:spPr/>
        <p:txBody>
          <a:bodyPr/>
          <a:lstStyle>
            <a:lvl1pPr algn="ctr">
              <a:defRPr sz="1000" b="1" smtClean="0">
                <a:solidFill>
                  <a:srgbClr val="007FAE"/>
                </a:solidFill>
              </a:defRPr>
            </a:lvl1pPr>
          </a:lstStyle>
          <a:p>
            <a:pPr>
              <a:defRPr/>
            </a:pPr>
            <a:fld id="{1368AD61-CA57-4BD8-834E-48EEF07E3E83}" type="slidenum">
              <a:rPr lang="nl-NL"/>
              <a:pPr>
                <a:defRPr/>
              </a:pPr>
              <a:t>‹nr.›</a:t>
            </a:fld>
            <a:endParaRPr lang="nl-NL" dirty="0"/>
          </a:p>
        </p:txBody>
      </p:sp>
      <p:sp>
        <p:nvSpPr>
          <p:cNvPr id="7" name="Tijdelijke aanduiding voor datum 6"/>
          <p:cNvSpPr>
            <a:spLocks noGrp="1"/>
          </p:cNvSpPr>
          <p:nvPr>
            <p:ph type="dt" sz="half" idx="21"/>
          </p:nvPr>
        </p:nvSpPr>
        <p:spPr>
          <a:xfrm>
            <a:off x="6326188" y="4800600"/>
            <a:ext cx="2206625" cy="341313"/>
          </a:xfrm>
        </p:spPr>
        <p:txBody>
          <a:bodyPr/>
          <a:lstStyle>
            <a:lvl1pPr algn="r">
              <a:defRPr sz="1000"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8" name="Tijdelijke aanduiding voor voettekst 11"/>
          <p:cNvSpPr>
            <a:spLocks noGrp="1"/>
          </p:cNvSpPr>
          <p:nvPr>
            <p:ph type="ftr" sz="quarter" idx="22"/>
          </p:nvPr>
        </p:nvSpPr>
        <p:spPr/>
        <p:txBody>
          <a:bodyPr/>
          <a:lstStyle>
            <a:lvl1pPr algn="l">
              <a:defRPr sz="1000" b="1" dirty="0" smtClean="0">
                <a:solidFill>
                  <a:srgbClr val="007FAE"/>
                </a:solidFill>
                <a:latin typeface="Arial" panose="020B0604020202020204" pitchFamily="34" charset="0"/>
                <a:cs typeface="Arial" panose="020B0604020202020204" pitchFamily="34" charset="0"/>
              </a:defRPr>
            </a:lvl1pPr>
          </a:lstStyle>
          <a:p>
            <a:pPr>
              <a:defRPr/>
            </a:pPr>
            <a:endParaRPr lang="nl-NL"/>
          </a:p>
        </p:txBody>
      </p:sp>
    </p:spTree>
    <p:extLst>
      <p:ext uri="{BB962C8B-B14F-4D97-AF65-F5344CB8AC3E}">
        <p14:creationId xmlns:p14="http://schemas.microsoft.com/office/powerpoint/2010/main" val="2054216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afbeelding en tekst">
    <p:spTree>
      <p:nvGrpSpPr>
        <p:cNvPr id="1" name=""/>
        <p:cNvGrpSpPr/>
        <p:nvPr/>
      </p:nvGrpSpPr>
      <p:grpSpPr>
        <a:xfrm>
          <a:off x="0" y="0"/>
          <a:ext cx="0" cy="0"/>
          <a:chOff x="0" y="0"/>
          <a:chExt cx="0" cy="0"/>
        </a:xfrm>
      </p:grpSpPr>
      <p:sp>
        <p:nvSpPr>
          <p:cNvPr id="5" name="Rechthoek 4">
            <a:extLst>
              <a:ext uri="{C183D7F6-B498-43B3-948B-1728B52AA6E4}">
                <adec:decorative xmlns:adec="http://schemas.microsoft.com/office/drawing/2017/decorative" val="1"/>
              </a:ext>
            </a:extLst>
          </p:cNvPr>
          <p:cNvSpPr/>
          <p:nvPr userDrawn="1"/>
        </p:nvSpPr>
        <p:spPr>
          <a:xfrm>
            <a:off x="0" y="4800600"/>
            <a:ext cx="9144000" cy="34131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p>
        </p:txBody>
      </p:sp>
      <p:sp>
        <p:nvSpPr>
          <p:cNvPr id="23" name="Tijdelijke aanduiding voor tekst 22"/>
          <p:cNvSpPr>
            <a:spLocks noGrp="1"/>
          </p:cNvSpPr>
          <p:nvPr>
            <p:ph type="body" sz="quarter" idx="18" hasCustomPrompt="1"/>
          </p:nvPr>
        </p:nvSpPr>
        <p:spPr>
          <a:xfrm>
            <a:off x="4572000" y="1058874"/>
            <a:ext cx="4176464" cy="3741737"/>
          </a:xfrm>
        </p:spPr>
        <p:txBody>
          <a:bodyPr/>
          <a:lstStyle>
            <a:lvl1pPr>
              <a:defRPr baseline="0">
                <a:solidFill>
                  <a:schemeClr val="bg2">
                    <a:lumMod val="10000"/>
                  </a:schemeClr>
                </a:solidFill>
              </a:defRPr>
            </a:lvl1pPr>
            <a:lvl2pPr>
              <a:defRPr sz="2000">
                <a:solidFill>
                  <a:schemeClr val="bg2">
                    <a:lumMod val="10000"/>
                  </a:schemeClr>
                </a:solidFill>
              </a:defRPr>
            </a:lvl2pPr>
            <a:lvl3pPr>
              <a:defRPr sz="1800">
                <a:solidFill>
                  <a:schemeClr val="bg2">
                    <a:lumMod val="10000"/>
                  </a:schemeClr>
                </a:solidFill>
              </a:defRPr>
            </a:lvl3pPr>
            <a:lvl4pPr>
              <a:defRPr sz="1600">
                <a:solidFill>
                  <a:schemeClr val="bg2">
                    <a:lumMod val="10000"/>
                  </a:schemeClr>
                </a:solidFill>
              </a:defRPr>
            </a:lvl4pPr>
            <a:lvl5pPr>
              <a:defRPr sz="1400">
                <a:solidFill>
                  <a:schemeClr val="bg2">
                    <a:lumMod val="10000"/>
                  </a:schemeClr>
                </a:solidFill>
              </a:defRPr>
            </a:lvl5pPr>
          </a:lstStyle>
          <a:p>
            <a:pPr lvl="0"/>
            <a:r>
              <a:rPr lang="nl-NL" dirty="0" err="1"/>
              <a:t>Bullet</a:t>
            </a:r>
            <a:r>
              <a:rPr lang="nl-NL" dirty="0"/>
              <a:t> niveau 1</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tel 3"/>
          <p:cNvSpPr>
            <a:spLocks noGrp="1"/>
          </p:cNvSpPr>
          <p:nvPr>
            <p:ph type="title" hasCustomPrompt="1"/>
          </p:nvPr>
        </p:nvSpPr>
        <p:spPr>
          <a:xfrm>
            <a:off x="323528" y="267495"/>
            <a:ext cx="8420422" cy="792088"/>
          </a:xfrm>
        </p:spPr>
        <p:txBody>
          <a:bodyPr/>
          <a:lstStyle>
            <a:lvl1pPr>
              <a:defRPr baseline="0"/>
            </a:lvl1pPr>
          </a:lstStyle>
          <a:p>
            <a:r>
              <a:rPr lang="nl-NL" altLang="nl-NL" dirty="0"/>
              <a:t>Plaats hier de titel van je dia</a:t>
            </a:r>
            <a:endParaRPr lang="nl-NL" dirty="0"/>
          </a:p>
        </p:txBody>
      </p:sp>
      <p:sp>
        <p:nvSpPr>
          <p:cNvPr id="3" name="Tijdelijke aanduiding voor afbeelding 2"/>
          <p:cNvSpPr>
            <a:spLocks noGrp="1"/>
          </p:cNvSpPr>
          <p:nvPr>
            <p:ph type="pic" sz="quarter" idx="22" hasCustomPrompt="1"/>
          </p:nvPr>
        </p:nvSpPr>
        <p:spPr>
          <a:xfrm>
            <a:off x="323528" y="1058874"/>
            <a:ext cx="4248472" cy="3741737"/>
          </a:xfrm>
        </p:spPr>
        <p:txBody>
          <a:bodyPr rtlCol="0">
            <a:noAutofit/>
          </a:bodyPr>
          <a:lstStyle>
            <a:lvl1pPr marL="342900" marR="0" indent="-342900" algn="l" defTabSz="914400" rtl="0" eaLnBrk="1" fontAlgn="auto" latinLnBrk="0" hangingPunct="1">
              <a:lnSpc>
                <a:spcPct val="100000"/>
              </a:lnSpc>
              <a:spcBef>
                <a:spcPct val="20000"/>
              </a:spcBef>
              <a:spcAft>
                <a:spcPts val="0"/>
              </a:spcAft>
              <a:buClr>
                <a:srgbClr val="E5007D"/>
              </a:buClr>
              <a:buSzTx/>
              <a:buFont typeface="Arial" panose="020B0604020202020204" pitchFamily="34" charset="0"/>
              <a:buChar char="•"/>
              <a:tabLst/>
              <a:defRPr sz="2200"/>
            </a:lvl1pPr>
          </a:lstStyle>
          <a:p>
            <a:pPr lvl="0"/>
            <a:r>
              <a:rPr lang="nl-NL" noProof="0" dirty="0"/>
              <a:t>Klik op het pictogram om een afbeelding in te voegen</a:t>
            </a:r>
          </a:p>
        </p:txBody>
      </p:sp>
      <p:sp>
        <p:nvSpPr>
          <p:cNvPr id="6" name="Tijdelijke aanduiding voor dianummer 12"/>
          <p:cNvSpPr>
            <a:spLocks noGrp="1"/>
          </p:cNvSpPr>
          <p:nvPr>
            <p:ph type="sldNum" sz="quarter" idx="23"/>
          </p:nvPr>
        </p:nvSpPr>
        <p:spPr/>
        <p:txBody>
          <a:bodyPr/>
          <a:lstStyle>
            <a:lvl1pPr algn="ctr">
              <a:defRPr sz="1000" b="1" smtClean="0">
                <a:solidFill>
                  <a:srgbClr val="007FAE"/>
                </a:solidFill>
              </a:defRPr>
            </a:lvl1pPr>
          </a:lstStyle>
          <a:p>
            <a:pPr>
              <a:defRPr/>
            </a:pPr>
            <a:fld id="{79165674-9E81-416D-92A4-157D9C018694}" type="slidenum">
              <a:rPr lang="nl-NL"/>
              <a:pPr>
                <a:defRPr/>
              </a:pPr>
              <a:t>‹nr.›</a:t>
            </a:fld>
            <a:endParaRPr lang="nl-NL" dirty="0"/>
          </a:p>
        </p:txBody>
      </p:sp>
      <p:sp>
        <p:nvSpPr>
          <p:cNvPr id="7" name="Tijdelijke aanduiding voor datum 6"/>
          <p:cNvSpPr>
            <a:spLocks noGrp="1"/>
          </p:cNvSpPr>
          <p:nvPr>
            <p:ph type="dt" sz="half" idx="24"/>
          </p:nvPr>
        </p:nvSpPr>
        <p:spPr>
          <a:xfrm>
            <a:off x="6326188" y="4800600"/>
            <a:ext cx="2206625" cy="341313"/>
          </a:xfrm>
        </p:spPr>
        <p:txBody>
          <a:bodyPr/>
          <a:lstStyle>
            <a:lvl1pPr algn="r">
              <a:defRPr sz="1000"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8" name="Tijdelijke aanduiding voor voettekst 11"/>
          <p:cNvSpPr>
            <a:spLocks noGrp="1"/>
          </p:cNvSpPr>
          <p:nvPr>
            <p:ph type="ftr" sz="quarter" idx="25"/>
          </p:nvPr>
        </p:nvSpPr>
        <p:spPr/>
        <p:txBody>
          <a:bodyPr/>
          <a:lstStyle>
            <a:lvl1pPr algn="l">
              <a:defRPr sz="1000" b="1" dirty="0" smtClean="0">
                <a:solidFill>
                  <a:srgbClr val="007FAE"/>
                </a:solidFill>
                <a:latin typeface="Arial" panose="020B0604020202020204" pitchFamily="34" charset="0"/>
                <a:cs typeface="Arial" panose="020B0604020202020204" pitchFamily="34" charset="0"/>
              </a:defRPr>
            </a:lvl1pPr>
          </a:lstStyle>
          <a:p>
            <a:pPr>
              <a:defRPr/>
            </a:pPr>
            <a:endParaRPr lang="nl-NL"/>
          </a:p>
        </p:txBody>
      </p:sp>
    </p:spTree>
    <p:extLst>
      <p:ext uri="{BB962C8B-B14F-4D97-AF65-F5344CB8AC3E}">
        <p14:creationId xmlns:p14="http://schemas.microsoft.com/office/powerpoint/2010/main" val="2009220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media en tekst">
    <p:spTree>
      <p:nvGrpSpPr>
        <p:cNvPr id="1" name=""/>
        <p:cNvGrpSpPr/>
        <p:nvPr/>
      </p:nvGrpSpPr>
      <p:grpSpPr>
        <a:xfrm>
          <a:off x="0" y="0"/>
          <a:ext cx="0" cy="0"/>
          <a:chOff x="0" y="0"/>
          <a:chExt cx="0" cy="0"/>
        </a:xfrm>
      </p:grpSpPr>
      <p:sp>
        <p:nvSpPr>
          <p:cNvPr id="5" name="Rechthoek 4">
            <a:extLst>
              <a:ext uri="{C183D7F6-B498-43B3-948B-1728B52AA6E4}">
                <adec:decorative xmlns:adec="http://schemas.microsoft.com/office/drawing/2017/decorative" val="1"/>
              </a:ext>
            </a:extLst>
          </p:cNvPr>
          <p:cNvSpPr/>
          <p:nvPr userDrawn="1"/>
        </p:nvSpPr>
        <p:spPr>
          <a:xfrm>
            <a:off x="0" y="4800600"/>
            <a:ext cx="9144000" cy="34131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p>
        </p:txBody>
      </p:sp>
      <p:sp>
        <p:nvSpPr>
          <p:cNvPr id="23" name="Tijdelijke aanduiding voor tekst 22"/>
          <p:cNvSpPr>
            <a:spLocks noGrp="1"/>
          </p:cNvSpPr>
          <p:nvPr>
            <p:ph type="body" sz="quarter" idx="18" hasCustomPrompt="1"/>
          </p:nvPr>
        </p:nvSpPr>
        <p:spPr>
          <a:xfrm>
            <a:off x="4572000" y="1058874"/>
            <a:ext cx="4176464" cy="3741737"/>
          </a:xfrm>
        </p:spPr>
        <p:txBody>
          <a:bodyPr/>
          <a:lstStyle>
            <a:lvl1pPr>
              <a:defRPr baseline="0">
                <a:solidFill>
                  <a:schemeClr val="bg2">
                    <a:lumMod val="10000"/>
                  </a:schemeClr>
                </a:solidFill>
              </a:defRPr>
            </a:lvl1pPr>
            <a:lvl2pPr>
              <a:defRPr sz="2000">
                <a:solidFill>
                  <a:schemeClr val="bg2">
                    <a:lumMod val="10000"/>
                  </a:schemeClr>
                </a:solidFill>
              </a:defRPr>
            </a:lvl2pPr>
            <a:lvl3pPr>
              <a:defRPr sz="1800">
                <a:solidFill>
                  <a:schemeClr val="bg2">
                    <a:lumMod val="10000"/>
                  </a:schemeClr>
                </a:solidFill>
              </a:defRPr>
            </a:lvl3pPr>
            <a:lvl4pPr>
              <a:defRPr sz="1600">
                <a:solidFill>
                  <a:schemeClr val="bg2">
                    <a:lumMod val="10000"/>
                  </a:schemeClr>
                </a:solidFill>
              </a:defRPr>
            </a:lvl4pPr>
            <a:lvl5pPr>
              <a:defRPr sz="1400">
                <a:solidFill>
                  <a:schemeClr val="bg2">
                    <a:lumMod val="10000"/>
                  </a:schemeClr>
                </a:solidFill>
              </a:defRPr>
            </a:lvl5pPr>
          </a:lstStyle>
          <a:p>
            <a:pPr lvl="0"/>
            <a:r>
              <a:rPr lang="nl-NL" dirty="0" err="1"/>
              <a:t>Bullet</a:t>
            </a:r>
            <a:r>
              <a:rPr lang="nl-NL" dirty="0"/>
              <a:t> niveau 1</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tel 3"/>
          <p:cNvSpPr>
            <a:spLocks noGrp="1"/>
          </p:cNvSpPr>
          <p:nvPr>
            <p:ph type="title" hasCustomPrompt="1"/>
          </p:nvPr>
        </p:nvSpPr>
        <p:spPr>
          <a:xfrm>
            <a:off x="323528" y="267495"/>
            <a:ext cx="8420422" cy="792088"/>
          </a:xfrm>
        </p:spPr>
        <p:txBody>
          <a:bodyPr/>
          <a:lstStyle>
            <a:lvl1pPr>
              <a:defRPr baseline="0"/>
            </a:lvl1pPr>
          </a:lstStyle>
          <a:p>
            <a:r>
              <a:rPr lang="nl-NL" altLang="nl-NL" dirty="0"/>
              <a:t>Plaats hier de titel van je dia</a:t>
            </a:r>
            <a:endParaRPr lang="nl-NL" dirty="0"/>
          </a:p>
        </p:txBody>
      </p:sp>
      <p:sp>
        <p:nvSpPr>
          <p:cNvPr id="12" name="Tijdelijke aanduiding voor inhoud 11"/>
          <p:cNvSpPr>
            <a:spLocks noGrp="1"/>
          </p:cNvSpPr>
          <p:nvPr>
            <p:ph sz="quarter" idx="21" hasCustomPrompt="1"/>
          </p:nvPr>
        </p:nvSpPr>
        <p:spPr>
          <a:xfrm>
            <a:off x="323850" y="1059588"/>
            <a:ext cx="4248150" cy="3741017"/>
          </a:xfrm>
        </p:spPr>
        <p:txBody>
          <a:bodyPr/>
          <a:lstStyle>
            <a:lvl1pPr>
              <a:defRPr sz="2200"/>
            </a:lvl1pPr>
          </a:lstStyle>
          <a:p>
            <a:pPr lvl="0"/>
            <a:r>
              <a:rPr lang="nl-NL" noProof="0" dirty="0"/>
              <a:t>Klik op het een van de pictogrammen om een tabel, grafiek, video of andere media in te voegen</a:t>
            </a:r>
          </a:p>
        </p:txBody>
      </p:sp>
      <p:sp>
        <p:nvSpPr>
          <p:cNvPr id="6" name="Tijdelijke aanduiding voor dianummer 12"/>
          <p:cNvSpPr>
            <a:spLocks noGrp="1"/>
          </p:cNvSpPr>
          <p:nvPr>
            <p:ph type="sldNum" sz="quarter" idx="22"/>
          </p:nvPr>
        </p:nvSpPr>
        <p:spPr/>
        <p:txBody>
          <a:bodyPr/>
          <a:lstStyle>
            <a:lvl1pPr algn="ctr">
              <a:defRPr sz="1000" b="1" smtClean="0">
                <a:solidFill>
                  <a:srgbClr val="007FAE"/>
                </a:solidFill>
              </a:defRPr>
            </a:lvl1pPr>
          </a:lstStyle>
          <a:p>
            <a:pPr>
              <a:defRPr/>
            </a:pPr>
            <a:fld id="{F6FF2055-2245-4721-A884-F57814184D9A}" type="slidenum">
              <a:rPr lang="nl-NL"/>
              <a:pPr>
                <a:defRPr/>
              </a:pPr>
              <a:t>‹nr.›</a:t>
            </a:fld>
            <a:endParaRPr lang="nl-NL" dirty="0"/>
          </a:p>
        </p:txBody>
      </p:sp>
      <p:sp>
        <p:nvSpPr>
          <p:cNvPr id="7" name="Tijdelijke aanduiding voor datum 6"/>
          <p:cNvSpPr>
            <a:spLocks noGrp="1"/>
          </p:cNvSpPr>
          <p:nvPr>
            <p:ph type="dt" sz="half" idx="23"/>
          </p:nvPr>
        </p:nvSpPr>
        <p:spPr>
          <a:xfrm>
            <a:off x="6326188" y="4800600"/>
            <a:ext cx="2206625" cy="341313"/>
          </a:xfrm>
        </p:spPr>
        <p:txBody>
          <a:bodyPr/>
          <a:lstStyle>
            <a:lvl1pPr algn="r">
              <a:defRPr sz="1000"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8" name="Tijdelijke aanduiding voor voettekst 11"/>
          <p:cNvSpPr>
            <a:spLocks noGrp="1"/>
          </p:cNvSpPr>
          <p:nvPr>
            <p:ph type="ftr" sz="quarter" idx="24"/>
          </p:nvPr>
        </p:nvSpPr>
        <p:spPr/>
        <p:txBody>
          <a:bodyPr/>
          <a:lstStyle>
            <a:lvl1pPr algn="l">
              <a:defRPr sz="1000" b="1" dirty="0" smtClean="0">
                <a:solidFill>
                  <a:srgbClr val="007FAE"/>
                </a:solidFill>
                <a:latin typeface="Arial" panose="020B0604020202020204" pitchFamily="34" charset="0"/>
                <a:cs typeface="Arial" panose="020B0604020202020204" pitchFamily="34" charset="0"/>
              </a:defRPr>
            </a:lvl1pPr>
          </a:lstStyle>
          <a:p>
            <a:pPr>
              <a:defRPr/>
            </a:pPr>
            <a:endParaRPr lang="nl-NL"/>
          </a:p>
        </p:txBody>
      </p:sp>
    </p:spTree>
    <p:extLst>
      <p:ext uri="{BB962C8B-B14F-4D97-AF65-F5344CB8AC3E}">
        <p14:creationId xmlns:p14="http://schemas.microsoft.com/office/powerpoint/2010/main" val="4293830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en blanco ruimte">
    <p:spTree>
      <p:nvGrpSpPr>
        <p:cNvPr id="1" name=""/>
        <p:cNvGrpSpPr/>
        <p:nvPr/>
      </p:nvGrpSpPr>
      <p:grpSpPr>
        <a:xfrm>
          <a:off x="0" y="0"/>
          <a:ext cx="0" cy="0"/>
          <a:chOff x="0" y="0"/>
          <a:chExt cx="0" cy="0"/>
        </a:xfrm>
      </p:grpSpPr>
      <p:sp>
        <p:nvSpPr>
          <p:cNvPr id="3" name="Rechthoek 2">
            <a:extLst>
              <a:ext uri="{C183D7F6-B498-43B3-948B-1728B52AA6E4}">
                <adec:decorative xmlns:adec="http://schemas.microsoft.com/office/drawing/2017/decorative" val="1"/>
              </a:ext>
            </a:extLst>
          </p:cNvPr>
          <p:cNvSpPr/>
          <p:nvPr userDrawn="1"/>
        </p:nvSpPr>
        <p:spPr>
          <a:xfrm>
            <a:off x="0" y="4800600"/>
            <a:ext cx="9144000" cy="34131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p>
        </p:txBody>
      </p:sp>
      <p:sp>
        <p:nvSpPr>
          <p:cNvPr id="2" name="Titel 1"/>
          <p:cNvSpPr>
            <a:spLocks noGrp="1"/>
          </p:cNvSpPr>
          <p:nvPr>
            <p:ph type="title" hasCustomPrompt="1"/>
          </p:nvPr>
        </p:nvSpPr>
        <p:spPr/>
        <p:txBody>
          <a:bodyPr/>
          <a:lstStyle>
            <a:lvl1pPr>
              <a:defRPr/>
            </a:lvl1pPr>
          </a:lstStyle>
          <a:p>
            <a:r>
              <a:rPr lang="nl-NL" altLang="nl-NL" dirty="0"/>
              <a:t>Plaats hier de titel van je dia</a:t>
            </a:r>
            <a:endParaRPr lang="nl-NL" dirty="0"/>
          </a:p>
        </p:txBody>
      </p:sp>
      <p:sp>
        <p:nvSpPr>
          <p:cNvPr id="4" name="Tijdelijke aanduiding voor dianummer 12"/>
          <p:cNvSpPr>
            <a:spLocks noGrp="1"/>
          </p:cNvSpPr>
          <p:nvPr>
            <p:ph type="sldNum" sz="quarter" idx="10"/>
          </p:nvPr>
        </p:nvSpPr>
        <p:spPr/>
        <p:txBody>
          <a:bodyPr/>
          <a:lstStyle>
            <a:lvl1pPr algn="ctr">
              <a:defRPr sz="1000" b="1" smtClean="0">
                <a:solidFill>
                  <a:srgbClr val="007FAE"/>
                </a:solidFill>
              </a:defRPr>
            </a:lvl1pPr>
          </a:lstStyle>
          <a:p>
            <a:pPr>
              <a:defRPr/>
            </a:pPr>
            <a:fld id="{4BCFBD28-9376-469E-A21E-58618A015C31}" type="slidenum">
              <a:rPr lang="nl-NL"/>
              <a:pPr>
                <a:defRPr/>
              </a:pPr>
              <a:t>‹nr.›</a:t>
            </a:fld>
            <a:endParaRPr lang="nl-NL" dirty="0"/>
          </a:p>
        </p:txBody>
      </p:sp>
      <p:sp>
        <p:nvSpPr>
          <p:cNvPr id="5" name="Tijdelijke aanduiding voor datum 6"/>
          <p:cNvSpPr>
            <a:spLocks noGrp="1"/>
          </p:cNvSpPr>
          <p:nvPr>
            <p:ph type="dt" sz="half" idx="11"/>
          </p:nvPr>
        </p:nvSpPr>
        <p:spPr>
          <a:xfrm>
            <a:off x="6326188" y="4800600"/>
            <a:ext cx="2206625" cy="341313"/>
          </a:xfrm>
        </p:spPr>
        <p:txBody>
          <a:bodyPr/>
          <a:lstStyle>
            <a:lvl1pPr algn="r">
              <a:defRPr sz="1000"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6" name="Tijdelijke aanduiding voor voettekst 11"/>
          <p:cNvSpPr>
            <a:spLocks noGrp="1"/>
          </p:cNvSpPr>
          <p:nvPr>
            <p:ph type="ftr" sz="quarter" idx="12"/>
          </p:nvPr>
        </p:nvSpPr>
        <p:spPr/>
        <p:txBody>
          <a:bodyPr/>
          <a:lstStyle>
            <a:lvl1pPr algn="l">
              <a:defRPr sz="1000" b="1" dirty="0" smtClean="0">
                <a:solidFill>
                  <a:srgbClr val="007FAE"/>
                </a:solidFill>
                <a:latin typeface="Arial" panose="020B0604020202020204" pitchFamily="34" charset="0"/>
                <a:cs typeface="Arial" panose="020B0604020202020204" pitchFamily="34" charset="0"/>
              </a:defRPr>
            </a:lvl1pPr>
          </a:lstStyle>
          <a:p>
            <a:pPr>
              <a:defRPr/>
            </a:pPr>
            <a:endParaRPr lang="nl-NL"/>
          </a:p>
        </p:txBody>
      </p:sp>
    </p:spTree>
    <p:extLst>
      <p:ext uri="{BB962C8B-B14F-4D97-AF65-F5344CB8AC3E}">
        <p14:creationId xmlns:p14="http://schemas.microsoft.com/office/powerpoint/2010/main" val="4763352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jdelijke aanduiding voor titel 1"/>
          <p:cNvSpPr>
            <a:spLocks noGrp="1"/>
          </p:cNvSpPr>
          <p:nvPr>
            <p:ph type="title"/>
          </p:nvPr>
        </p:nvSpPr>
        <p:spPr bwMode="auto">
          <a:xfrm>
            <a:off x="323850" y="1887538"/>
            <a:ext cx="5976938"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dirty="0"/>
              <a:t>Plaats hier de titel van je presentatie</a:t>
            </a:r>
          </a:p>
        </p:txBody>
      </p:sp>
      <p:sp>
        <p:nvSpPr>
          <p:cNvPr id="1027" name="Tijdelijke aanduiding voor tekst 2"/>
          <p:cNvSpPr>
            <a:spLocks noGrp="1"/>
          </p:cNvSpPr>
          <p:nvPr>
            <p:ph type="body" idx="1"/>
          </p:nvPr>
        </p:nvSpPr>
        <p:spPr bwMode="auto">
          <a:xfrm>
            <a:off x="323850" y="3292475"/>
            <a:ext cx="59769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nl-NL" altLang="nl-NL" dirty="0"/>
              <a:t>Plaats hier bijvoorbeeld je voor- en achternaam</a:t>
            </a:r>
          </a:p>
        </p:txBody>
      </p:sp>
      <p:sp>
        <p:nvSpPr>
          <p:cNvPr id="7" name="Tijdelijke aanduiding voor datum 6"/>
          <p:cNvSpPr>
            <a:spLocks noGrp="1"/>
          </p:cNvSpPr>
          <p:nvPr>
            <p:ph type="dt" sz="half" idx="2"/>
          </p:nvPr>
        </p:nvSpPr>
        <p:spPr>
          <a:xfrm>
            <a:off x="6326188" y="4800600"/>
            <a:ext cx="2206625" cy="342900"/>
          </a:xfrm>
          <a:prstGeom prst="rect">
            <a:avLst/>
          </a:prstGeom>
        </p:spPr>
        <p:txBody>
          <a:bodyPr vert="horz" lIns="91440" tIns="45720" rIns="91440" bIns="45720" rtlCol="0" anchor="ctr"/>
          <a:lstStyle>
            <a:lvl1pPr algn="r" fontAlgn="auto">
              <a:spcBef>
                <a:spcPts val="0"/>
              </a:spcBef>
              <a:spcAft>
                <a:spcPts val="0"/>
              </a:spcAft>
              <a:defRPr sz="1000"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9" name="Tijdelijke aanduiding voor voettekst 8"/>
          <p:cNvSpPr>
            <a:spLocks noGrp="1"/>
          </p:cNvSpPr>
          <p:nvPr>
            <p:ph type="ftr" sz="quarter" idx="3"/>
          </p:nvPr>
        </p:nvSpPr>
        <p:spPr>
          <a:xfrm>
            <a:off x="323850" y="4803775"/>
            <a:ext cx="5976938" cy="339725"/>
          </a:xfrm>
          <a:prstGeom prst="rect">
            <a:avLst/>
          </a:prstGeom>
        </p:spPr>
        <p:txBody>
          <a:bodyPr vert="horz" lIns="91440" tIns="45720" rIns="91440" bIns="45720" rtlCol="0" anchor="ctr"/>
          <a:lstStyle>
            <a:lvl1pPr algn="l" fontAlgn="auto">
              <a:spcBef>
                <a:spcPts val="0"/>
              </a:spcBef>
              <a:spcAft>
                <a:spcPts val="0"/>
              </a:spcAft>
              <a:defRPr sz="1000" b="1"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10" name="Tijdelijke aanduiding voor dianummer 9"/>
          <p:cNvSpPr>
            <a:spLocks noGrp="1"/>
          </p:cNvSpPr>
          <p:nvPr>
            <p:ph type="sldNum" sz="quarter" idx="4"/>
          </p:nvPr>
        </p:nvSpPr>
        <p:spPr>
          <a:xfrm>
            <a:off x="8532813" y="4803775"/>
            <a:ext cx="431800" cy="339725"/>
          </a:xfrm>
          <a:prstGeom prst="rect">
            <a:avLst/>
          </a:prstGeom>
        </p:spPr>
        <p:txBody>
          <a:bodyPr vert="horz" lIns="91440" tIns="45720" rIns="91440" bIns="45720" rtlCol="0" anchor="ctr"/>
          <a:lstStyle>
            <a:lvl1pPr algn="r" fontAlgn="auto">
              <a:spcBef>
                <a:spcPts val="0"/>
              </a:spcBef>
              <a:spcAft>
                <a:spcPts val="0"/>
              </a:spcAft>
              <a:defRPr sz="1000" b="1" smtClean="0">
                <a:solidFill>
                  <a:schemeClr val="accent4"/>
                </a:solidFill>
                <a:latin typeface="Arial" panose="020B0604020202020204" pitchFamily="34" charset="0"/>
                <a:cs typeface="Arial" panose="020B0604020202020204" pitchFamily="34" charset="0"/>
              </a:defRPr>
            </a:lvl1pPr>
          </a:lstStyle>
          <a:p>
            <a:pPr>
              <a:defRPr/>
            </a:pPr>
            <a:fld id="{E4FE4913-CEF8-42FF-9410-AA119309595F}" type="slidenum">
              <a:rPr lang="nl-NL"/>
              <a:pPr>
                <a:defRPr/>
              </a:pPr>
              <a:t>‹nr.›</a:t>
            </a:fld>
            <a:endParaRPr lang="nl-NL" dirty="0"/>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Lst>
  <p:hf hdr="0"/>
  <p:txStyles>
    <p:titleStyle>
      <a:lvl1pPr algn="l" rtl="0" eaLnBrk="1" fontAlgn="base" hangingPunct="1">
        <a:spcBef>
          <a:spcPct val="0"/>
        </a:spcBef>
        <a:spcAft>
          <a:spcPct val="0"/>
        </a:spcAft>
        <a:defRPr sz="4000" b="1" kern="1200">
          <a:solidFill>
            <a:schemeClr val="accent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4000" b="1">
          <a:solidFill>
            <a:schemeClr val="accent1"/>
          </a:solidFill>
          <a:latin typeface="Arial" charset="0"/>
          <a:cs typeface="Arial" charset="0"/>
        </a:defRPr>
      </a:lvl2pPr>
      <a:lvl3pPr algn="l" rtl="0" eaLnBrk="1" fontAlgn="base" hangingPunct="1">
        <a:spcBef>
          <a:spcPct val="0"/>
        </a:spcBef>
        <a:spcAft>
          <a:spcPct val="0"/>
        </a:spcAft>
        <a:defRPr sz="4000" b="1">
          <a:solidFill>
            <a:schemeClr val="accent1"/>
          </a:solidFill>
          <a:latin typeface="Arial" charset="0"/>
          <a:cs typeface="Arial" charset="0"/>
        </a:defRPr>
      </a:lvl3pPr>
      <a:lvl4pPr algn="l" rtl="0" eaLnBrk="1" fontAlgn="base" hangingPunct="1">
        <a:spcBef>
          <a:spcPct val="0"/>
        </a:spcBef>
        <a:spcAft>
          <a:spcPct val="0"/>
        </a:spcAft>
        <a:defRPr sz="4000" b="1">
          <a:solidFill>
            <a:schemeClr val="accent1"/>
          </a:solidFill>
          <a:latin typeface="Arial" charset="0"/>
          <a:cs typeface="Arial" charset="0"/>
        </a:defRPr>
      </a:lvl4pPr>
      <a:lvl5pPr algn="l" rtl="0" eaLnBrk="1" fontAlgn="base" hangingPunct="1">
        <a:spcBef>
          <a:spcPct val="0"/>
        </a:spcBef>
        <a:spcAft>
          <a:spcPct val="0"/>
        </a:spcAft>
        <a:defRPr sz="4000" b="1">
          <a:solidFill>
            <a:schemeClr val="accent1"/>
          </a:solidFill>
          <a:latin typeface="Arial" charset="0"/>
          <a:cs typeface="Arial" charset="0"/>
        </a:defRPr>
      </a:lvl5pPr>
      <a:lvl6pPr marL="457200" algn="l" rtl="0" eaLnBrk="1" fontAlgn="base" hangingPunct="1">
        <a:spcBef>
          <a:spcPct val="0"/>
        </a:spcBef>
        <a:spcAft>
          <a:spcPct val="0"/>
        </a:spcAft>
        <a:defRPr sz="4000" b="1">
          <a:solidFill>
            <a:schemeClr val="accent1"/>
          </a:solidFill>
          <a:latin typeface="Arial" charset="0"/>
          <a:cs typeface="Arial" charset="0"/>
        </a:defRPr>
      </a:lvl6pPr>
      <a:lvl7pPr marL="914400" algn="l" rtl="0" eaLnBrk="1" fontAlgn="base" hangingPunct="1">
        <a:spcBef>
          <a:spcPct val="0"/>
        </a:spcBef>
        <a:spcAft>
          <a:spcPct val="0"/>
        </a:spcAft>
        <a:defRPr sz="4000" b="1">
          <a:solidFill>
            <a:schemeClr val="accent1"/>
          </a:solidFill>
          <a:latin typeface="Arial" charset="0"/>
          <a:cs typeface="Arial" charset="0"/>
        </a:defRPr>
      </a:lvl7pPr>
      <a:lvl8pPr marL="1371600" algn="l" rtl="0" eaLnBrk="1" fontAlgn="base" hangingPunct="1">
        <a:spcBef>
          <a:spcPct val="0"/>
        </a:spcBef>
        <a:spcAft>
          <a:spcPct val="0"/>
        </a:spcAft>
        <a:defRPr sz="4000" b="1">
          <a:solidFill>
            <a:schemeClr val="accent1"/>
          </a:solidFill>
          <a:latin typeface="Arial" charset="0"/>
          <a:cs typeface="Arial" charset="0"/>
        </a:defRPr>
      </a:lvl8pPr>
      <a:lvl9pPr marL="1828800" algn="l" rtl="0" eaLnBrk="1" fontAlgn="base" hangingPunct="1">
        <a:spcBef>
          <a:spcPct val="0"/>
        </a:spcBef>
        <a:spcAft>
          <a:spcPct val="0"/>
        </a:spcAft>
        <a:defRPr sz="4000" b="1">
          <a:solidFill>
            <a:schemeClr val="accent1"/>
          </a:solidFill>
          <a:latin typeface="Arial" charset="0"/>
          <a:cs typeface="Arial" charset="0"/>
        </a:defRPr>
      </a:lvl9pPr>
    </p:titleStyle>
    <p:bodyStyle>
      <a:lvl1pPr algn="l" rtl="0" eaLnBrk="1" fontAlgn="base" hangingPunct="1">
        <a:spcBef>
          <a:spcPct val="20000"/>
        </a:spcBef>
        <a:spcAft>
          <a:spcPct val="0"/>
        </a:spcAft>
        <a:buFont typeface="Arial" charset="0"/>
        <a:defRPr kern="1200">
          <a:solidFill>
            <a:schemeClr val="tx2"/>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Arial" charset="0"/>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Arial" charset="0"/>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Arial" charset="0"/>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323850" y="268288"/>
            <a:ext cx="842010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dirty="0"/>
              <a:t>Plaats hier de titel van je dia</a:t>
            </a:r>
            <a:endParaRPr lang="en-GB" altLang="nl-NL" dirty="0"/>
          </a:p>
        </p:txBody>
      </p:sp>
      <p:sp>
        <p:nvSpPr>
          <p:cNvPr id="2051" name="Tijdelijke aanduiding voor tekst 15"/>
          <p:cNvSpPr>
            <a:spLocks noGrp="1"/>
          </p:cNvSpPr>
          <p:nvPr>
            <p:ph type="body" idx="1"/>
          </p:nvPr>
        </p:nvSpPr>
        <p:spPr bwMode="auto">
          <a:xfrm>
            <a:off x="323850" y="1058863"/>
            <a:ext cx="8424863" cy="374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err="1"/>
              <a:t>Bullet</a:t>
            </a:r>
            <a:r>
              <a:rPr lang="nl-NL" altLang="nl-NL" dirty="0"/>
              <a:t> niveau 1</a:t>
            </a:r>
          </a:p>
          <a:p>
            <a:pPr lvl="1"/>
            <a:r>
              <a:rPr lang="nl-NL" altLang="nl-NL" dirty="0" err="1"/>
              <a:t>Bullet</a:t>
            </a:r>
            <a:r>
              <a:rPr lang="nl-NL" altLang="nl-NL" dirty="0"/>
              <a:t> niveau 2 </a:t>
            </a:r>
          </a:p>
          <a:p>
            <a:pPr lvl="2"/>
            <a:r>
              <a:rPr lang="nl-NL" altLang="nl-NL" dirty="0" err="1"/>
              <a:t>Bullet</a:t>
            </a:r>
            <a:r>
              <a:rPr lang="nl-NL" altLang="nl-NL" dirty="0"/>
              <a:t> niveau 3</a:t>
            </a:r>
          </a:p>
          <a:p>
            <a:pPr lvl="3"/>
            <a:r>
              <a:rPr lang="nl-NL" altLang="nl-NL" dirty="0" err="1"/>
              <a:t>Bullet</a:t>
            </a:r>
            <a:r>
              <a:rPr lang="nl-NL" altLang="nl-NL" dirty="0"/>
              <a:t> niveau 4</a:t>
            </a:r>
          </a:p>
          <a:p>
            <a:pPr lvl="4"/>
            <a:r>
              <a:rPr lang="nl-NL" altLang="nl-NL" dirty="0" err="1"/>
              <a:t>Bullet</a:t>
            </a:r>
            <a:r>
              <a:rPr lang="nl-NL" altLang="nl-NL" dirty="0"/>
              <a:t> niveau 5</a:t>
            </a:r>
          </a:p>
        </p:txBody>
      </p:sp>
      <p:sp>
        <p:nvSpPr>
          <p:cNvPr id="7" name="Tijdelijke aanduiding voor datum 6"/>
          <p:cNvSpPr>
            <a:spLocks noGrp="1"/>
          </p:cNvSpPr>
          <p:nvPr>
            <p:ph type="dt" sz="half" idx="2"/>
          </p:nvPr>
        </p:nvSpPr>
        <p:spPr>
          <a:xfrm>
            <a:off x="6326188" y="4800600"/>
            <a:ext cx="2206625" cy="342900"/>
          </a:xfrm>
          <a:prstGeom prst="rect">
            <a:avLst/>
          </a:prstGeom>
        </p:spPr>
        <p:txBody>
          <a:bodyPr vert="horz" lIns="91440" tIns="45720" rIns="91440" bIns="45720" rtlCol="0" anchor="ctr"/>
          <a:lstStyle>
            <a:lvl1pPr algn="r" fontAlgn="auto">
              <a:spcBef>
                <a:spcPts val="0"/>
              </a:spcBef>
              <a:spcAft>
                <a:spcPts val="0"/>
              </a:spcAft>
              <a:defRPr sz="1000"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8" name="Tijdelijke aanduiding voor voettekst 8"/>
          <p:cNvSpPr>
            <a:spLocks noGrp="1"/>
          </p:cNvSpPr>
          <p:nvPr>
            <p:ph type="ftr" sz="quarter" idx="3"/>
          </p:nvPr>
        </p:nvSpPr>
        <p:spPr>
          <a:xfrm>
            <a:off x="323850" y="4803775"/>
            <a:ext cx="5976938" cy="339725"/>
          </a:xfrm>
          <a:prstGeom prst="rect">
            <a:avLst/>
          </a:prstGeom>
        </p:spPr>
        <p:txBody>
          <a:bodyPr vert="horz" lIns="91440" tIns="45720" rIns="91440" bIns="45720" rtlCol="0" anchor="ctr"/>
          <a:lstStyle>
            <a:lvl1pPr algn="l" fontAlgn="auto">
              <a:spcBef>
                <a:spcPts val="0"/>
              </a:spcBef>
              <a:spcAft>
                <a:spcPts val="0"/>
              </a:spcAft>
              <a:defRPr sz="1000" b="1" dirty="0">
                <a:solidFill>
                  <a:schemeClr val="accent4"/>
                </a:solidFill>
                <a:latin typeface="Arial" panose="020B0604020202020204" pitchFamily="34" charset="0"/>
                <a:cs typeface="Arial" panose="020B0604020202020204" pitchFamily="34" charset="0"/>
              </a:defRPr>
            </a:lvl1pPr>
          </a:lstStyle>
          <a:p>
            <a:pPr>
              <a:defRPr/>
            </a:pPr>
            <a:endParaRPr lang="nl-NL"/>
          </a:p>
        </p:txBody>
      </p:sp>
      <p:sp>
        <p:nvSpPr>
          <p:cNvPr id="9" name="Tijdelijke aanduiding voor dianummer 9"/>
          <p:cNvSpPr>
            <a:spLocks noGrp="1"/>
          </p:cNvSpPr>
          <p:nvPr>
            <p:ph type="sldNum" sz="quarter" idx="4"/>
          </p:nvPr>
        </p:nvSpPr>
        <p:spPr>
          <a:xfrm>
            <a:off x="8532813" y="4803775"/>
            <a:ext cx="431800" cy="339725"/>
          </a:xfrm>
          <a:prstGeom prst="rect">
            <a:avLst/>
          </a:prstGeom>
        </p:spPr>
        <p:txBody>
          <a:bodyPr vert="horz" lIns="91440" tIns="45720" rIns="91440" bIns="45720" rtlCol="0" anchor="ctr"/>
          <a:lstStyle>
            <a:lvl1pPr algn="r" fontAlgn="auto">
              <a:spcBef>
                <a:spcPts val="0"/>
              </a:spcBef>
              <a:spcAft>
                <a:spcPts val="0"/>
              </a:spcAft>
              <a:defRPr sz="1000" b="1" smtClean="0">
                <a:solidFill>
                  <a:schemeClr val="accent4"/>
                </a:solidFill>
                <a:latin typeface="Arial" panose="020B0604020202020204" pitchFamily="34" charset="0"/>
                <a:cs typeface="Arial" panose="020B0604020202020204" pitchFamily="34" charset="0"/>
              </a:defRPr>
            </a:lvl1pPr>
          </a:lstStyle>
          <a:p>
            <a:pPr>
              <a:defRPr/>
            </a:pPr>
            <a:fld id="{BF49A0E2-C662-4495-80C1-48B5666DFC48}" type="slidenum">
              <a:rPr lang="nl-NL"/>
              <a:pPr>
                <a:defRPr/>
              </a:pPr>
              <a:t>‹nr.›</a:t>
            </a:fld>
            <a:endParaRPr lang="nl-NL" dirty="0"/>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Lst>
  <p:hf hdr="0"/>
  <p:txStyles>
    <p:titleStyle>
      <a:lvl1pPr algn="l" rtl="0" fontAlgn="base">
        <a:spcBef>
          <a:spcPct val="0"/>
        </a:spcBef>
        <a:spcAft>
          <a:spcPct val="0"/>
        </a:spcAft>
        <a:defRPr sz="2800" b="1" kern="1200">
          <a:solidFill>
            <a:schemeClr val="accent1"/>
          </a:solidFill>
          <a:latin typeface="Arial" panose="020B0604020202020204" pitchFamily="34" charset="0"/>
          <a:ea typeface="+mj-ea"/>
          <a:cs typeface="Arial" panose="020B0604020202020204" pitchFamily="34" charset="0"/>
        </a:defRPr>
      </a:lvl1pPr>
      <a:lvl2pPr algn="l" rtl="0" fontAlgn="base">
        <a:spcBef>
          <a:spcPct val="0"/>
        </a:spcBef>
        <a:spcAft>
          <a:spcPct val="0"/>
        </a:spcAft>
        <a:defRPr sz="2800" b="1">
          <a:solidFill>
            <a:schemeClr val="accent1"/>
          </a:solidFill>
          <a:latin typeface="Arial" charset="0"/>
          <a:cs typeface="Arial" charset="0"/>
        </a:defRPr>
      </a:lvl2pPr>
      <a:lvl3pPr algn="l" rtl="0" fontAlgn="base">
        <a:spcBef>
          <a:spcPct val="0"/>
        </a:spcBef>
        <a:spcAft>
          <a:spcPct val="0"/>
        </a:spcAft>
        <a:defRPr sz="2800" b="1">
          <a:solidFill>
            <a:schemeClr val="accent1"/>
          </a:solidFill>
          <a:latin typeface="Arial" charset="0"/>
          <a:cs typeface="Arial" charset="0"/>
        </a:defRPr>
      </a:lvl3pPr>
      <a:lvl4pPr algn="l" rtl="0" fontAlgn="base">
        <a:spcBef>
          <a:spcPct val="0"/>
        </a:spcBef>
        <a:spcAft>
          <a:spcPct val="0"/>
        </a:spcAft>
        <a:defRPr sz="2800" b="1">
          <a:solidFill>
            <a:schemeClr val="accent1"/>
          </a:solidFill>
          <a:latin typeface="Arial" charset="0"/>
          <a:cs typeface="Arial" charset="0"/>
        </a:defRPr>
      </a:lvl4pPr>
      <a:lvl5pPr algn="l" rtl="0" fontAlgn="base">
        <a:spcBef>
          <a:spcPct val="0"/>
        </a:spcBef>
        <a:spcAft>
          <a:spcPct val="0"/>
        </a:spcAft>
        <a:defRPr sz="2800" b="1">
          <a:solidFill>
            <a:schemeClr val="accent1"/>
          </a:solidFill>
          <a:latin typeface="Arial" charset="0"/>
          <a:cs typeface="Arial" charset="0"/>
        </a:defRPr>
      </a:lvl5pPr>
      <a:lvl6pPr marL="457200" algn="l" rtl="0" fontAlgn="base">
        <a:spcBef>
          <a:spcPct val="0"/>
        </a:spcBef>
        <a:spcAft>
          <a:spcPct val="0"/>
        </a:spcAft>
        <a:defRPr sz="2800" b="1">
          <a:solidFill>
            <a:schemeClr val="accent1"/>
          </a:solidFill>
          <a:latin typeface="Arial" charset="0"/>
          <a:cs typeface="Arial" charset="0"/>
        </a:defRPr>
      </a:lvl6pPr>
      <a:lvl7pPr marL="914400" algn="l" rtl="0" fontAlgn="base">
        <a:spcBef>
          <a:spcPct val="0"/>
        </a:spcBef>
        <a:spcAft>
          <a:spcPct val="0"/>
        </a:spcAft>
        <a:defRPr sz="2800" b="1">
          <a:solidFill>
            <a:schemeClr val="accent1"/>
          </a:solidFill>
          <a:latin typeface="Arial" charset="0"/>
          <a:cs typeface="Arial" charset="0"/>
        </a:defRPr>
      </a:lvl7pPr>
      <a:lvl8pPr marL="1371600" algn="l" rtl="0" fontAlgn="base">
        <a:spcBef>
          <a:spcPct val="0"/>
        </a:spcBef>
        <a:spcAft>
          <a:spcPct val="0"/>
        </a:spcAft>
        <a:defRPr sz="2800" b="1">
          <a:solidFill>
            <a:schemeClr val="accent1"/>
          </a:solidFill>
          <a:latin typeface="Arial" charset="0"/>
          <a:cs typeface="Arial" charset="0"/>
        </a:defRPr>
      </a:lvl8pPr>
      <a:lvl9pPr marL="1828800" algn="l" rtl="0" fontAlgn="base">
        <a:spcBef>
          <a:spcPct val="0"/>
        </a:spcBef>
        <a:spcAft>
          <a:spcPct val="0"/>
        </a:spcAft>
        <a:defRPr sz="2800" b="1">
          <a:solidFill>
            <a:schemeClr val="accent1"/>
          </a:solidFill>
          <a:latin typeface="Arial" charset="0"/>
          <a:cs typeface="Arial" charset="0"/>
        </a:defRPr>
      </a:lvl9pPr>
    </p:titleStyle>
    <p:bodyStyle>
      <a:lvl1pPr marL="342900" indent="-342900" algn="l" rtl="0" fontAlgn="base">
        <a:spcBef>
          <a:spcPct val="20000"/>
        </a:spcBef>
        <a:spcAft>
          <a:spcPct val="0"/>
        </a:spcAft>
        <a:buClr>
          <a:srgbClr val="E5007D"/>
        </a:buClr>
        <a:buFont typeface="Arial" charset="0"/>
        <a:buChar char="•"/>
        <a:defRPr sz="2200" kern="1200">
          <a:solidFill>
            <a:srgbClr val="181818"/>
          </a:solidFill>
          <a:latin typeface="Arial" panose="020B0604020202020204" pitchFamily="34" charset="0"/>
          <a:ea typeface="+mn-ea"/>
          <a:cs typeface="Arial" panose="020B0604020202020204" pitchFamily="34" charset="0"/>
        </a:defRPr>
      </a:lvl1pPr>
      <a:lvl2pPr marL="742950" indent="-285750" algn="l" rtl="0" fontAlgn="base">
        <a:spcBef>
          <a:spcPct val="20000"/>
        </a:spcBef>
        <a:spcAft>
          <a:spcPct val="0"/>
        </a:spcAft>
        <a:buClr>
          <a:srgbClr val="E5007D"/>
        </a:buClr>
        <a:buFont typeface="Arial" charset="0"/>
        <a:buChar char="•"/>
        <a:defRPr sz="2000" kern="1200">
          <a:solidFill>
            <a:srgbClr val="181818"/>
          </a:solidFill>
          <a:latin typeface="Arial" panose="020B0604020202020204" pitchFamily="34" charset="0"/>
          <a:ea typeface="+mn-ea"/>
          <a:cs typeface="Arial" panose="020B0604020202020204" pitchFamily="34" charset="0"/>
        </a:defRPr>
      </a:lvl2pPr>
      <a:lvl3pPr marL="1143000" indent="-228600" algn="l" rtl="0" fontAlgn="base">
        <a:spcBef>
          <a:spcPct val="20000"/>
        </a:spcBef>
        <a:spcAft>
          <a:spcPct val="0"/>
        </a:spcAft>
        <a:buClr>
          <a:srgbClr val="E5007D"/>
        </a:buClr>
        <a:buFont typeface="Arial" charset="0"/>
        <a:buChar char="•"/>
        <a:defRPr kern="1200">
          <a:solidFill>
            <a:srgbClr val="181818"/>
          </a:solidFill>
          <a:latin typeface="Arial" panose="020B0604020202020204" pitchFamily="34" charset="0"/>
          <a:ea typeface="+mn-ea"/>
          <a:cs typeface="Arial" panose="020B0604020202020204" pitchFamily="34" charset="0"/>
        </a:defRPr>
      </a:lvl3pPr>
      <a:lvl4pPr marL="1600200" indent="-228600" algn="l" rtl="0" fontAlgn="base">
        <a:spcBef>
          <a:spcPct val="20000"/>
        </a:spcBef>
        <a:spcAft>
          <a:spcPct val="0"/>
        </a:spcAft>
        <a:buClr>
          <a:srgbClr val="E5007D"/>
        </a:buClr>
        <a:buFont typeface="Arial" charset="0"/>
        <a:buChar char="•"/>
        <a:defRPr sz="1600" kern="1200">
          <a:solidFill>
            <a:srgbClr val="181818"/>
          </a:solidFill>
          <a:latin typeface="Arial" panose="020B0604020202020204" pitchFamily="34" charset="0"/>
          <a:ea typeface="+mn-ea"/>
          <a:cs typeface="Arial" panose="020B0604020202020204" pitchFamily="34" charset="0"/>
        </a:defRPr>
      </a:lvl4pPr>
      <a:lvl5pPr marL="2057400" indent="-228600" algn="l" rtl="0" fontAlgn="base">
        <a:spcBef>
          <a:spcPct val="20000"/>
        </a:spcBef>
        <a:spcAft>
          <a:spcPct val="0"/>
        </a:spcAft>
        <a:buClr>
          <a:srgbClr val="E5007D"/>
        </a:buClr>
        <a:buFont typeface="Arial" charset="0"/>
        <a:buChar char="•"/>
        <a:defRPr sz="1400" kern="1200">
          <a:solidFill>
            <a:srgbClr val="18181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acm.nl/nl/publicaties/ontwerp-codebesluit-tijdsafhankelijke-tarieven-voor-grote-aansluitingen" TargetMode="External"/><Relationship Id="rId2" Type="http://schemas.openxmlformats.org/officeDocument/2006/relationships/hyperlink" Target="https://www.acm.nl/nl/publicaties/codebesluit-tijdgebonden-transporttarieven-hoogspanningsnetten" TargetMode="External"/><Relationship Id="rId1" Type="http://schemas.openxmlformats.org/officeDocument/2006/relationships/slideLayout" Target="../slideLayouts/slideLayout3.xml"/><Relationship Id="rId4" Type="http://schemas.openxmlformats.org/officeDocument/2006/relationships/hyperlink" Target="https://www.acm.nl/nl/publicaties/ontwerp-codebesluit-volume-en-tijdsafhankelijke-tarieven-voor-kleine-aansluitinge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p:cNvSpPr>
            <a:spLocks noGrp="1"/>
          </p:cNvSpPr>
          <p:nvPr>
            <p:ph type="title"/>
          </p:nvPr>
        </p:nvSpPr>
        <p:spPr>
          <a:xfrm>
            <a:off x="323850" y="1887538"/>
            <a:ext cx="6408390" cy="1368425"/>
          </a:xfrm>
        </p:spPr>
        <p:txBody>
          <a:bodyPr/>
          <a:lstStyle/>
          <a:p>
            <a:r>
              <a:rPr lang="nl-NL" altLang="nl-NL" sz="3600" dirty="0">
                <a:solidFill>
                  <a:srgbClr val="5F1F7A"/>
                </a:solidFill>
                <a:latin typeface="Arial" charset="0"/>
                <a:cs typeface="Arial" charset="0"/>
              </a:rPr>
              <a:t>Volume- en tijdsafhankelijke nettarieven</a:t>
            </a:r>
          </a:p>
        </p:txBody>
      </p:sp>
      <p:sp>
        <p:nvSpPr>
          <p:cNvPr id="12291" name="Tijdelijke aanduiding voor tekst 2"/>
          <p:cNvSpPr>
            <a:spLocks noGrp="1"/>
          </p:cNvSpPr>
          <p:nvPr>
            <p:ph type="body" sz="quarter" idx="10"/>
          </p:nvPr>
        </p:nvSpPr>
        <p:spPr>
          <a:xfrm>
            <a:off x="323850" y="3290888"/>
            <a:ext cx="5976938" cy="369887"/>
          </a:xfrm>
        </p:spPr>
        <p:txBody>
          <a:bodyPr/>
          <a:lstStyle/>
          <a:p>
            <a:r>
              <a:rPr lang="nl-NL" altLang="nl-NL" dirty="0">
                <a:latin typeface="Arial" charset="0"/>
                <a:cs typeface="Arial" charset="0"/>
              </a:rPr>
              <a:t>Technische briefing Tweede Kamer – 15 oktober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987CE-8629-45CA-3673-5E711AD189CD}"/>
            </a:ext>
          </a:extLst>
        </p:cNvPr>
        <p:cNvGrpSpPr/>
        <p:nvPr/>
      </p:nvGrpSpPr>
      <p:grpSpPr>
        <a:xfrm>
          <a:off x="0" y="0"/>
          <a:ext cx="0" cy="0"/>
          <a:chOff x="0" y="0"/>
          <a:chExt cx="0" cy="0"/>
        </a:xfrm>
      </p:grpSpPr>
      <p:sp>
        <p:nvSpPr>
          <p:cNvPr id="14339" name="Titel 2">
            <a:extLst>
              <a:ext uri="{FF2B5EF4-FFF2-40B4-BE49-F238E27FC236}">
                <a16:creationId xmlns:a16="http://schemas.microsoft.com/office/drawing/2014/main" id="{FE3B0105-6F37-91C4-F280-A99CE54A733E}"/>
              </a:ext>
            </a:extLst>
          </p:cNvPr>
          <p:cNvSpPr>
            <a:spLocks noGrp="1"/>
          </p:cNvSpPr>
          <p:nvPr>
            <p:ph type="title"/>
          </p:nvPr>
        </p:nvSpPr>
        <p:spPr>
          <a:xfrm>
            <a:off x="323528" y="267495"/>
            <a:ext cx="8420422" cy="792088"/>
          </a:xfrm>
        </p:spPr>
        <p:txBody>
          <a:bodyPr wrap="square" anchor="ctr">
            <a:normAutofit/>
          </a:bodyPr>
          <a:lstStyle/>
          <a:p>
            <a:r>
              <a:rPr lang="nl-NL" altLang="nl-NL"/>
              <a:t>Rol ACM toezicht tariefstructuur elektriciteit</a:t>
            </a:r>
          </a:p>
        </p:txBody>
      </p:sp>
      <p:sp>
        <p:nvSpPr>
          <p:cNvPr id="14340" name="Tijdelijke aanduiding voor dianummer 3">
            <a:extLst>
              <a:ext uri="{FF2B5EF4-FFF2-40B4-BE49-F238E27FC236}">
                <a16:creationId xmlns:a16="http://schemas.microsoft.com/office/drawing/2014/main" id="{F7A8F2A0-7ED1-8DF6-A120-477A832BC232}"/>
              </a:ext>
            </a:extLst>
          </p:cNvPr>
          <p:cNvSpPr>
            <a:spLocks noGrp="1"/>
          </p:cNvSpPr>
          <p:nvPr>
            <p:ph type="sldNum" sz="quarter" idx="22"/>
          </p:nvPr>
        </p:nvSpPr>
        <p:spPr bwMode="auto">
          <a:xfrm>
            <a:off x="8532813" y="4803775"/>
            <a:ext cx="431800" cy="3397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ctr" anchorCtr="0" compatLnSpc="1">
            <a:prstTxWarp prst="textNoShape">
              <a:avLst/>
            </a:prstTxWarp>
            <a:norm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ts val="600"/>
              </a:spcAft>
            </a:pPr>
            <a:fld id="{4ECB3AFE-C44D-40CA-BFB5-C46CDE46C03C}" type="slidenum">
              <a:rPr lang="nl-NL" altLang="nl-NL" smtClean="0">
                <a:solidFill>
                  <a:srgbClr val="007FAE"/>
                </a:solidFill>
              </a:rPr>
              <a:pPr fontAlgn="base">
                <a:spcBef>
                  <a:spcPct val="0"/>
                </a:spcBef>
                <a:spcAft>
                  <a:spcPts val="600"/>
                </a:spcAft>
              </a:pPr>
              <a:t>2</a:t>
            </a:fld>
            <a:endParaRPr lang="nl-NL" altLang="nl-NL">
              <a:solidFill>
                <a:srgbClr val="007FAE"/>
              </a:solidFill>
            </a:endParaRPr>
          </a:p>
        </p:txBody>
      </p:sp>
      <p:graphicFrame>
        <p:nvGraphicFramePr>
          <p:cNvPr id="14344" name="Tijdelijke aanduiding voor tekst 1">
            <a:extLst>
              <a:ext uri="{FF2B5EF4-FFF2-40B4-BE49-F238E27FC236}">
                <a16:creationId xmlns:a16="http://schemas.microsoft.com/office/drawing/2014/main" id="{A0C3C99E-2709-E3CF-32D3-B2F0DC71B291}"/>
              </a:ext>
            </a:extLst>
          </p:cNvPr>
          <p:cNvGraphicFramePr/>
          <p:nvPr>
            <p:extLst>
              <p:ext uri="{D42A27DB-BD31-4B8C-83A1-F6EECF244321}">
                <p14:modId xmlns:p14="http://schemas.microsoft.com/office/powerpoint/2010/main" val="706693953"/>
              </p:ext>
            </p:extLst>
          </p:nvPr>
        </p:nvGraphicFramePr>
        <p:xfrm>
          <a:off x="395536" y="1059588"/>
          <a:ext cx="8424614" cy="37410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8282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AE9FE-0295-018E-D2C8-5B7315623EBA}"/>
            </a:ext>
          </a:extLst>
        </p:cNvPr>
        <p:cNvGrpSpPr/>
        <p:nvPr/>
      </p:nvGrpSpPr>
      <p:grpSpPr>
        <a:xfrm>
          <a:off x="0" y="0"/>
          <a:ext cx="0" cy="0"/>
          <a:chOff x="0" y="0"/>
          <a:chExt cx="0" cy="0"/>
        </a:xfrm>
      </p:grpSpPr>
      <p:sp>
        <p:nvSpPr>
          <p:cNvPr id="14338" name="Tijdelijke aanduiding voor tekst 1">
            <a:extLst>
              <a:ext uri="{FF2B5EF4-FFF2-40B4-BE49-F238E27FC236}">
                <a16:creationId xmlns:a16="http://schemas.microsoft.com/office/drawing/2014/main" id="{9F815EE9-54BD-479B-91D5-B026AE925579}"/>
              </a:ext>
            </a:extLst>
          </p:cNvPr>
          <p:cNvSpPr>
            <a:spLocks noGrp="1"/>
          </p:cNvSpPr>
          <p:nvPr>
            <p:ph type="body" sz="quarter" idx="18"/>
          </p:nvPr>
        </p:nvSpPr>
        <p:spPr>
          <a:xfrm>
            <a:off x="323850" y="1058863"/>
            <a:ext cx="8424863" cy="3741737"/>
          </a:xfrm>
        </p:spPr>
        <p:txBody>
          <a:bodyPr/>
          <a:lstStyle/>
          <a:p>
            <a:r>
              <a:rPr lang="nl-NL" sz="2000" dirty="0"/>
              <a:t>Huishoudens en bedrijven verbruiken steeds meer elektriciteit</a:t>
            </a:r>
          </a:p>
          <a:p>
            <a:r>
              <a:rPr lang="nl-NL" sz="2000" dirty="0"/>
              <a:t>Het elektriciteitsnet zit op piekmomenten op veel plekken vol</a:t>
            </a:r>
          </a:p>
          <a:p>
            <a:r>
              <a:rPr lang="nl-NL" sz="2000" dirty="0"/>
              <a:t>Uitbreiding van het net vergt tijd en is kostbaar</a:t>
            </a:r>
          </a:p>
          <a:p>
            <a:r>
              <a:rPr lang="nl-NL" sz="2000" dirty="0"/>
              <a:t>Tijdsafhankelijke nettarieven stimuleren slim spreiden van netgebruik</a:t>
            </a:r>
          </a:p>
          <a:p>
            <a:endParaRPr lang="nl-NL" altLang="nl-NL" sz="2000" dirty="0">
              <a:solidFill>
                <a:srgbClr val="181818"/>
              </a:solidFill>
              <a:latin typeface="Arial" charset="0"/>
              <a:cs typeface="Arial" charset="0"/>
            </a:endParaRPr>
          </a:p>
          <a:p>
            <a:endParaRPr lang="nl-NL" altLang="nl-NL" sz="2000" dirty="0">
              <a:solidFill>
                <a:srgbClr val="181818"/>
              </a:solidFill>
              <a:latin typeface="Arial" charset="0"/>
              <a:cs typeface="Arial" charset="0"/>
            </a:endParaRPr>
          </a:p>
          <a:p>
            <a:endParaRPr lang="nl-NL" altLang="nl-NL" dirty="0">
              <a:solidFill>
                <a:srgbClr val="181818"/>
              </a:solidFill>
              <a:latin typeface="Arial" charset="0"/>
              <a:cs typeface="Arial" charset="0"/>
            </a:endParaRPr>
          </a:p>
        </p:txBody>
      </p:sp>
      <p:sp>
        <p:nvSpPr>
          <p:cNvPr id="14339" name="Titel 2">
            <a:extLst>
              <a:ext uri="{FF2B5EF4-FFF2-40B4-BE49-F238E27FC236}">
                <a16:creationId xmlns:a16="http://schemas.microsoft.com/office/drawing/2014/main" id="{F170A4BD-4900-098F-5885-5AA340E8F249}"/>
              </a:ext>
            </a:extLst>
          </p:cNvPr>
          <p:cNvSpPr>
            <a:spLocks noGrp="1"/>
          </p:cNvSpPr>
          <p:nvPr>
            <p:ph type="title"/>
          </p:nvPr>
        </p:nvSpPr>
        <p:spPr/>
        <p:txBody>
          <a:bodyPr/>
          <a:lstStyle/>
          <a:p>
            <a:r>
              <a:rPr lang="nl-NL" dirty="0"/>
              <a:t>Aanleiding tijdsafhankelijke nettarieven</a:t>
            </a:r>
            <a:endParaRPr lang="nl-NL" altLang="nl-NL" dirty="0">
              <a:latin typeface="Arial" charset="0"/>
              <a:cs typeface="Arial" charset="0"/>
            </a:endParaRPr>
          </a:p>
        </p:txBody>
      </p:sp>
      <p:sp>
        <p:nvSpPr>
          <p:cNvPr id="14340" name="Tijdelijke aanduiding voor dianummer 3">
            <a:extLst>
              <a:ext uri="{FF2B5EF4-FFF2-40B4-BE49-F238E27FC236}">
                <a16:creationId xmlns:a16="http://schemas.microsoft.com/office/drawing/2014/main" id="{59F2C65F-B41A-0C34-EE9F-615B3387039C}"/>
              </a:ext>
            </a:extLst>
          </p:cNvPr>
          <p:cNvSpPr>
            <a:spLocks noGrp="1"/>
          </p:cNvSpPr>
          <p:nvPr>
            <p:ph type="sldNum" sz="quarter" idx="19"/>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fld id="{4ECB3AFE-C44D-40CA-BFB5-C46CDE46C03C}" type="slidenum">
              <a:rPr lang="nl-NL" altLang="nl-NL">
                <a:solidFill>
                  <a:srgbClr val="007FAE"/>
                </a:solidFill>
                <a:cs typeface="Arial" charset="0"/>
              </a:rPr>
              <a:pPr fontAlgn="base">
                <a:spcBef>
                  <a:spcPct val="0"/>
                </a:spcBef>
                <a:spcAft>
                  <a:spcPct val="0"/>
                </a:spcAft>
              </a:pPr>
              <a:t>3</a:t>
            </a:fld>
            <a:endParaRPr lang="nl-NL" altLang="nl-NL">
              <a:solidFill>
                <a:srgbClr val="007FAE"/>
              </a:solidFill>
              <a:cs typeface="Arial" charset="0"/>
            </a:endParaRPr>
          </a:p>
        </p:txBody>
      </p:sp>
      <p:sp>
        <p:nvSpPr>
          <p:cNvPr id="13" name="Afgeronde rechthoek 7">
            <a:extLst>
              <a:ext uri="{FF2B5EF4-FFF2-40B4-BE49-F238E27FC236}">
                <a16:creationId xmlns:a16="http://schemas.microsoft.com/office/drawing/2014/main" id="{90E2FE33-4C46-7316-41A5-04B059CC859A}"/>
              </a:ext>
            </a:extLst>
          </p:cNvPr>
          <p:cNvSpPr/>
          <p:nvPr/>
        </p:nvSpPr>
        <p:spPr>
          <a:xfrm>
            <a:off x="0" y="5294313"/>
            <a:ext cx="9144000" cy="87783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l-NL" sz="1200" b="1" dirty="0"/>
              <a:t>TIP: Maak je dia’s niet te vol, gebruik steekwoorden of kernzinnen</a:t>
            </a:r>
            <a:br>
              <a:rPr lang="nl-NL" sz="1200" b="1" dirty="0"/>
            </a:br>
            <a:r>
              <a:rPr lang="nl-NL" sz="1200" dirty="0"/>
              <a:t>Je presentatie hoort je verhaal te ondersteunen, niet andersom. Maak je slides daarom niet te vol: zet je boodschap in steekwoorden of kernzinnen. Zo kan jouw publiek zich beter focussen op wat je zegt. Zet eventueel wat je extra wilt vertellen in de notities onderaan elke slide.</a:t>
            </a:r>
            <a:endParaRPr lang="nl-NL" sz="1200" b="1" dirty="0"/>
          </a:p>
        </p:txBody>
      </p:sp>
      <p:pic>
        <p:nvPicPr>
          <p:cNvPr id="6" name="Afbeelding 5">
            <a:extLst>
              <a:ext uri="{FF2B5EF4-FFF2-40B4-BE49-F238E27FC236}">
                <a16:creationId xmlns:a16="http://schemas.microsoft.com/office/drawing/2014/main" id="{5B4DAC9D-8670-245F-2803-9110399C08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1552576"/>
            <a:ext cx="6647244" cy="4431496"/>
          </a:xfrm>
          <a:prstGeom prst="rect">
            <a:avLst/>
          </a:prstGeom>
        </p:spPr>
      </p:pic>
    </p:spTree>
    <p:extLst>
      <p:ext uri="{BB962C8B-B14F-4D97-AF65-F5344CB8AC3E}">
        <p14:creationId xmlns:p14="http://schemas.microsoft.com/office/powerpoint/2010/main" val="4167495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9C88A-4E16-81CC-1A63-DB79A981AC23}"/>
            </a:ext>
          </a:extLst>
        </p:cNvPr>
        <p:cNvGrpSpPr/>
        <p:nvPr/>
      </p:nvGrpSpPr>
      <p:grpSpPr>
        <a:xfrm>
          <a:off x="0" y="0"/>
          <a:ext cx="0" cy="0"/>
          <a:chOff x="0" y="0"/>
          <a:chExt cx="0" cy="0"/>
        </a:xfrm>
      </p:grpSpPr>
      <p:sp>
        <p:nvSpPr>
          <p:cNvPr id="14338" name="Tijdelijke aanduiding voor tekst 1">
            <a:extLst>
              <a:ext uri="{FF2B5EF4-FFF2-40B4-BE49-F238E27FC236}">
                <a16:creationId xmlns:a16="http://schemas.microsoft.com/office/drawing/2014/main" id="{D026E2BB-1DAC-EB27-AC77-2DAC71ADDBBE}"/>
              </a:ext>
            </a:extLst>
          </p:cNvPr>
          <p:cNvSpPr>
            <a:spLocks noGrp="1"/>
          </p:cNvSpPr>
          <p:nvPr>
            <p:ph type="body" sz="quarter" idx="18"/>
          </p:nvPr>
        </p:nvSpPr>
        <p:spPr>
          <a:xfrm>
            <a:off x="323850" y="1058863"/>
            <a:ext cx="8424863" cy="3741737"/>
          </a:xfrm>
        </p:spPr>
        <p:txBody>
          <a:bodyPr/>
          <a:lstStyle/>
          <a:p>
            <a:pPr marL="457200" indent="-457200">
              <a:buFont typeface="+mj-lt"/>
              <a:buAutoNum type="arabicPeriod"/>
            </a:pPr>
            <a:r>
              <a:rPr lang="nl-NL" altLang="nl-NL" sz="2000" dirty="0">
                <a:solidFill>
                  <a:srgbClr val="181818"/>
                </a:solidFill>
                <a:latin typeface="Arial" charset="0"/>
                <a:cs typeface="Arial" charset="0"/>
              </a:rPr>
              <a:t>Voor bedrijven op het hoogspanningsnet vanaf 2025 (</a:t>
            </a:r>
            <a:r>
              <a:rPr lang="nl-NL" altLang="nl-NL" sz="2000" dirty="0">
                <a:solidFill>
                  <a:srgbClr val="181818"/>
                </a:solidFill>
                <a:latin typeface="Arial" charset="0"/>
                <a:cs typeface="Arial" charset="0"/>
                <a:hlinkClick r:id="rId2"/>
              </a:rPr>
              <a:t>besluit</a:t>
            </a:r>
            <a:r>
              <a:rPr lang="nl-NL" altLang="nl-NL" sz="2000" dirty="0">
                <a:solidFill>
                  <a:srgbClr val="181818"/>
                </a:solidFill>
                <a:latin typeface="Arial" charset="0"/>
                <a:cs typeface="Arial" charset="0"/>
              </a:rPr>
              <a:t>)</a:t>
            </a:r>
          </a:p>
          <a:p>
            <a:pPr marL="457200" indent="-457200">
              <a:buFont typeface="+mj-lt"/>
              <a:buAutoNum type="arabicPeriod"/>
            </a:pPr>
            <a:endParaRPr lang="nl-NL" altLang="nl-NL" sz="2000" dirty="0">
              <a:solidFill>
                <a:srgbClr val="181818"/>
              </a:solidFill>
              <a:latin typeface="Arial" charset="0"/>
              <a:cs typeface="Arial" charset="0"/>
            </a:endParaRPr>
          </a:p>
          <a:p>
            <a:pPr marL="457200" indent="-457200">
              <a:buFont typeface="+mj-lt"/>
              <a:buAutoNum type="arabicPeriod"/>
            </a:pPr>
            <a:r>
              <a:rPr lang="nl-NL" altLang="nl-NL" sz="2000" dirty="0">
                <a:solidFill>
                  <a:srgbClr val="181818"/>
                </a:solidFill>
                <a:latin typeface="Arial" charset="0"/>
                <a:cs typeface="Arial" charset="0"/>
              </a:rPr>
              <a:t>Voor bedrijven met grote aansluiting op het regionale net vanaf 2028 (</a:t>
            </a:r>
            <a:r>
              <a:rPr lang="nl-NL" altLang="nl-NL" sz="2000" dirty="0">
                <a:solidFill>
                  <a:srgbClr val="181818"/>
                </a:solidFill>
                <a:latin typeface="Arial" charset="0"/>
                <a:cs typeface="Arial" charset="0"/>
                <a:hlinkClick r:id="rId3"/>
              </a:rPr>
              <a:t>ontwerpbesluit</a:t>
            </a:r>
            <a:r>
              <a:rPr lang="nl-NL" altLang="nl-NL" sz="2000" dirty="0">
                <a:solidFill>
                  <a:srgbClr val="181818"/>
                </a:solidFill>
                <a:latin typeface="Arial" charset="0"/>
                <a:cs typeface="Arial" charset="0"/>
              </a:rPr>
              <a:t>)</a:t>
            </a:r>
          </a:p>
          <a:p>
            <a:pPr marL="457200" indent="-457200">
              <a:buFont typeface="+mj-lt"/>
              <a:buAutoNum type="arabicPeriod"/>
            </a:pPr>
            <a:endParaRPr lang="nl-NL" altLang="nl-NL" sz="2000" dirty="0">
              <a:solidFill>
                <a:srgbClr val="181818"/>
              </a:solidFill>
              <a:latin typeface="Arial" charset="0"/>
              <a:cs typeface="Arial" charset="0"/>
            </a:endParaRPr>
          </a:p>
          <a:p>
            <a:pPr marL="457200" indent="-457200">
              <a:buFont typeface="+mj-lt"/>
              <a:buAutoNum type="arabicPeriod"/>
            </a:pPr>
            <a:r>
              <a:rPr lang="nl-NL" altLang="nl-NL" sz="2000" dirty="0">
                <a:solidFill>
                  <a:srgbClr val="181818"/>
                </a:solidFill>
                <a:latin typeface="Arial" charset="0"/>
                <a:cs typeface="Arial" charset="0"/>
              </a:rPr>
              <a:t>Voor huishoudens en bedrijven met een kleine aansluiting vanaf 2029 (</a:t>
            </a:r>
            <a:r>
              <a:rPr lang="nl-NL" altLang="nl-NL" sz="2000" dirty="0">
                <a:solidFill>
                  <a:srgbClr val="181818"/>
                </a:solidFill>
                <a:latin typeface="Arial" charset="0"/>
                <a:cs typeface="Arial" charset="0"/>
                <a:hlinkClick r:id="rId4"/>
              </a:rPr>
              <a:t>ontwerpbesluit</a:t>
            </a:r>
            <a:r>
              <a:rPr lang="nl-NL" altLang="nl-NL" sz="2000" dirty="0">
                <a:solidFill>
                  <a:srgbClr val="181818"/>
                </a:solidFill>
                <a:latin typeface="Arial" charset="0"/>
                <a:cs typeface="Arial" charset="0"/>
              </a:rPr>
              <a:t>)</a:t>
            </a:r>
          </a:p>
          <a:p>
            <a:endParaRPr lang="nl-NL" altLang="nl-NL" sz="2000" dirty="0">
              <a:solidFill>
                <a:srgbClr val="181818"/>
              </a:solidFill>
              <a:latin typeface="Arial" charset="0"/>
              <a:cs typeface="Arial" charset="0"/>
            </a:endParaRPr>
          </a:p>
          <a:p>
            <a:endParaRPr lang="nl-NL" altLang="nl-NL" sz="2000" dirty="0">
              <a:solidFill>
                <a:srgbClr val="181818"/>
              </a:solidFill>
              <a:latin typeface="Arial" charset="0"/>
              <a:cs typeface="Arial" charset="0"/>
            </a:endParaRPr>
          </a:p>
          <a:p>
            <a:endParaRPr lang="nl-NL" altLang="nl-NL" dirty="0">
              <a:solidFill>
                <a:srgbClr val="181818"/>
              </a:solidFill>
              <a:latin typeface="Arial" charset="0"/>
              <a:cs typeface="Arial" charset="0"/>
            </a:endParaRPr>
          </a:p>
        </p:txBody>
      </p:sp>
      <p:sp>
        <p:nvSpPr>
          <p:cNvPr id="14339" name="Titel 2">
            <a:extLst>
              <a:ext uri="{FF2B5EF4-FFF2-40B4-BE49-F238E27FC236}">
                <a16:creationId xmlns:a16="http://schemas.microsoft.com/office/drawing/2014/main" id="{A9223A8C-A814-239E-9F5D-DAB3530EF9E2}"/>
              </a:ext>
            </a:extLst>
          </p:cNvPr>
          <p:cNvSpPr>
            <a:spLocks noGrp="1"/>
          </p:cNvSpPr>
          <p:nvPr>
            <p:ph type="title"/>
          </p:nvPr>
        </p:nvSpPr>
        <p:spPr/>
        <p:txBody>
          <a:bodyPr/>
          <a:lstStyle/>
          <a:p>
            <a:r>
              <a:rPr lang="nl-NL" altLang="nl-NL" dirty="0">
                <a:latin typeface="Arial" charset="0"/>
                <a:cs typeface="Arial" charset="0"/>
              </a:rPr>
              <a:t>Stapsgewijze invoering voor alle afnemers </a:t>
            </a:r>
          </a:p>
        </p:txBody>
      </p:sp>
      <p:sp>
        <p:nvSpPr>
          <p:cNvPr id="14340" name="Tijdelijke aanduiding voor dianummer 3">
            <a:extLst>
              <a:ext uri="{FF2B5EF4-FFF2-40B4-BE49-F238E27FC236}">
                <a16:creationId xmlns:a16="http://schemas.microsoft.com/office/drawing/2014/main" id="{CE597B52-5B2B-9A04-DC72-8679766BA769}"/>
              </a:ext>
            </a:extLst>
          </p:cNvPr>
          <p:cNvSpPr>
            <a:spLocks noGrp="1"/>
          </p:cNvSpPr>
          <p:nvPr>
            <p:ph type="sldNum" sz="quarter" idx="19"/>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fld id="{4ECB3AFE-C44D-40CA-BFB5-C46CDE46C03C}" type="slidenum">
              <a:rPr lang="nl-NL" altLang="nl-NL">
                <a:solidFill>
                  <a:srgbClr val="007FAE"/>
                </a:solidFill>
                <a:cs typeface="Arial" charset="0"/>
              </a:rPr>
              <a:pPr fontAlgn="base">
                <a:spcBef>
                  <a:spcPct val="0"/>
                </a:spcBef>
                <a:spcAft>
                  <a:spcPct val="0"/>
                </a:spcAft>
              </a:pPr>
              <a:t>4</a:t>
            </a:fld>
            <a:endParaRPr lang="nl-NL" altLang="nl-NL">
              <a:solidFill>
                <a:srgbClr val="007FAE"/>
              </a:solidFill>
              <a:cs typeface="Arial" charset="0"/>
            </a:endParaRPr>
          </a:p>
        </p:txBody>
      </p:sp>
      <p:sp>
        <p:nvSpPr>
          <p:cNvPr id="13" name="Afgeronde rechthoek 7">
            <a:extLst>
              <a:ext uri="{FF2B5EF4-FFF2-40B4-BE49-F238E27FC236}">
                <a16:creationId xmlns:a16="http://schemas.microsoft.com/office/drawing/2014/main" id="{1F7B5B1B-2CE1-1474-C207-E657AADE3725}"/>
              </a:ext>
            </a:extLst>
          </p:cNvPr>
          <p:cNvSpPr/>
          <p:nvPr/>
        </p:nvSpPr>
        <p:spPr>
          <a:xfrm>
            <a:off x="0" y="5294313"/>
            <a:ext cx="9144000" cy="87783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l-NL" sz="1200" b="1" dirty="0"/>
              <a:t>TIP: Maak je dia’s niet te vol, gebruik steekwoorden of kernzinnen</a:t>
            </a:r>
            <a:br>
              <a:rPr lang="nl-NL" sz="1200" b="1" dirty="0"/>
            </a:br>
            <a:r>
              <a:rPr lang="nl-NL" sz="1200" dirty="0"/>
              <a:t>Je presentatie hoort je verhaal te ondersteunen, niet andersom. Maak je slides daarom niet te vol: zet je boodschap in steekwoorden of kernzinnen. Zo kan jouw publiek zich beter focussen op wat je zegt. Zet eventueel wat je extra wilt vertellen in de notities onderaan elke slide.</a:t>
            </a:r>
            <a:endParaRPr lang="nl-NL" sz="1200" b="1" dirty="0"/>
          </a:p>
        </p:txBody>
      </p:sp>
    </p:spTree>
    <p:extLst>
      <p:ext uri="{BB962C8B-B14F-4D97-AF65-F5344CB8AC3E}">
        <p14:creationId xmlns:p14="http://schemas.microsoft.com/office/powerpoint/2010/main" val="3301904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6B343-FF3E-C307-B98E-2DC1FEE407FE}"/>
            </a:ext>
          </a:extLst>
        </p:cNvPr>
        <p:cNvGrpSpPr/>
        <p:nvPr/>
      </p:nvGrpSpPr>
      <p:grpSpPr>
        <a:xfrm>
          <a:off x="0" y="0"/>
          <a:ext cx="0" cy="0"/>
          <a:chOff x="0" y="0"/>
          <a:chExt cx="0" cy="0"/>
        </a:xfrm>
      </p:grpSpPr>
      <p:sp>
        <p:nvSpPr>
          <p:cNvPr id="14338" name="Tijdelijke aanduiding voor tekst 1">
            <a:extLst>
              <a:ext uri="{FF2B5EF4-FFF2-40B4-BE49-F238E27FC236}">
                <a16:creationId xmlns:a16="http://schemas.microsoft.com/office/drawing/2014/main" id="{C0C6EA84-EB8D-ACCF-901B-87179F17D304}"/>
              </a:ext>
            </a:extLst>
          </p:cNvPr>
          <p:cNvSpPr>
            <a:spLocks noGrp="1"/>
          </p:cNvSpPr>
          <p:nvPr>
            <p:ph type="body" sz="quarter" idx="18"/>
          </p:nvPr>
        </p:nvSpPr>
        <p:spPr>
          <a:xfrm>
            <a:off x="323850" y="1058863"/>
            <a:ext cx="8424863" cy="3741737"/>
          </a:xfrm>
        </p:spPr>
        <p:txBody>
          <a:bodyPr/>
          <a:lstStyle/>
          <a:p>
            <a:endParaRPr lang="nl-NL" altLang="nl-NL" sz="2000" dirty="0">
              <a:solidFill>
                <a:srgbClr val="181818"/>
              </a:solidFill>
              <a:latin typeface="Arial" charset="0"/>
              <a:cs typeface="Arial" charset="0"/>
            </a:endParaRPr>
          </a:p>
          <a:p>
            <a:endParaRPr lang="nl-NL" altLang="nl-NL" dirty="0">
              <a:solidFill>
                <a:srgbClr val="181818"/>
              </a:solidFill>
              <a:latin typeface="Arial" charset="0"/>
              <a:cs typeface="Arial" charset="0"/>
            </a:endParaRPr>
          </a:p>
        </p:txBody>
      </p:sp>
      <p:sp>
        <p:nvSpPr>
          <p:cNvPr id="14339" name="Titel 2">
            <a:extLst>
              <a:ext uri="{FF2B5EF4-FFF2-40B4-BE49-F238E27FC236}">
                <a16:creationId xmlns:a16="http://schemas.microsoft.com/office/drawing/2014/main" id="{7035D200-D971-9732-AE67-83BCE7AA45CF}"/>
              </a:ext>
            </a:extLst>
          </p:cNvPr>
          <p:cNvSpPr>
            <a:spLocks noGrp="1"/>
          </p:cNvSpPr>
          <p:nvPr>
            <p:ph type="title"/>
          </p:nvPr>
        </p:nvSpPr>
        <p:spPr/>
        <p:txBody>
          <a:bodyPr/>
          <a:lstStyle/>
          <a:p>
            <a:r>
              <a:rPr lang="nl-NL" altLang="nl-NL" dirty="0">
                <a:latin typeface="Arial" charset="0"/>
                <a:cs typeface="Arial" charset="0"/>
              </a:rPr>
              <a:t>Volume- en tijdsafhankelijke nettarieven</a:t>
            </a:r>
          </a:p>
        </p:txBody>
      </p:sp>
      <p:sp>
        <p:nvSpPr>
          <p:cNvPr id="14340" name="Tijdelijke aanduiding voor dianummer 3">
            <a:extLst>
              <a:ext uri="{FF2B5EF4-FFF2-40B4-BE49-F238E27FC236}">
                <a16:creationId xmlns:a16="http://schemas.microsoft.com/office/drawing/2014/main" id="{0F819C9E-EABB-26E7-1D39-FF26C1226BB0}"/>
              </a:ext>
            </a:extLst>
          </p:cNvPr>
          <p:cNvSpPr>
            <a:spLocks noGrp="1"/>
          </p:cNvSpPr>
          <p:nvPr>
            <p:ph type="sldNum" sz="quarter" idx="19"/>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pPr>
            <a:fld id="{4ECB3AFE-C44D-40CA-BFB5-C46CDE46C03C}" type="slidenum">
              <a:rPr lang="nl-NL" altLang="nl-NL">
                <a:solidFill>
                  <a:srgbClr val="007FAE"/>
                </a:solidFill>
                <a:cs typeface="Arial" charset="0"/>
              </a:rPr>
              <a:pPr fontAlgn="base">
                <a:spcBef>
                  <a:spcPct val="0"/>
                </a:spcBef>
                <a:spcAft>
                  <a:spcPct val="0"/>
                </a:spcAft>
              </a:pPr>
              <a:t>5</a:t>
            </a:fld>
            <a:endParaRPr lang="nl-NL" altLang="nl-NL">
              <a:solidFill>
                <a:srgbClr val="007FAE"/>
              </a:solidFill>
              <a:cs typeface="Arial" charset="0"/>
            </a:endParaRPr>
          </a:p>
        </p:txBody>
      </p:sp>
      <p:sp>
        <p:nvSpPr>
          <p:cNvPr id="13" name="Afgeronde rechthoek 7">
            <a:extLst>
              <a:ext uri="{FF2B5EF4-FFF2-40B4-BE49-F238E27FC236}">
                <a16:creationId xmlns:a16="http://schemas.microsoft.com/office/drawing/2014/main" id="{F2B9BD81-2C12-2541-1CB1-335726DF157C}"/>
              </a:ext>
            </a:extLst>
          </p:cNvPr>
          <p:cNvSpPr/>
          <p:nvPr/>
        </p:nvSpPr>
        <p:spPr>
          <a:xfrm>
            <a:off x="0" y="5294313"/>
            <a:ext cx="9144000" cy="87783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nl-NL" sz="1200" b="1" dirty="0"/>
              <a:t>TIP: Maak je dia’s niet te vol, gebruik steekwoorden of kernzinnen</a:t>
            </a:r>
            <a:br>
              <a:rPr lang="nl-NL" sz="1200" b="1" dirty="0"/>
            </a:br>
            <a:r>
              <a:rPr lang="nl-NL" sz="1200" dirty="0"/>
              <a:t>Je presentatie hoort je verhaal te ondersteunen, niet andersom. Maak je slides daarom niet te vol: zet je boodschap in steekwoorden of kernzinnen. Zo kan jouw publiek zich beter focussen op wat je zegt. Zet eventueel wat je extra wilt vertellen in de notities onderaan elke slide.</a:t>
            </a:r>
            <a:endParaRPr lang="nl-NL" sz="1200" b="1" dirty="0"/>
          </a:p>
        </p:txBody>
      </p:sp>
      <p:pic>
        <p:nvPicPr>
          <p:cNvPr id="4" name="Afbeelding 3">
            <a:extLst>
              <a:ext uri="{FF2B5EF4-FFF2-40B4-BE49-F238E27FC236}">
                <a16:creationId xmlns:a16="http://schemas.microsoft.com/office/drawing/2014/main" id="{5C17F3C1-13E7-C8E8-762D-208922068C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190" y="555525"/>
            <a:ext cx="4043096" cy="2695397"/>
          </a:xfrm>
          <a:prstGeom prst="rect">
            <a:avLst/>
          </a:prstGeom>
        </p:spPr>
      </p:pic>
      <p:pic>
        <p:nvPicPr>
          <p:cNvPr id="8" name="Afbeelding 7">
            <a:extLst>
              <a:ext uri="{FF2B5EF4-FFF2-40B4-BE49-F238E27FC236}">
                <a16:creationId xmlns:a16="http://schemas.microsoft.com/office/drawing/2014/main" id="{2984A496-6470-B2A7-7410-2389398CF4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63497" y="843558"/>
            <a:ext cx="3253975" cy="2169317"/>
          </a:xfrm>
          <a:prstGeom prst="rect">
            <a:avLst/>
          </a:prstGeom>
        </p:spPr>
      </p:pic>
      <p:pic>
        <p:nvPicPr>
          <p:cNvPr id="10" name="Afbeelding 9">
            <a:extLst>
              <a:ext uri="{FF2B5EF4-FFF2-40B4-BE49-F238E27FC236}">
                <a16:creationId xmlns:a16="http://schemas.microsoft.com/office/drawing/2014/main" id="{45E91DD7-9C0A-74A0-9954-663E1FA300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2232012"/>
            <a:ext cx="4464496" cy="2976330"/>
          </a:xfrm>
          <a:prstGeom prst="rect">
            <a:avLst/>
          </a:prstGeom>
        </p:spPr>
      </p:pic>
      <p:pic>
        <p:nvPicPr>
          <p:cNvPr id="12" name="Afbeelding 11">
            <a:extLst>
              <a:ext uri="{FF2B5EF4-FFF2-40B4-BE49-F238E27FC236}">
                <a16:creationId xmlns:a16="http://schemas.microsoft.com/office/drawing/2014/main" id="{070F8841-7B58-DE2D-1685-7293101E6B3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7616" y="2091911"/>
            <a:ext cx="4516392" cy="3010928"/>
          </a:xfrm>
          <a:prstGeom prst="rect">
            <a:avLst/>
          </a:prstGeom>
        </p:spPr>
      </p:pic>
    </p:spTree>
    <p:extLst>
      <p:ext uri="{BB962C8B-B14F-4D97-AF65-F5344CB8AC3E}">
        <p14:creationId xmlns:p14="http://schemas.microsoft.com/office/powerpoint/2010/main" val="3760940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9CC58C-1B7F-2078-65D8-0652CD12E9FF}"/>
              </a:ext>
            </a:extLst>
          </p:cNvPr>
          <p:cNvSpPr>
            <a:spLocks noGrp="1"/>
          </p:cNvSpPr>
          <p:nvPr>
            <p:ph type="title"/>
          </p:nvPr>
        </p:nvSpPr>
        <p:spPr/>
        <p:txBody>
          <a:bodyPr/>
          <a:lstStyle/>
          <a:p>
            <a:r>
              <a:rPr lang="nl-NL" dirty="0"/>
              <a:t>Wat leveren tijdsafhankelijke nettarieven op?</a:t>
            </a:r>
          </a:p>
        </p:txBody>
      </p:sp>
      <p:sp>
        <p:nvSpPr>
          <p:cNvPr id="3" name="Tijdelijke aanduiding voor afbeelding 2">
            <a:extLst>
              <a:ext uri="{FF2B5EF4-FFF2-40B4-BE49-F238E27FC236}">
                <a16:creationId xmlns:a16="http://schemas.microsoft.com/office/drawing/2014/main" id="{6C25B6C4-BC6A-5AE9-DE85-DD22BCC30BDE}"/>
              </a:ext>
            </a:extLst>
          </p:cNvPr>
          <p:cNvSpPr>
            <a:spLocks noGrp="1"/>
          </p:cNvSpPr>
          <p:nvPr>
            <p:ph type="pic" sz="quarter" idx="22"/>
          </p:nvPr>
        </p:nvSpPr>
        <p:spPr/>
        <p:txBody>
          <a:bodyPr/>
          <a:lstStyle/>
          <a:p>
            <a:pPr marL="457200" indent="-457200">
              <a:buFont typeface="+mj-lt"/>
              <a:buAutoNum type="arabicPeriod"/>
            </a:pPr>
            <a:r>
              <a:rPr lang="nl-NL" altLang="nl-NL" sz="2000" dirty="0">
                <a:latin typeface="Arial" charset="0"/>
                <a:cs typeface="Arial" charset="0"/>
              </a:rPr>
              <a:t>Op korte termijn ruimte op het net</a:t>
            </a:r>
          </a:p>
          <a:p>
            <a:pPr lvl="1"/>
            <a:r>
              <a:rPr lang="nl-NL" altLang="nl-NL" sz="1800" dirty="0">
                <a:latin typeface="Arial" charset="0"/>
                <a:cs typeface="Arial" charset="0"/>
              </a:rPr>
              <a:t>Inschatting netbeheerders: 10% verlaging piekbelasting</a:t>
            </a:r>
          </a:p>
          <a:p>
            <a:pPr lvl="1"/>
            <a:r>
              <a:rPr lang="nl-NL" altLang="nl-NL" sz="1800" dirty="0">
                <a:latin typeface="Arial" charset="0"/>
                <a:cs typeface="Arial" charset="0"/>
              </a:rPr>
              <a:t>Dit creëert ruimte voor 700.000 nieuwe woningen</a:t>
            </a:r>
          </a:p>
          <a:p>
            <a:pPr lvl="1"/>
            <a:endParaRPr lang="nl-NL" altLang="nl-NL" sz="1800" dirty="0">
              <a:latin typeface="Arial" charset="0"/>
              <a:cs typeface="Arial" charset="0"/>
            </a:endParaRPr>
          </a:p>
          <a:p>
            <a:pPr marL="457200" indent="-457200">
              <a:buFont typeface="+mj-lt"/>
              <a:buAutoNum type="arabicPeriod"/>
            </a:pPr>
            <a:r>
              <a:rPr lang="nl-NL" altLang="nl-NL" sz="2000" dirty="0">
                <a:latin typeface="Arial" charset="0"/>
                <a:cs typeface="Arial" charset="0"/>
              </a:rPr>
              <a:t>Op lange termijn zijn er minder netverzwaringen nodig</a:t>
            </a:r>
          </a:p>
          <a:p>
            <a:pPr lvl="1"/>
            <a:r>
              <a:rPr lang="nl-NL" altLang="nl-NL" sz="1800" dirty="0">
                <a:latin typeface="Arial" charset="0"/>
                <a:cs typeface="Arial" charset="0"/>
              </a:rPr>
              <a:t>Besparing van investeringskosten -&gt; goed voor betaalbaarheid</a:t>
            </a:r>
          </a:p>
          <a:p>
            <a:pPr lvl="1"/>
            <a:r>
              <a:rPr lang="nl-NL" altLang="nl-NL" sz="1800" dirty="0">
                <a:latin typeface="Arial" charset="0"/>
                <a:cs typeface="Arial" charset="0"/>
              </a:rPr>
              <a:t>Minder transformatorhuisjes -&gt; helpt bij ruimtelijke inpassing</a:t>
            </a:r>
          </a:p>
          <a:p>
            <a:endParaRPr lang="nl-NL" dirty="0"/>
          </a:p>
        </p:txBody>
      </p:sp>
      <p:sp>
        <p:nvSpPr>
          <p:cNvPr id="4" name="Tijdelijke aanduiding voor dianummer 3">
            <a:extLst>
              <a:ext uri="{FF2B5EF4-FFF2-40B4-BE49-F238E27FC236}">
                <a16:creationId xmlns:a16="http://schemas.microsoft.com/office/drawing/2014/main" id="{22F201CA-27EE-FB41-6C5C-8703E36A3C7A}"/>
              </a:ext>
            </a:extLst>
          </p:cNvPr>
          <p:cNvSpPr>
            <a:spLocks noGrp="1"/>
          </p:cNvSpPr>
          <p:nvPr>
            <p:ph type="sldNum" sz="quarter" idx="23"/>
          </p:nvPr>
        </p:nvSpPr>
        <p:spPr/>
        <p:txBody>
          <a:bodyPr/>
          <a:lstStyle/>
          <a:p>
            <a:pPr>
              <a:defRPr/>
            </a:pPr>
            <a:fld id="{D666E162-1477-4983-85C1-DCC4F3CC4A31}" type="slidenum">
              <a:rPr lang="nl-NL" smtClean="0"/>
              <a:pPr>
                <a:defRPr/>
              </a:pPr>
              <a:t>6</a:t>
            </a:fld>
            <a:endParaRPr lang="nl-NL" dirty="0"/>
          </a:p>
        </p:txBody>
      </p:sp>
      <p:sp>
        <p:nvSpPr>
          <p:cNvPr id="5" name="Tijdelijke aanduiding voor datum 4">
            <a:extLst>
              <a:ext uri="{FF2B5EF4-FFF2-40B4-BE49-F238E27FC236}">
                <a16:creationId xmlns:a16="http://schemas.microsoft.com/office/drawing/2014/main" id="{24572287-D0AB-EFC1-CAF3-43B245B8B323}"/>
              </a:ext>
            </a:extLst>
          </p:cNvPr>
          <p:cNvSpPr>
            <a:spLocks noGrp="1"/>
          </p:cNvSpPr>
          <p:nvPr>
            <p:ph type="dt" sz="half" idx="24"/>
          </p:nvPr>
        </p:nvSpPr>
        <p:spPr/>
        <p:txBody>
          <a:bodyPr/>
          <a:lstStyle/>
          <a:p>
            <a:pPr>
              <a:defRPr/>
            </a:pPr>
            <a:endParaRPr lang="nl-NL"/>
          </a:p>
        </p:txBody>
      </p:sp>
      <p:sp>
        <p:nvSpPr>
          <p:cNvPr id="6" name="Tijdelijke aanduiding voor voettekst 5">
            <a:extLst>
              <a:ext uri="{FF2B5EF4-FFF2-40B4-BE49-F238E27FC236}">
                <a16:creationId xmlns:a16="http://schemas.microsoft.com/office/drawing/2014/main" id="{58421E10-511C-E7C6-E9C2-A7231E188E17}"/>
              </a:ext>
            </a:extLst>
          </p:cNvPr>
          <p:cNvSpPr>
            <a:spLocks noGrp="1"/>
          </p:cNvSpPr>
          <p:nvPr>
            <p:ph type="ftr" sz="quarter" idx="25"/>
          </p:nvPr>
        </p:nvSpPr>
        <p:spPr/>
        <p:txBody>
          <a:bodyPr/>
          <a:lstStyle/>
          <a:p>
            <a:pPr>
              <a:defRPr/>
            </a:pPr>
            <a:endParaRPr lang="nl-NL"/>
          </a:p>
        </p:txBody>
      </p:sp>
    </p:spTree>
    <p:extLst>
      <p:ext uri="{BB962C8B-B14F-4D97-AF65-F5344CB8AC3E}">
        <p14:creationId xmlns:p14="http://schemas.microsoft.com/office/powerpoint/2010/main" val="85776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382E0-F86C-B5EA-611A-802CE311D6A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F51E291-0979-9CF6-9E36-BD788C9FF1AB}"/>
              </a:ext>
            </a:extLst>
          </p:cNvPr>
          <p:cNvSpPr>
            <a:spLocks noGrp="1"/>
          </p:cNvSpPr>
          <p:nvPr>
            <p:ph type="title"/>
          </p:nvPr>
        </p:nvSpPr>
        <p:spPr/>
        <p:txBody>
          <a:bodyPr/>
          <a:lstStyle/>
          <a:p>
            <a:r>
              <a:rPr lang="nl-NL" dirty="0"/>
              <a:t>Effecten voor huishoudens</a:t>
            </a:r>
          </a:p>
        </p:txBody>
      </p:sp>
      <p:sp>
        <p:nvSpPr>
          <p:cNvPr id="3" name="Tijdelijke aanduiding voor afbeelding 2">
            <a:extLst>
              <a:ext uri="{FF2B5EF4-FFF2-40B4-BE49-F238E27FC236}">
                <a16:creationId xmlns:a16="http://schemas.microsoft.com/office/drawing/2014/main" id="{70D806D8-8F58-17B7-23E6-9B6DA88DF757}"/>
              </a:ext>
            </a:extLst>
          </p:cNvPr>
          <p:cNvSpPr>
            <a:spLocks noGrp="1"/>
          </p:cNvSpPr>
          <p:nvPr>
            <p:ph type="pic" sz="quarter" idx="22"/>
          </p:nvPr>
        </p:nvSpPr>
        <p:spPr>
          <a:xfrm>
            <a:off x="323528" y="1058874"/>
            <a:ext cx="6048672" cy="3741737"/>
          </a:xfrm>
        </p:spPr>
        <p:txBody>
          <a:bodyPr/>
          <a:lstStyle/>
          <a:p>
            <a:r>
              <a:rPr lang="nl-NL" sz="1800" dirty="0"/>
              <a:t>Ruim de helft van de huishoudens gaat erop vooruit</a:t>
            </a:r>
          </a:p>
          <a:p>
            <a:endParaRPr lang="nl-NL" sz="1800" dirty="0"/>
          </a:p>
          <a:p>
            <a:r>
              <a:rPr lang="nl-NL" sz="1800" dirty="0"/>
              <a:t>Kleine woningen en woningen op bijvoorbeeld een warmtenet gaan erop vooruit</a:t>
            </a:r>
          </a:p>
          <a:p>
            <a:endParaRPr lang="nl-NL" sz="1800" dirty="0"/>
          </a:p>
          <a:p>
            <a:r>
              <a:rPr lang="nl-NL" sz="1800" dirty="0"/>
              <a:t>Verduurzaming blijft lonen (warmtepomp voordeliger dan verwarmen met gas)</a:t>
            </a:r>
          </a:p>
          <a:p>
            <a:endParaRPr lang="nl-NL" sz="1800" dirty="0"/>
          </a:p>
          <a:p>
            <a:r>
              <a:rPr lang="nl-NL" sz="1800" dirty="0"/>
              <a:t>Zonnepanelen worden voordeliger vanwege eigen verbruik</a:t>
            </a:r>
          </a:p>
        </p:txBody>
      </p:sp>
      <p:sp>
        <p:nvSpPr>
          <p:cNvPr id="4" name="Tijdelijke aanduiding voor dianummer 3">
            <a:extLst>
              <a:ext uri="{FF2B5EF4-FFF2-40B4-BE49-F238E27FC236}">
                <a16:creationId xmlns:a16="http://schemas.microsoft.com/office/drawing/2014/main" id="{EAC8D676-89C0-297C-B38F-A095D62E50B5}"/>
              </a:ext>
            </a:extLst>
          </p:cNvPr>
          <p:cNvSpPr>
            <a:spLocks noGrp="1"/>
          </p:cNvSpPr>
          <p:nvPr>
            <p:ph type="sldNum" sz="quarter" idx="23"/>
          </p:nvPr>
        </p:nvSpPr>
        <p:spPr/>
        <p:txBody>
          <a:bodyPr/>
          <a:lstStyle/>
          <a:p>
            <a:pPr>
              <a:defRPr/>
            </a:pPr>
            <a:fld id="{D666E162-1477-4983-85C1-DCC4F3CC4A31}" type="slidenum">
              <a:rPr lang="nl-NL" smtClean="0"/>
              <a:pPr>
                <a:defRPr/>
              </a:pPr>
              <a:t>7</a:t>
            </a:fld>
            <a:endParaRPr lang="nl-NL" dirty="0"/>
          </a:p>
        </p:txBody>
      </p:sp>
      <p:sp>
        <p:nvSpPr>
          <p:cNvPr id="5" name="Tijdelijke aanduiding voor datum 4">
            <a:extLst>
              <a:ext uri="{FF2B5EF4-FFF2-40B4-BE49-F238E27FC236}">
                <a16:creationId xmlns:a16="http://schemas.microsoft.com/office/drawing/2014/main" id="{694D263A-33E9-2988-5118-35956AEF7E6C}"/>
              </a:ext>
            </a:extLst>
          </p:cNvPr>
          <p:cNvSpPr>
            <a:spLocks noGrp="1"/>
          </p:cNvSpPr>
          <p:nvPr>
            <p:ph type="dt" sz="half" idx="24"/>
          </p:nvPr>
        </p:nvSpPr>
        <p:spPr/>
        <p:txBody>
          <a:bodyPr/>
          <a:lstStyle/>
          <a:p>
            <a:pPr>
              <a:defRPr/>
            </a:pPr>
            <a:endParaRPr lang="nl-NL"/>
          </a:p>
        </p:txBody>
      </p:sp>
      <p:sp>
        <p:nvSpPr>
          <p:cNvPr id="6" name="Tijdelijke aanduiding voor voettekst 5">
            <a:extLst>
              <a:ext uri="{FF2B5EF4-FFF2-40B4-BE49-F238E27FC236}">
                <a16:creationId xmlns:a16="http://schemas.microsoft.com/office/drawing/2014/main" id="{469F24EB-E1D9-D133-D00B-4437ABAEA110}"/>
              </a:ext>
            </a:extLst>
          </p:cNvPr>
          <p:cNvSpPr>
            <a:spLocks noGrp="1"/>
          </p:cNvSpPr>
          <p:nvPr>
            <p:ph type="ftr" sz="quarter" idx="25"/>
          </p:nvPr>
        </p:nvSpPr>
        <p:spPr/>
        <p:txBody>
          <a:bodyPr/>
          <a:lstStyle/>
          <a:p>
            <a:pPr>
              <a:defRPr/>
            </a:pPr>
            <a:endParaRPr lang="nl-NL"/>
          </a:p>
        </p:txBody>
      </p:sp>
      <p:pic>
        <p:nvPicPr>
          <p:cNvPr id="12" name="Afbeelding 11">
            <a:extLst>
              <a:ext uri="{FF2B5EF4-FFF2-40B4-BE49-F238E27FC236}">
                <a16:creationId xmlns:a16="http://schemas.microsoft.com/office/drawing/2014/main" id="{4F5DDFB8-2BFB-9E3F-AFEA-395C73A5D8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1801" y="31139"/>
            <a:ext cx="2421764" cy="3129905"/>
          </a:xfrm>
          <a:prstGeom prst="rect">
            <a:avLst/>
          </a:prstGeom>
        </p:spPr>
      </p:pic>
      <p:pic>
        <p:nvPicPr>
          <p:cNvPr id="14" name="Afbeelding 13">
            <a:extLst>
              <a:ext uri="{FF2B5EF4-FFF2-40B4-BE49-F238E27FC236}">
                <a16:creationId xmlns:a16="http://schemas.microsoft.com/office/drawing/2014/main" id="{262EEB67-69CE-EEBC-4AD5-469DB726D6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5295" y="1596092"/>
            <a:ext cx="2421764" cy="3351922"/>
          </a:xfrm>
          <a:prstGeom prst="rect">
            <a:avLst/>
          </a:prstGeom>
        </p:spPr>
      </p:pic>
    </p:spTree>
    <p:extLst>
      <p:ext uri="{BB962C8B-B14F-4D97-AF65-F5344CB8AC3E}">
        <p14:creationId xmlns:p14="http://schemas.microsoft.com/office/powerpoint/2010/main" val="1577789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7D5826-3E1E-BECB-16CF-2C4F024DF99E}"/>
              </a:ext>
            </a:extLst>
          </p:cNvPr>
          <p:cNvSpPr>
            <a:spLocks noGrp="1"/>
          </p:cNvSpPr>
          <p:nvPr>
            <p:ph type="title"/>
          </p:nvPr>
        </p:nvSpPr>
        <p:spPr/>
        <p:txBody>
          <a:bodyPr/>
          <a:lstStyle/>
          <a:p>
            <a:r>
              <a:rPr lang="nl-NL" dirty="0"/>
              <a:t>Hoe kunnen huishoudens hun kosten verlagen?</a:t>
            </a:r>
          </a:p>
        </p:txBody>
      </p:sp>
      <p:sp>
        <p:nvSpPr>
          <p:cNvPr id="4" name="Tijdelijke aanduiding voor dianummer 3">
            <a:extLst>
              <a:ext uri="{FF2B5EF4-FFF2-40B4-BE49-F238E27FC236}">
                <a16:creationId xmlns:a16="http://schemas.microsoft.com/office/drawing/2014/main" id="{A13CBC56-9568-D349-277B-00AF539C4D4D}"/>
              </a:ext>
            </a:extLst>
          </p:cNvPr>
          <p:cNvSpPr>
            <a:spLocks noGrp="1"/>
          </p:cNvSpPr>
          <p:nvPr>
            <p:ph type="sldNum" sz="quarter" idx="23"/>
          </p:nvPr>
        </p:nvSpPr>
        <p:spPr/>
        <p:txBody>
          <a:bodyPr/>
          <a:lstStyle/>
          <a:p>
            <a:pPr>
              <a:defRPr/>
            </a:pPr>
            <a:fld id="{D666E162-1477-4983-85C1-DCC4F3CC4A31}" type="slidenum">
              <a:rPr lang="nl-NL" smtClean="0"/>
              <a:pPr>
                <a:defRPr/>
              </a:pPr>
              <a:t>8</a:t>
            </a:fld>
            <a:endParaRPr lang="nl-NL" dirty="0"/>
          </a:p>
        </p:txBody>
      </p:sp>
      <p:sp>
        <p:nvSpPr>
          <p:cNvPr id="5" name="Tijdelijke aanduiding voor datum 4">
            <a:extLst>
              <a:ext uri="{FF2B5EF4-FFF2-40B4-BE49-F238E27FC236}">
                <a16:creationId xmlns:a16="http://schemas.microsoft.com/office/drawing/2014/main" id="{5E9EEF2F-5B83-469D-CD4C-1C44464E266B}"/>
              </a:ext>
            </a:extLst>
          </p:cNvPr>
          <p:cNvSpPr>
            <a:spLocks noGrp="1"/>
          </p:cNvSpPr>
          <p:nvPr>
            <p:ph type="dt" sz="half" idx="24"/>
          </p:nvPr>
        </p:nvSpPr>
        <p:spPr/>
        <p:txBody>
          <a:bodyPr/>
          <a:lstStyle/>
          <a:p>
            <a:pPr>
              <a:defRPr/>
            </a:pPr>
            <a:endParaRPr lang="nl-NL"/>
          </a:p>
        </p:txBody>
      </p:sp>
      <p:sp>
        <p:nvSpPr>
          <p:cNvPr id="6" name="Tijdelijke aanduiding voor voettekst 5">
            <a:extLst>
              <a:ext uri="{FF2B5EF4-FFF2-40B4-BE49-F238E27FC236}">
                <a16:creationId xmlns:a16="http://schemas.microsoft.com/office/drawing/2014/main" id="{CE50473C-0E86-7823-2771-113AC2E91A77}"/>
              </a:ext>
            </a:extLst>
          </p:cNvPr>
          <p:cNvSpPr>
            <a:spLocks noGrp="1"/>
          </p:cNvSpPr>
          <p:nvPr>
            <p:ph type="ftr" sz="quarter" idx="25"/>
          </p:nvPr>
        </p:nvSpPr>
        <p:spPr/>
        <p:txBody>
          <a:bodyPr/>
          <a:lstStyle/>
          <a:p>
            <a:pPr>
              <a:defRPr/>
            </a:pPr>
            <a:endParaRPr lang="nl-NL"/>
          </a:p>
        </p:txBody>
      </p:sp>
      <p:sp>
        <p:nvSpPr>
          <p:cNvPr id="3" name="Tijdelijke aanduiding voor afbeelding 2">
            <a:extLst>
              <a:ext uri="{FF2B5EF4-FFF2-40B4-BE49-F238E27FC236}">
                <a16:creationId xmlns:a16="http://schemas.microsoft.com/office/drawing/2014/main" id="{22F62D99-3807-DE3A-7F65-F615983D932B}"/>
              </a:ext>
            </a:extLst>
          </p:cNvPr>
          <p:cNvSpPr>
            <a:spLocks noGrp="1"/>
          </p:cNvSpPr>
          <p:nvPr>
            <p:ph type="pic" sz="quarter" idx="22"/>
          </p:nvPr>
        </p:nvSpPr>
        <p:spPr>
          <a:xfrm>
            <a:off x="926252" y="4397589"/>
            <a:ext cx="8038361" cy="466553"/>
          </a:xfrm>
        </p:spPr>
        <p:txBody>
          <a:bodyPr/>
          <a:lstStyle/>
          <a:p>
            <a:pPr marL="0" indent="0">
              <a:buNone/>
            </a:pPr>
            <a:r>
              <a:rPr lang="nl-NL" sz="1600" i="1" dirty="0"/>
              <a:t>Koken kan gewoon in de avond, het effect op de netkosten hiervan is zeer klein!</a:t>
            </a:r>
          </a:p>
        </p:txBody>
      </p:sp>
      <p:pic>
        <p:nvPicPr>
          <p:cNvPr id="8" name="Afbeelding 7">
            <a:extLst>
              <a:ext uri="{FF2B5EF4-FFF2-40B4-BE49-F238E27FC236}">
                <a16:creationId xmlns:a16="http://schemas.microsoft.com/office/drawing/2014/main" id="{BBCC41F0-3716-9E32-B535-A082A6D493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672" y="791008"/>
            <a:ext cx="5715042" cy="3810028"/>
          </a:xfrm>
          <a:prstGeom prst="rect">
            <a:avLst/>
          </a:prstGeom>
        </p:spPr>
      </p:pic>
    </p:spTree>
    <p:extLst>
      <p:ext uri="{BB962C8B-B14F-4D97-AF65-F5344CB8AC3E}">
        <p14:creationId xmlns:p14="http://schemas.microsoft.com/office/powerpoint/2010/main" val="4130984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4964D-D573-A9CC-4266-24D164FCF5D0}"/>
            </a:ext>
          </a:extLst>
        </p:cNvPr>
        <p:cNvGrpSpPr/>
        <p:nvPr/>
      </p:nvGrpSpPr>
      <p:grpSpPr>
        <a:xfrm>
          <a:off x="0" y="0"/>
          <a:ext cx="0" cy="0"/>
          <a:chOff x="0" y="0"/>
          <a:chExt cx="0" cy="0"/>
        </a:xfrm>
      </p:grpSpPr>
    </p:spTree>
    <p:extLst>
      <p:ext uri="{BB962C8B-B14F-4D97-AF65-F5344CB8AC3E}">
        <p14:creationId xmlns:p14="http://schemas.microsoft.com/office/powerpoint/2010/main" val="2614601813"/>
      </p:ext>
    </p:extLst>
  </p:cSld>
  <p:clrMapOvr>
    <a:masterClrMapping/>
  </p:clrMapOvr>
</p:sld>
</file>

<file path=ppt/theme/theme1.xml><?xml version="1.0" encoding="utf-8"?>
<a:theme xmlns:a="http://schemas.openxmlformats.org/drawingml/2006/main" name="ACM leeg Powerpoint-sjabloon - NL">
  <a:themeElements>
    <a:clrScheme name="ACM Themakleuren">
      <a:dk1>
        <a:srgbClr val="000000"/>
      </a:dk1>
      <a:lt1>
        <a:sysClr val="window" lastClr="FFFFFF"/>
      </a:lt1>
      <a:dk2>
        <a:srgbClr val="E5007D"/>
      </a:dk2>
      <a:lt2>
        <a:srgbClr val="F2F2F2"/>
      </a:lt2>
      <a:accent1>
        <a:srgbClr val="5F1F7A"/>
      </a:accent1>
      <a:accent2>
        <a:srgbClr val="E5007D"/>
      </a:accent2>
      <a:accent3>
        <a:srgbClr val="B2ADC9"/>
      </a:accent3>
      <a:accent4>
        <a:srgbClr val="007FAE"/>
      </a:accent4>
      <a:accent5>
        <a:srgbClr val="FCC800"/>
      </a:accent5>
      <a:accent6>
        <a:srgbClr val="007C00"/>
      </a:accent6>
      <a:hlink>
        <a:srgbClr val="007FAE"/>
      </a:hlink>
      <a:folHlink>
        <a:srgbClr val="5F1F7A"/>
      </a:folHlink>
    </a:clrScheme>
    <a:fontScheme name="ACM fonts 1">
      <a:majorFont>
        <a:latin typeface="DIN Alternate"/>
        <a:ea typeface=""/>
        <a:cs typeface=""/>
      </a:majorFont>
      <a:minorFont>
        <a:latin typeface="Arial"/>
        <a:ea typeface=""/>
        <a:cs typeface=""/>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NL_Office365" id="{E27D6D1D-7C18-4A14-8DD6-41A3F5D47100}" vid="{ECEB035B-2340-48BF-ADE3-0FE0F464A07B}"/>
    </a:ext>
  </a:extLst>
</a:theme>
</file>

<file path=ppt/theme/theme2.xml><?xml version="1.0" encoding="utf-8"?>
<a:theme xmlns:a="http://schemas.openxmlformats.org/drawingml/2006/main" name="Inhoudsdia's">
  <a:themeElements>
    <a:clrScheme name="ACM Themakleuren">
      <a:dk1>
        <a:srgbClr val="000000"/>
      </a:dk1>
      <a:lt1>
        <a:sysClr val="window" lastClr="FFFFFF"/>
      </a:lt1>
      <a:dk2>
        <a:srgbClr val="E5007D"/>
      </a:dk2>
      <a:lt2>
        <a:srgbClr val="F2F2F2"/>
      </a:lt2>
      <a:accent1>
        <a:srgbClr val="5F1F7A"/>
      </a:accent1>
      <a:accent2>
        <a:srgbClr val="E5007D"/>
      </a:accent2>
      <a:accent3>
        <a:srgbClr val="B2ADC9"/>
      </a:accent3>
      <a:accent4>
        <a:srgbClr val="007FAE"/>
      </a:accent4>
      <a:accent5>
        <a:srgbClr val="FCC800"/>
      </a:accent5>
      <a:accent6>
        <a:srgbClr val="007C00"/>
      </a:accent6>
      <a:hlink>
        <a:srgbClr val="007FAE"/>
      </a:hlink>
      <a:folHlink>
        <a:srgbClr val="5F1F7A"/>
      </a:folHlink>
    </a:clrScheme>
    <a:fontScheme name="ACM fonts 1">
      <a:majorFont>
        <a:latin typeface="DIN Alternate"/>
        <a:ea typeface=""/>
        <a:cs typeface=""/>
      </a:majorFont>
      <a:minorFont>
        <a:latin typeface="Arial"/>
        <a:ea typeface=""/>
        <a:cs typeface=""/>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NL_Office365" id="{E27D6D1D-7C18-4A14-8DD6-41A3F5D47100}" vid="{A266008A-5FE5-4351-B36D-08105987AC7F}"/>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ap:Properties xmlns:vt="http://schemas.openxmlformats.org/officeDocument/2006/docPropsVTypes" xmlns:ap="http://schemas.openxmlformats.org/officeDocument/2006/extended-properties">
  <ap:Words>457</ap:Words>
  <ap:PresentationFormat>Diavoorstelling (16:9)</ap:PresentationFormat>
  <ap:Paragraphs>54</ap:Paragraphs>
  <ap:Slides>9</ap:Slides>
  <ap:HiddenSlides>0</ap:HiddenSlides>
  <ap:MMClips>0</ap:MMClips>
  <ap:ScaleCrop>false</ap:ScaleCrop>
  <ap:HeadingPairs>
    <vt:vector baseType="variant" size="6">
      <vt:variant>
        <vt:lpstr>Gebruikte lettertypen</vt:lpstr>
      </vt:variant>
      <vt:variant>
        <vt:i4>2</vt:i4>
      </vt:variant>
      <vt:variant>
        <vt:lpstr>Thema</vt:lpstr>
      </vt:variant>
      <vt:variant>
        <vt:i4>2</vt:i4>
      </vt:variant>
      <vt:variant>
        <vt:lpstr>Diatitels</vt:lpstr>
      </vt:variant>
      <vt:variant>
        <vt:i4>9</vt:i4>
      </vt:variant>
    </vt:vector>
  </ap:HeadingPairs>
  <ap:TitlesOfParts>
    <vt:vector baseType="lpstr" size="13">
      <vt:lpstr>Arial</vt:lpstr>
      <vt:lpstr>Calibri</vt:lpstr>
      <vt:lpstr>ACM leeg Powerpoint-sjabloon - NL</vt:lpstr>
      <vt:lpstr>Inhoudsdia's</vt:lpstr>
      <vt:lpstr>Volume- en tijdsafhankelijke nettarieven</vt:lpstr>
      <vt:lpstr>Rol ACM toezicht tariefstructuur elektriciteit</vt:lpstr>
      <vt:lpstr>Aanleiding tijdsafhankelijke nettarieven</vt:lpstr>
      <vt:lpstr>Stapsgewijze invoering voor alle afnemers </vt:lpstr>
      <vt:lpstr>Volume- en tijdsafhankelijke nettarieven</vt:lpstr>
      <vt:lpstr>Wat leveren tijdsafhankelijke nettarieven op?</vt:lpstr>
      <vt:lpstr>Effecten voor huishoudens</vt:lpstr>
      <vt:lpstr>Hoe kunnen huishoudens hun kosten verlagen?</vt:lpstr>
      <vt:lpstr>PowerPoint-presentatie</vt:lpstr>
    </vt:vector>
  </ap:TitlesOfParts>
  <ap:LinksUpToDate>false</ap:LinksUpToDate>
  <ap:SharedDoc>false</ap:SharedDoc>
</ap:Properties>
</file>

<file path=docProps/core.xml><?xml version="1.0" encoding="utf-8"?>
<coreProperties xmlns:dc="http://purl.org/dc/elements/1.1/" xmlns:dcterms="http://purl.org/dc/terms/" xmlns:xsi="http://www.w3.org/2001/XMLSchema-instance" xmlns="http://schemas.openxmlformats.org/package/2006/metadata/core-properties">
  <dc:title/>
  <dc:creator/>
  <lastModifiedBy/>
  <revision/>
  <dcterms:created xsi:type="dcterms:W3CDTF">2026-10-15T09:36:55.0000000Z</dcterms:created>
  <dcterms:modified xsi:type="dcterms:W3CDTF">2026-10-15T09:56:22.0000000Z</dcterms:modified>
  <dc:description/>
  <dc:subject/>
  <keywords/>
  <version/>
  <category>------------------------</category>
</coreProperties>
</file>