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64" r:id="rId2"/>
  </p:sldMasterIdLst>
  <p:notesMasterIdLst>
    <p:notesMasterId r:id="rId19"/>
  </p:notesMasterIdLst>
  <p:handoutMasterIdLst>
    <p:handoutMasterId r:id="rId20"/>
  </p:handoutMasterIdLst>
  <p:sldIdLst>
    <p:sldId id="256" r:id="rId3"/>
    <p:sldId id="260" r:id="rId4"/>
    <p:sldId id="262" r:id="rId5"/>
    <p:sldId id="263" r:id="rId6"/>
    <p:sldId id="264" r:id="rId7"/>
    <p:sldId id="274" r:id="rId8"/>
    <p:sldId id="265" r:id="rId9"/>
    <p:sldId id="266" r:id="rId10"/>
    <p:sldId id="267" r:id="rId11"/>
    <p:sldId id="268" r:id="rId12"/>
    <p:sldId id="271" r:id="rId13"/>
    <p:sldId id="272" r:id="rId14"/>
    <p:sldId id="273" r:id="rId15"/>
    <p:sldId id="269" r:id="rId16"/>
    <p:sldId id="270" r:id="rId17"/>
    <p:sldId id="261" r:id="rId18"/>
  </p:sldIdLst>
  <p:sldSz cx="12192000" cy="6858000"/>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extLst/>
  </p:cmAuthor>
  <p:cmAuthor id="1" name="Arnout Drenthel" initials="AD" lastIdx="1" clrIdx="0">
    <p:extLst/>
  </p:cmAuthor>
  <p:cmAuthor id="8" name="Arnout Drenthel" initials="AD [8]" lastIdx="1" clrIdx="7">
    <p:extLst/>
  </p:cmAuthor>
  <p:cmAuthor id="2" name="Arnout Drenthel" initials="AD [2]" lastIdx="1" clrIdx="1">
    <p:extLst/>
  </p:cmAuthor>
  <p:cmAuthor id="9" name="Arnout Drenthel" initials="AD [9]" lastIdx="1" clrIdx="8">
    <p:extLst/>
  </p:cmAuthor>
  <p:cmAuthor id="3" name="Arnout Drenthel" initials="AD [3]" lastIdx="1" clrIdx="2">
    <p:extLst/>
  </p:cmAuthor>
  <p:cmAuthor id="4" name="Arnout Drenthel" initials="AD [4]" lastIdx="1" clrIdx="3">
    <p:extLst/>
  </p:cmAuthor>
  <p:cmAuthor id="5" name="Arnout Drenthel" initials="AD [5]" lastIdx="1" clrIdx="4">
    <p:extLst/>
  </p:cmAuthor>
  <p:cmAuthor id="6" name="Arnout Drenthel" initials="AD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89A"/>
    <a:srgbClr val="154273"/>
    <a:srgbClr val="F2D9E7"/>
    <a:srgbClr val="E5B2CF"/>
    <a:srgbClr val="D52B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01" autoAdjust="0"/>
    <p:restoredTop sz="94391" autoAdjust="0"/>
  </p:normalViewPr>
  <p:slideViewPr>
    <p:cSldViewPr snapToGrid="0">
      <p:cViewPr varScale="1">
        <p:scale>
          <a:sx n="70" d="100"/>
          <a:sy n="70" d="100"/>
        </p:scale>
        <p:origin x="270" y="66"/>
      </p:cViewPr>
      <p:guideLst>
        <p:guide pos="518"/>
        <p:guide orient="horz" pos="2160"/>
        <p:guide orient="horz" pos="10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6" d="100"/>
          <a:sy n="76" d="100"/>
        </p:scale>
        <p:origin x="190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4C6709BA-0250-418B-A227-469BF0F69AD3}" type="datetimeFigureOut">
              <a:rPr lang="nl-NL" smtClean="0"/>
              <a:pPr/>
              <a:t>15-9-2021</a:t>
            </a:fld>
            <a:endParaRPr lang="nl-NL"/>
          </a:p>
        </p:txBody>
      </p:sp>
      <p:sp>
        <p:nvSpPr>
          <p:cNvPr id="4" name="Tijdelijke aanduiding voor voettekst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E7A4FE01-11FF-43DA-B7F5-6592B996E3FA}" type="slidenum">
              <a:rPr lang="nl-NL" smtClean="0"/>
              <a:pPr/>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FAD30240-3B76-4E52-B42B-C39F5C218F4D}" type="datetimeFigureOut">
              <a:rPr lang="nl-NL" smtClean="0"/>
              <a:pPr/>
              <a:t>15-9-2021</a:t>
            </a:fld>
            <a:endParaRPr lang="nl-NL"/>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DE501649-886C-4324-AD4C-E61C88D47728}" type="slidenum">
              <a:rPr lang="nl-NL" smtClean="0"/>
              <a:pPr/>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2</a:t>
            </a:fld>
            <a:endParaRPr lang="nl-NL"/>
          </a:p>
        </p:txBody>
      </p:sp>
    </p:spTree>
    <p:extLst>
      <p:ext uri="{BB962C8B-B14F-4D97-AF65-F5344CB8AC3E}">
        <p14:creationId xmlns:p14="http://schemas.microsoft.com/office/powerpoint/2010/main" val="3738509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smtClean="0"/>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1" name="Groep 10"/>
          <p:cNvGrpSpPr/>
          <p:nvPr userDrawn="1"/>
        </p:nvGrpSpPr>
        <p:grpSpPr>
          <a:xfrm>
            <a:off x="0" y="0"/>
            <a:ext cx="12192000" cy="1879600"/>
            <a:chOff x="0" y="0"/>
            <a:chExt cx="12192000" cy="1879600"/>
          </a:xfrm>
        </p:grpSpPr>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1879600"/>
            </a:xfrm>
            <a:prstGeom prst="rect">
              <a:avLst/>
            </a:prstGeom>
          </p:spPr>
        </p:pic>
        <p:pic>
          <p:nvPicPr>
            <p:cNvPr id="3074" name="Picture 2"/>
            <p:cNvPicPr>
              <a:picLocks noChangeAspect="1" noChangeArrowheads="1"/>
            </p:cNvPicPr>
            <p:nvPr userDrawn="1"/>
          </p:nvPicPr>
          <p:blipFill>
            <a:blip r:embed="rId3" cstate="print"/>
            <a:srcRect/>
            <a:stretch>
              <a:fillRect/>
            </a:stretch>
          </p:blipFill>
          <p:spPr bwMode="auto">
            <a:xfrm>
              <a:off x="6446409" y="333932"/>
              <a:ext cx="2309812" cy="804862"/>
            </a:xfrm>
            <a:prstGeom prst="rect">
              <a:avLst/>
            </a:prstGeom>
            <a:noFill/>
            <a:ln w="9525">
              <a:noFill/>
              <a:miter lim="800000"/>
              <a:headEnd/>
              <a:tailEnd/>
            </a:ln>
            <a:effectLst/>
          </p:spPr>
        </p:pic>
      </p:gr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Engels | 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smtClean="0"/>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68"/>
            <a:ext cx="12192000" cy="1542288"/>
          </a:xfrm>
          <a:prstGeom prst="rect">
            <a:avLst/>
          </a:prstGeom>
        </p:spPr>
      </p:pic>
    </p:spTree>
    <p:extLst>
      <p:ext uri="{BB962C8B-B14F-4D97-AF65-F5344CB8AC3E}">
        <p14:creationId xmlns:p14="http://schemas.microsoft.com/office/powerpoint/2010/main" val="3694978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gels | Titeldia verticaal met afbeelding Engels">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p>
            <a:r>
              <a:rPr lang="nl-NL" smtClean="0"/>
              <a:t>Klik op het pictogram als u een afbeelding wilt toevoegen</a:t>
            </a:r>
            <a:endParaRPr lang="nl-NL"/>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smtClean="0"/>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66"/>
            <a:ext cx="12192000" cy="1542288"/>
          </a:xfrm>
          <a:prstGeom prst="rect">
            <a:avLst/>
          </a:prstGeom>
        </p:spPr>
      </p:pic>
    </p:spTree>
    <p:extLst>
      <p:ext uri="{BB962C8B-B14F-4D97-AF65-F5344CB8AC3E}">
        <p14:creationId xmlns:p14="http://schemas.microsoft.com/office/powerpoint/2010/main" val="3833705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gels | 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smtClean="0"/>
              <a:t>Klik om de stijl te bewerken</a:t>
            </a:r>
            <a:endParaRPr lang="nl-NL" dirty="0"/>
          </a:p>
        </p:txBody>
      </p:sp>
      <p:pic>
        <p:nvPicPr>
          <p:cNvPr id="2" name="Afbeelding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60"/>
            <a:ext cx="12192000" cy="1542288"/>
          </a:xfrm>
          <a:prstGeom prst="rect">
            <a:avLst/>
          </a:prstGeom>
        </p:spPr>
      </p:pic>
    </p:spTree>
    <p:extLst>
      <p:ext uri="{BB962C8B-B14F-4D97-AF65-F5344CB8AC3E}">
        <p14:creationId xmlns:p14="http://schemas.microsoft.com/office/powerpoint/2010/main" val="2011344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gels | Inhoudsopgave met afbeelding">
    <p:spTree>
      <p:nvGrpSpPr>
        <p:cNvPr id="1" name=""/>
        <p:cNvGrpSpPr/>
        <p:nvPr/>
      </p:nvGrpSpPr>
      <p:grpSpPr>
        <a:xfrm>
          <a:off x="0" y="0"/>
          <a:ext cx="0" cy="0"/>
          <a:chOff x="0" y="0"/>
          <a:chExt cx="0" cy="0"/>
        </a:xfrm>
      </p:grpSpPr>
      <p:sp>
        <p:nvSpPr>
          <p:cNvPr id="7" name="Rechthoek 6" descr="Placeholder_Color_Secondary"/>
          <p:cNvSpPr/>
          <p:nvPr userDrawn="1"/>
        </p:nvSpPr>
        <p:spPr bwMode="auto">
          <a:xfrm>
            <a:off x="6100080" y="0"/>
            <a:ext cx="6115200" cy="6872400"/>
          </a:xfrm>
          <a:prstGeom prst="rect">
            <a:avLst/>
          </a:prstGeom>
          <a:solidFill>
            <a:srgbClr val="00689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nl-NL" sz="1800" b="0" i="0" u="none" strike="noStrike" cap="none" normalizeH="0" baseline="0" smtClean="0">
              <a:ln>
                <a:noFill/>
              </a:ln>
              <a:solidFill>
                <a:schemeClr val="tx1"/>
              </a:solidFill>
              <a:effectLst/>
              <a:latin typeface="Verdana" pitchFamily="34" charset="0"/>
            </a:endParaRPr>
          </a:p>
        </p:txBody>
      </p:sp>
      <p:sp>
        <p:nvSpPr>
          <p:cNvPr id="16" name="TMTitle"/>
          <p:cNvSpPr txBox="1">
            <a:spLocks noChangeArrowheads="1"/>
          </p:cNvSpPr>
          <p:nvPr userDrawn="1"/>
        </p:nvSpPr>
        <p:spPr bwMode="auto">
          <a:xfrm>
            <a:off x="6576053" y="1738470"/>
            <a:ext cx="4948800" cy="572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baseline="0">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600" b="0" i="0" u="none" strike="noStrike" kern="0" cap="none" spc="0" normalizeH="0" baseline="0" noProof="0" dirty="0" smtClean="0">
                <a:ln>
                  <a:noFill/>
                </a:ln>
                <a:solidFill>
                  <a:srgbClr val="FFFFFF"/>
                </a:solidFill>
                <a:effectLst/>
                <a:uLnTx/>
                <a:uFillTx/>
                <a:latin typeface="Verdana" pitchFamily="34" charset="0"/>
                <a:ea typeface="+mj-ea"/>
                <a:cs typeface="+mj-cs"/>
              </a:rPr>
              <a:t>Contents</a:t>
            </a:r>
          </a:p>
        </p:txBody>
      </p:sp>
      <p:sp>
        <p:nvSpPr>
          <p:cNvPr id="8" name="Tijdelijke aanduiding voor datum 16"/>
          <p:cNvSpPr>
            <a:spLocks noGrp="1"/>
          </p:cNvSpPr>
          <p:nvPr>
            <p:ph type="dt" sz="half" idx="14"/>
          </p:nvPr>
        </p:nvSpPr>
        <p:spPr>
          <a:xfrm>
            <a:off x="635000" y="6543488"/>
            <a:ext cx="5003800" cy="264272"/>
          </a:xfrm>
        </p:spPr>
        <p:txBody>
          <a:bodyPr/>
          <a:lstStyle/>
          <a:p>
            <a:endParaRPr lang="nl-NL" dirty="0"/>
          </a:p>
        </p:txBody>
      </p:sp>
      <p:sp>
        <p:nvSpPr>
          <p:cNvPr id="12" name="Tijdelijke aanduiding voor voettekst 17"/>
          <p:cNvSpPr>
            <a:spLocks noGrp="1"/>
          </p:cNvSpPr>
          <p:nvPr>
            <p:ph type="ftr" sz="quarter" idx="15"/>
          </p:nvPr>
        </p:nvSpPr>
        <p:spPr>
          <a:xfrm>
            <a:off x="635000" y="6221413"/>
            <a:ext cx="5003800" cy="322075"/>
          </a:xfrm>
        </p:spPr>
        <p:txBody>
          <a:bodyPr/>
          <a:lstStyle/>
          <a:p>
            <a:endParaRPr lang="nl-NL" dirty="0"/>
          </a:p>
        </p:txBody>
      </p:sp>
      <p:sp>
        <p:nvSpPr>
          <p:cNvPr id="13" name="Tijdelijke aanduiding voor dianummer 18"/>
          <p:cNvSpPr>
            <a:spLocks noGrp="1"/>
          </p:cNvSpPr>
          <p:nvPr>
            <p:ph type="sldNum" sz="quarter" idx="16"/>
          </p:nvPr>
        </p:nvSpPr>
        <p:spPr>
          <a:xfrm>
            <a:off x="6553199" y="6221413"/>
            <a:ext cx="5005389" cy="322075"/>
          </a:xfrm>
        </p:spPr>
        <p:txBody>
          <a:bodyPr/>
          <a:lstStyle/>
          <a:p>
            <a:fld id="{10A0A6AF-03C5-477E-939A-E28F7E7F05EA}" type="slidenum">
              <a:rPr lang="nl-NL" smtClean="0"/>
              <a:pPr/>
              <a:t>‹nr.›</a:t>
            </a:fld>
            <a:endParaRPr lang="nl-NL" dirty="0"/>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Rechthoek 14"/>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ijdelijke aanduiding voor afbeelding 21"/>
          <p:cNvSpPr>
            <a:spLocks noGrp="1"/>
          </p:cNvSpPr>
          <p:nvPr>
            <p:ph type="pic" sz="quarter" idx="17"/>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dirty="0" smtClean="0"/>
              <a:t>Klik op het pictogram als u een afbeelding wilt toevoegen</a:t>
            </a:r>
            <a:endParaRPr lang="nl-NL" dirty="0"/>
          </a:p>
        </p:txBody>
      </p:sp>
      <p:sp>
        <p:nvSpPr>
          <p:cNvPr id="17" name="Text Placeholder 2"/>
          <p:cNvSpPr>
            <a:spLocks noGrp="1"/>
          </p:cNvSpPr>
          <p:nvPr>
            <p:ph type="body" sz="quarter" idx="10" hasCustomPrompt="1"/>
          </p:nvPr>
        </p:nvSpPr>
        <p:spPr>
          <a:xfrm>
            <a:off x="6571200" y="2525486"/>
            <a:ext cx="4989429" cy="3616114"/>
          </a:xfrm>
        </p:spPr>
        <p:txBody>
          <a:bodyPr/>
          <a:lstStyle>
            <a:lvl1pPr marL="342900" marR="0" indent="-342900" algn="l" defTabSz="914400" rtl="0" eaLnBrk="1" fontAlgn="base" latinLnBrk="0" hangingPunct="1">
              <a:lnSpc>
                <a:spcPct val="100000"/>
              </a:lnSpc>
              <a:spcBef>
                <a:spcPct val="20000"/>
              </a:spcBef>
              <a:spcAft>
                <a:spcPct val="0"/>
              </a:spcAft>
              <a:buClr>
                <a:srgbClr val="FFFFFF"/>
              </a:buClr>
              <a:buSzPct val="90000"/>
              <a:buFontTx/>
              <a:buChar char="•"/>
              <a:tabLst/>
              <a:defRPr kumimoji="0" lang="nl-NL" sz="1800" b="0" i="0" u="none" strike="noStrike" kern="0" cap="none" spc="0" normalizeH="0" baseline="0" noProof="0" smtClean="0">
                <a:ln>
                  <a:noFill/>
                </a:ln>
                <a:solidFill>
                  <a:srgbClr val="FFFFFF"/>
                </a:solidFill>
                <a:effectLst/>
                <a:uLnTx/>
                <a:uFillTx/>
                <a:latin typeface="Verdana" pitchFamily="34" charset="0"/>
              </a:defRPr>
            </a:lvl1pPr>
            <a:lvl2pPr marL="631825" indent="-276225">
              <a:buClr>
                <a:schemeClr val="bg1"/>
              </a:buClr>
              <a:buFont typeface="Verdana" panose="020B0604030504040204" pitchFamily="34" charset="0"/>
              <a:buChar char="–"/>
              <a:defRPr kumimoji="0" lang="nl-NL" sz="1800" b="0" i="0" u="none" strike="noStrike" kern="0" cap="none" spc="0" normalizeH="0" baseline="0" noProof="0" dirty="0" smtClean="0">
                <a:ln>
                  <a:noFill/>
                </a:ln>
                <a:solidFill>
                  <a:srgbClr val="FFFFFF"/>
                </a:solidFill>
                <a:effectLst/>
                <a:uLnTx/>
                <a:uFillTx/>
                <a:latin typeface="Verdana" pitchFamily="34" charset="0"/>
                <a:ea typeface="+mn-ea"/>
                <a:cs typeface="+mn-cs"/>
              </a:defRPr>
            </a:lvl2pPr>
            <a:lvl3pPr marL="892175" indent="-266700">
              <a:buClr>
                <a:schemeClr val="bg1"/>
              </a:buClr>
              <a:buFont typeface="Arial" panose="020B0604020202020204" pitchFamily="34" charset="0"/>
              <a:buChar char="•"/>
              <a:defRPr sz="1800" baseline="0">
                <a:solidFill>
                  <a:schemeClr val="bg1"/>
                </a:solidFill>
              </a:defRPr>
            </a:lvl3pPr>
            <a:lvl4pPr marL="355600" marR="0" indent="0" algn="l" defTabSz="914400" rtl="0" eaLnBrk="1" fontAlgn="auto" latinLnBrk="0" hangingPunct="1">
              <a:lnSpc>
                <a:spcPct val="90000"/>
              </a:lnSpc>
              <a:spcBef>
                <a:spcPts val="800"/>
              </a:spcBef>
              <a:spcAft>
                <a:spcPts val="0"/>
              </a:spcAft>
              <a:buClr>
                <a:schemeClr val="bg1"/>
              </a:buClr>
              <a:buSzTx/>
              <a:buFontTx/>
              <a:buNone/>
              <a:tabLst/>
              <a:defRPr sz="1800" baseline="0">
                <a:solidFill>
                  <a:srgbClr val="00689A"/>
                </a:solidFill>
              </a:defRPr>
            </a:lvl4pPr>
            <a:lvl5pPr marL="355600" indent="0">
              <a:buFontTx/>
              <a:buNone/>
              <a:defRPr sz="1800">
                <a:solidFill>
                  <a:srgbClr val="00689A"/>
                </a:solidFill>
              </a:defRPr>
            </a:lvl5pPr>
            <a:lvl6pPr marL="355600" indent="0">
              <a:buFontTx/>
              <a:buNone/>
              <a:defRPr sz="1800">
                <a:solidFill>
                  <a:srgbClr val="00689A"/>
                </a:solidFill>
              </a:defRPr>
            </a:lvl6pPr>
            <a:lvl7pPr marL="355600" indent="0">
              <a:buFontTx/>
              <a:buNone/>
              <a:defRPr sz="1800">
                <a:solidFill>
                  <a:srgbClr val="00689A"/>
                </a:solidFill>
              </a:defRPr>
            </a:lvl7pPr>
            <a:lvl8pPr marL="355600" indent="0">
              <a:buFontTx/>
              <a:buNone/>
              <a:defRPr sz="1800">
                <a:solidFill>
                  <a:srgbClr val="00689A"/>
                </a:solidFill>
              </a:defRPr>
            </a:lvl8pPr>
            <a:lvl9pPr marL="355600" indent="0">
              <a:buFontTx/>
              <a:buNone/>
              <a:defRPr sz="1800">
                <a:solidFill>
                  <a:srgbClr val="00689A"/>
                </a:solidFill>
              </a:defRPr>
            </a:lvl9pPr>
          </a:lstStyle>
          <a:p>
            <a:pPr lvl="0"/>
            <a:r>
              <a:rPr lang="nl-NL" noProof="0" dirty="0" smtClean="0"/>
              <a:t>Klik om tekst toe te voegen</a:t>
            </a:r>
          </a:p>
          <a:p>
            <a:pPr marL="631825" lvl="1" indent="-276225" algn="l" defTabSz="914400" rtl="0" eaLnBrk="1" latinLnBrk="0" hangingPunct="1">
              <a:lnSpc>
                <a:spcPct val="90000"/>
              </a:lnSpc>
              <a:spcBef>
                <a:spcPts val="1000"/>
              </a:spcBef>
              <a:buClr>
                <a:schemeClr val="bg1"/>
              </a:buClr>
              <a:buFont typeface="Verdana" panose="020B0604030504040204" pitchFamily="34" charset="0"/>
              <a:buChar char="–"/>
            </a:pPr>
            <a:r>
              <a:rPr lang="nl-NL" dirty="0" smtClean="0"/>
              <a:t>Tweede niveau</a:t>
            </a:r>
          </a:p>
          <a:p>
            <a:pPr lvl="2"/>
            <a:r>
              <a:rPr lang="nl-NL" dirty="0" smtClean="0"/>
              <a:t>Derde niveau</a:t>
            </a:r>
          </a:p>
          <a:p>
            <a:pPr lvl="0"/>
            <a:endParaRPr lang="nl-NL" dirty="0"/>
          </a:p>
        </p:txBody>
      </p:sp>
    </p:spTree>
    <p:extLst>
      <p:ext uri="{BB962C8B-B14F-4D97-AF65-F5344CB8AC3E}">
        <p14:creationId xmlns:p14="http://schemas.microsoft.com/office/powerpoint/2010/main" val="781184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gels | Inhoudsopgave">
    <p:spTree>
      <p:nvGrpSpPr>
        <p:cNvPr id="1" name=""/>
        <p:cNvGrpSpPr/>
        <p:nvPr/>
      </p:nvGrpSpPr>
      <p:grpSpPr>
        <a:xfrm>
          <a:off x="0" y="0"/>
          <a:ext cx="0" cy="0"/>
          <a:chOff x="0" y="0"/>
          <a:chExt cx="0" cy="0"/>
        </a:xfrm>
      </p:grpSpPr>
      <p:sp>
        <p:nvSpPr>
          <p:cNvPr id="7" name="Rechthoek 6" descr="Placeholder_Color_Secondary"/>
          <p:cNvSpPr/>
          <p:nvPr userDrawn="1"/>
        </p:nvSpPr>
        <p:spPr bwMode="auto">
          <a:xfrm>
            <a:off x="6100080" y="0"/>
            <a:ext cx="6115200" cy="6872400"/>
          </a:xfrm>
          <a:prstGeom prst="rect">
            <a:avLst/>
          </a:prstGeom>
          <a:solidFill>
            <a:srgbClr val="00689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nl-NL" sz="1800" b="0" i="0" u="none" strike="noStrike" cap="none" normalizeH="0" baseline="0" smtClean="0">
              <a:ln>
                <a:noFill/>
              </a:ln>
              <a:solidFill>
                <a:schemeClr val="tx1"/>
              </a:solidFill>
              <a:effectLst/>
              <a:latin typeface="Verdana" pitchFamily="34" charset="0"/>
            </a:endParaRPr>
          </a:p>
        </p:txBody>
      </p:sp>
      <p:sp>
        <p:nvSpPr>
          <p:cNvPr id="16" name="TMTitle"/>
          <p:cNvSpPr txBox="1">
            <a:spLocks noChangeArrowheads="1"/>
          </p:cNvSpPr>
          <p:nvPr userDrawn="1"/>
        </p:nvSpPr>
        <p:spPr bwMode="auto">
          <a:xfrm>
            <a:off x="6576053" y="1738470"/>
            <a:ext cx="4948800" cy="572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baseline="0">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600" b="0" i="0" u="none" strike="noStrike" kern="0" cap="none" spc="0" normalizeH="0" baseline="0" noProof="0" dirty="0" smtClean="0">
                <a:ln>
                  <a:noFill/>
                </a:ln>
                <a:solidFill>
                  <a:srgbClr val="FFFFFF"/>
                </a:solidFill>
                <a:effectLst/>
                <a:uLnTx/>
                <a:uFillTx/>
                <a:latin typeface="Verdana" pitchFamily="34" charset="0"/>
                <a:ea typeface="+mj-ea"/>
                <a:cs typeface="+mj-cs"/>
              </a:rPr>
              <a:t>Contents</a:t>
            </a:r>
          </a:p>
        </p:txBody>
      </p:sp>
      <p:sp>
        <p:nvSpPr>
          <p:cNvPr id="8" name="Tijdelijke aanduiding voor datum 16"/>
          <p:cNvSpPr>
            <a:spLocks noGrp="1"/>
          </p:cNvSpPr>
          <p:nvPr>
            <p:ph type="dt" sz="half" idx="14"/>
          </p:nvPr>
        </p:nvSpPr>
        <p:spPr>
          <a:xfrm>
            <a:off x="635000" y="6543488"/>
            <a:ext cx="5003800" cy="264272"/>
          </a:xfrm>
        </p:spPr>
        <p:txBody>
          <a:bodyPr/>
          <a:lstStyle/>
          <a:p>
            <a:endParaRPr lang="nl-NL" dirty="0"/>
          </a:p>
        </p:txBody>
      </p:sp>
      <p:sp>
        <p:nvSpPr>
          <p:cNvPr id="12" name="Tijdelijke aanduiding voor voettekst 17"/>
          <p:cNvSpPr>
            <a:spLocks noGrp="1"/>
          </p:cNvSpPr>
          <p:nvPr>
            <p:ph type="ftr" sz="quarter" idx="15"/>
          </p:nvPr>
        </p:nvSpPr>
        <p:spPr>
          <a:xfrm>
            <a:off x="635000" y="6221413"/>
            <a:ext cx="5003800" cy="322075"/>
          </a:xfrm>
        </p:spPr>
        <p:txBody>
          <a:bodyPr/>
          <a:lstStyle/>
          <a:p>
            <a:endParaRPr lang="nl-NL" dirty="0"/>
          </a:p>
        </p:txBody>
      </p:sp>
      <p:sp>
        <p:nvSpPr>
          <p:cNvPr id="13" name="Tijdelijke aanduiding voor dianummer 18"/>
          <p:cNvSpPr>
            <a:spLocks noGrp="1"/>
          </p:cNvSpPr>
          <p:nvPr>
            <p:ph type="sldNum" sz="quarter" idx="16"/>
          </p:nvPr>
        </p:nvSpPr>
        <p:spPr>
          <a:xfrm>
            <a:off x="6553199" y="6221413"/>
            <a:ext cx="5005389" cy="322075"/>
          </a:xfrm>
        </p:spPr>
        <p:txBody>
          <a:bodyPr/>
          <a:lstStyle/>
          <a:p>
            <a:fld id="{10A0A6AF-03C5-477E-939A-E28F7E7F05EA}" type="slidenum">
              <a:rPr lang="nl-NL" smtClean="0"/>
              <a:pPr/>
              <a:t>‹nr.›</a:t>
            </a:fld>
            <a:endParaRPr lang="nl-NL" dirty="0"/>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Rechthoek 14"/>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ext Placeholder 2"/>
          <p:cNvSpPr>
            <a:spLocks noGrp="1"/>
          </p:cNvSpPr>
          <p:nvPr>
            <p:ph type="body" sz="quarter" idx="10" hasCustomPrompt="1"/>
          </p:nvPr>
        </p:nvSpPr>
        <p:spPr>
          <a:xfrm>
            <a:off x="6571200" y="2525486"/>
            <a:ext cx="4989429" cy="3616114"/>
          </a:xfrm>
        </p:spPr>
        <p:txBody>
          <a:bodyPr/>
          <a:lstStyle>
            <a:lvl1pPr marL="342900" marR="0" indent="-342900" algn="l" defTabSz="914400" rtl="0" eaLnBrk="1" fontAlgn="base" latinLnBrk="0" hangingPunct="1">
              <a:lnSpc>
                <a:spcPct val="100000"/>
              </a:lnSpc>
              <a:spcBef>
                <a:spcPct val="20000"/>
              </a:spcBef>
              <a:spcAft>
                <a:spcPct val="0"/>
              </a:spcAft>
              <a:buClr>
                <a:srgbClr val="FFFFFF"/>
              </a:buClr>
              <a:buSzPct val="90000"/>
              <a:buFontTx/>
              <a:buChar char="•"/>
              <a:tabLst/>
              <a:defRPr kumimoji="0" lang="nl-NL" sz="1800" b="0" i="0" u="none" strike="noStrike" kern="0" cap="none" spc="0" normalizeH="0" baseline="0" noProof="0" smtClean="0">
                <a:ln>
                  <a:noFill/>
                </a:ln>
                <a:solidFill>
                  <a:srgbClr val="FFFFFF"/>
                </a:solidFill>
                <a:effectLst/>
                <a:uLnTx/>
                <a:uFillTx/>
                <a:latin typeface="Verdana" pitchFamily="34" charset="0"/>
              </a:defRPr>
            </a:lvl1pPr>
            <a:lvl2pPr marL="631825" indent="-276225">
              <a:buClr>
                <a:schemeClr val="bg1"/>
              </a:buClr>
              <a:buFont typeface="Verdana" panose="020B0604030504040204" pitchFamily="34" charset="0"/>
              <a:buChar char="–"/>
              <a:defRPr kumimoji="0" lang="nl-NL" sz="1800" b="0" i="0" u="none" strike="noStrike" kern="0" cap="none" spc="0" normalizeH="0" baseline="0" noProof="0" dirty="0" smtClean="0">
                <a:ln>
                  <a:noFill/>
                </a:ln>
                <a:solidFill>
                  <a:srgbClr val="FFFFFF"/>
                </a:solidFill>
                <a:effectLst/>
                <a:uLnTx/>
                <a:uFillTx/>
                <a:latin typeface="Verdana" pitchFamily="34" charset="0"/>
                <a:ea typeface="+mn-ea"/>
                <a:cs typeface="+mn-cs"/>
              </a:defRPr>
            </a:lvl2pPr>
            <a:lvl3pPr marL="892175" indent="-266700">
              <a:buClr>
                <a:schemeClr val="bg1"/>
              </a:buClr>
              <a:buFont typeface="Arial" panose="020B0604020202020204" pitchFamily="34" charset="0"/>
              <a:buChar char="•"/>
              <a:defRPr sz="1800" baseline="0">
                <a:solidFill>
                  <a:schemeClr val="bg1"/>
                </a:solidFill>
              </a:defRPr>
            </a:lvl3pPr>
            <a:lvl4pPr marL="355600" marR="0" indent="0" algn="l" defTabSz="914400" rtl="0" eaLnBrk="1" fontAlgn="auto" latinLnBrk="0" hangingPunct="1">
              <a:lnSpc>
                <a:spcPct val="90000"/>
              </a:lnSpc>
              <a:spcBef>
                <a:spcPts val="800"/>
              </a:spcBef>
              <a:spcAft>
                <a:spcPts val="0"/>
              </a:spcAft>
              <a:buClr>
                <a:schemeClr val="bg1"/>
              </a:buClr>
              <a:buSzTx/>
              <a:buFontTx/>
              <a:buNone/>
              <a:tabLst/>
              <a:defRPr sz="1800" baseline="0">
                <a:solidFill>
                  <a:srgbClr val="00689A"/>
                </a:solidFill>
              </a:defRPr>
            </a:lvl4pPr>
            <a:lvl5pPr marL="355600" indent="0">
              <a:buFontTx/>
              <a:buNone/>
              <a:defRPr sz="1800">
                <a:solidFill>
                  <a:srgbClr val="00689A"/>
                </a:solidFill>
              </a:defRPr>
            </a:lvl5pPr>
            <a:lvl6pPr marL="355600" indent="0">
              <a:buFontTx/>
              <a:buNone/>
              <a:defRPr sz="1800">
                <a:solidFill>
                  <a:srgbClr val="00689A"/>
                </a:solidFill>
              </a:defRPr>
            </a:lvl6pPr>
            <a:lvl7pPr marL="355600" indent="0">
              <a:buFontTx/>
              <a:buNone/>
              <a:defRPr sz="1800">
                <a:solidFill>
                  <a:srgbClr val="00689A"/>
                </a:solidFill>
              </a:defRPr>
            </a:lvl7pPr>
            <a:lvl8pPr marL="355600" indent="0">
              <a:buFontTx/>
              <a:buNone/>
              <a:defRPr sz="1800">
                <a:solidFill>
                  <a:srgbClr val="00689A"/>
                </a:solidFill>
              </a:defRPr>
            </a:lvl8pPr>
            <a:lvl9pPr marL="355600" indent="0">
              <a:buFontTx/>
              <a:buNone/>
              <a:defRPr sz="1800">
                <a:solidFill>
                  <a:srgbClr val="00689A"/>
                </a:solidFill>
              </a:defRPr>
            </a:lvl9pPr>
          </a:lstStyle>
          <a:p>
            <a:pPr lvl="0"/>
            <a:r>
              <a:rPr lang="nl-NL" noProof="0" dirty="0" smtClean="0"/>
              <a:t>Klik om tekst toe te voegen</a:t>
            </a:r>
          </a:p>
          <a:p>
            <a:pPr marL="631825" lvl="1" indent="-276225" algn="l" defTabSz="914400" rtl="0" eaLnBrk="1" latinLnBrk="0" hangingPunct="1">
              <a:lnSpc>
                <a:spcPct val="90000"/>
              </a:lnSpc>
              <a:spcBef>
                <a:spcPts val="1000"/>
              </a:spcBef>
              <a:buClr>
                <a:schemeClr val="bg1"/>
              </a:buClr>
              <a:buFont typeface="Verdana" panose="020B0604030504040204" pitchFamily="34" charset="0"/>
              <a:buChar char="–"/>
            </a:pPr>
            <a:r>
              <a:rPr lang="nl-NL" dirty="0" smtClean="0"/>
              <a:t>Tweede niveau</a:t>
            </a:r>
          </a:p>
          <a:p>
            <a:pPr lvl="2"/>
            <a:r>
              <a:rPr lang="nl-NL" dirty="0" smtClean="0"/>
              <a:t>Derde niveau</a:t>
            </a:r>
          </a:p>
          <a:p>
            <a:pPr lvl="0"/>
            <a:endParaRPr lang="nl-NL" dirty="0"/>
          </a:p>
        </p:txBody>
      </p:sp>
    </p:spTree>
    <p:extLst>
      <p:ext uri="{BB962C8B-B14F-4D97-AF65-F5344CB8AC3E}">
        <p14:creationId xmlns:p14="http://schemas.microsoft.com/office/powerpoint/2010/main" val="189965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verticaal met afbeelding">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p>
            <a:r>
              <a:rPr lang="nl-NL" smtClean="0"/>
              <a:t>Klik op het pictogram als u een afbeelding wilt toevoegen</a:t>
            </a:r>
            <a:endParaRPr lang="nl-NL"/>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smtClean="0"/>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grpSp>
        <p:nvGrpSpPr>
          <p:cNvPr id="23" name="Groep 22"/>
          <p:cNvGrpSpPr/>
          <p:nvPr userDrawn="1"/>
        </p:nvGrpSpPr>
        <p:grpSpPr>
          <a:xfrm>
            <a:off x="0" y="1"/>
            <a:ext cx="12192000" cy="1879600"/>
            <a:chOff x="0" y="0"/>
            <a:chExt cx="12192000" cy="1879600"/>
          </a:xfrm>
        </p:grpSpPr>
        <p:pic>
          <p:nvPicPr>
            <p:cNvPr id="14" name="Afbeelding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1879600"/>
            </a:xfrm>
            <a:prstGeom prst="rect">
              <a:avLst/>
            </a:prstGeom>
          </p:spPr>
        </p:pic>
        <p:pic>
          <p:nvPicPr>
            <p:cNvPr id="2050" name="Picture 2"/>
            <p:cNvPicPr>
              <a:picLocks noChangeAspect="1" noChangeArrowheads="1"/>
            </p:cNvPicPr>
            <p:nvPr userDrawn="1"/>
          </p:nvPicPr>
          <p:blipFill>
            <a:blip r:embed="rId4" cstate="print"/>
            <a:srcRect/>
            <a:stretch>
              <a:fillRect/>
            </a:stretch>
          </p:blipFill>
          <p:spPr bwMode="auto">
            <a:xfrm>
              <a:off x="6446654" y="334791"/>
              <a:ext cx="2309812" cy="804862"/>
            </a:xfrm>
            <a:prstGeom prst="rect">
              <a:avLst/>
            </a:prstGeom>
            <a:noFill/>
            <a:ln w="9525">
              <a:noFill/>
              <a:miter lim="800000"/>
              <a:headEnd/>
              <a:tailEnd/>
            </a:ln>
            <a:effectLst/>
          </p:spPr>
        </p:pic>
      </p:grpSp>
    </p:spTree>
    <p:extLst>
      <p:ext uri="{BB962C8B-B14F-4D97-AF65-F5344CB8AC3E}">
        <p14:creationId xmlns:p14="http://schemas.microsoft.com/office/powerpoint/2010/main" val="6262234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smtClean="0"/>
              <a:t>Klik om de stijl te bewerken</a:t>
            </a:r>
            <a:endParaRPr lang="nl-NL" dirty="0"/>
          </a:p>
        </p:txBody>
      </p:sp>
      <p:grpSp>
        <p:nvGrpSpPr>
          <p:cNvPr id="10" name="Groep 9"/>
          <p:cNvGrpSpPr/>
          <p:nvPr userDrawn="1"/>
        </p:nvGrpSpPr>
        <p:grpSpPr>
          <a:xfrm>
            <a:off x="0" y="0"/>
            <a:ext cx="12192000" cy="1879600"/>
            <a:chOff x="0" y="0"/>
            <a:chExt cx="12192000" cy="1879600"/>
          </a:xfrm>
        </p:grpSpPr>
        <p:pic>
          <p:nvPicPr>
            <p:cNvPr id="11" name="Afbeelding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1879600"/>
            </a:xfrm>
            <a:prstGeom prst="rect">
              <a:avLst/>
            </a:prstGeom>
          </p:spPr>
        </p:pic>
        <p:pic>
          <p:nvPicPr>
            <p:cNvPr id="12" name="Picture 2"/>
            <p:cNvPicPr>
              <a:picLocks noChangeAspect="1" noChangeArrowheads="1"/>
            </p:cNvPicPr>
            <p:nvPr userDrawn="1"/>
          </p:nvPicPr>
          <p:blipFill>
            <a:blip r:embed="rId4" cstate="print"/>
            <a:srcRect/>
            <a:stretch>
              <a:fillRect/>
            </a:stretch>
          </p:blipFill>
          <p:spPr bwMode="auto">
            <a:xfrm>
              <a:off x="6446654" y="334791"/>
              <a:ext cx="2309812" cy="804862"/>
            </a:xfrm>
            <a:prstGeom prst="rect">
              <a:avLst/>
            </a:prstGeom>
            <a:noFill/>
            <a:ln w="9525">
              <a:noFill/>
              <a:miter lim="800000"/>
              <a:headEnd/>
              <a:tailEnd/>
            </a:ln>
            <a:effectLst/>
          </p:spPr>
        </p:pic>
      </p:grpSp>
    </p:spTree>
    <p:extLst>
      <p:ext uri="{BB962C8B-B14F-4D97-AF65-F5344CB8AC3E}">
        <p14:creationId xmlns:p14="http://schemas.microsoft.com/office/powerpoint/2010/main" val="10659736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7" name="Rechthoek 6" descr="Placeholder_Color_Secondary"/>
          <p:cNvSpPr/>
          <p:nvPr userDrawn="1"/>
        </p:nvSpPr>
        <p:spPr bwMode="auto">
          <a:xfrm>
            <a:off x="6100080" y="0"/>
            <a:ext cx="6115200" cy="6872400"/>
          </a:xfrm>
          <a:prstGeom prst="rect">
            <a:avLst/>
          </a:prstGeom>
          <a:solidFill>
            <a:srgbClr val="00689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nl-NL" sz="1800" b="0" i="0" u="none" strike="noStrike" cap="none" normalizeH="0" baseline="0" smtClean="0">
              <a:ln>
                <a:noFill/>
              </a:ln>
              <a:solidFill>
                <a:schemeClr val="tx1"/>
              </a:solidFill>
              <a:effectLst/>
              <a:latin typeface="Verdana" pitchFamily="34" charset="0"/>
            </a:endParaRPr>
          </a:p>
        </p:txBody>
      </p:sp>
      <p:sp>
        <p:nvSpPr>
          <p:cNvPr id="16" name="TMTitle"/>
          <p:cNvSpPr txBox="1">
            <a:spLocks noChangeArrowheads="1"/>
          </p:cNvSpPr>
          <p:nvPr userDrawn="1"/>
        </p:nvSpPr>
        <p:spPr bwMode="auto">
          <a:xfrm>
            <a:off x="6576053" y="1738470"/>
            <a:ext cx="4948800" cy="572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baseline="0">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600" b="0" i="0" u="none" strike="noStrike" kern="0" cap="none" spc="0" normalizeH="0" baseline="0" noProof="0" dirty="0" smtClean="0">
                <a:ln>
                  <a:noFill/>
                </a:ln>
                <a:solidFill>
                  <a:srgbClr val="FFFFFF"/>
                </a:solidFill>
                <a:effectLst/>
                <a:uLnTx/>
                <a:uFillTx/>
                <a:latin typeface="Verdana" pitchFamily="34" charset="0"/>
                <a:ea typeface="+mj-ea"/>
                <a:cs typeface="+mj-cs"/>
              </a:rPr>
              <a:t>Inhoud</a:t>
            </a:r>
          </a:p>
        </p:txBody>
      </p:sp>
      <p:sp>
        <p:nvSpPr>
          <p:cNvPr id="8" name="Tijdelijke aanduiding voor datum 16"/>
          <p:cNvSpPr>
            <a:spLocks noGrp="1"/>
          </p:cNvSpPr>
          <p:nvPr>
            <p:ph type="dt" sz="half" idx="14"/>
          </p:nvPr>
        </p:nvSpPr>
        <p:spPr>
          <a:xfrm>
            <a:off x="635000" y="6543488"/>
            <a:ext cx="5003800" cy="264272"/>
          </a:xfrm>
        </p:spPr>
        <p:txBody>
          <a:bodyPr/>
          <a:lstStyle/>
          <a:p>
            <a:endParaRPr lang="nl-NL" dirty="0"/>
          </a:p>
        </p:txBody>
      </p:sp>
      <p:sp>
        <p:nvSpPr>
          <p:cNvPr id="12" name="Tijdelijke aanduiding voor voettekst 17"/>
          <p:cNvSpPr>
            <a:spLocks noGrp="1"/>
          </p:cNvSpPr>
          <p:nvPr>
            <p:ph type="ftr" sz="quarter" idx="15"/>
          </p:nvPr>
        </p:nvSpPr>
        <p:spPr>
          <a:xfrm>
            <a:off x="635000" y="6221413"/>
            <a:ext cx="5003800" cy="322075"/>
          </a:xfrm>
        </p:spPr>
        <p:txBody>
          <a:bodyPr/>
          <a:lstStyle/>
          <a:p>
            <a:endParaRPr lang="nl-NL" dirty="0"/>
          </a:p>
        </p:txBody>
      </p:sp>
      <p:sp>
        <p:nvSpPr>
          <p:cNvPr id="13" name="Tijdelijke aanduiding voor dianummer 18"/>
          <p:cNvSpPr>
            <a:spLocks noGrp="1"/>
          </p:cNvSpPr>
          <p:nvPr>
            <p:ph type="sldNum" sz="quarter" idx="16"/>
          </p:nvPr>
        </p:nvSpPr>
        <p:spPr>
          <a:xfrm>
            <a:off x="6553199" y="6221413"/>
            <a:ext cx="5005389" cy="322075"/>
          </a:xfrm>
        </p:spPr>
        <p:txBody>
          <a:bodyPr/>
          <a:lstStyle/>
          <a:p>
            <a:fld id="{10A0A6AF-03C5-477E-939A-E28F7E7F05EA}" type="slidenum">
              <a:rPr lang="nl-NL" smtClean="0"/>
              <a:pPr/>
              <a:t>‹nr.›</a:t>
            </a:fld>
            <a:endParaRPr lang="nl-NL" dirty="0"/>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Rechthoek 14"/>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ijdelijke aanduiding voor afbeelding 21"/>
          <p:cNvSpPr>
            <a:spLocks noGrp="1"/>
          </p:cNvSpPr>
          <p:nvPr>
            <p:ph type="pic" sz="quarter" idx="17"/>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dirty="0" smtClean="0"/>
              <a:t>Klik op het pictogram als u een afbeelding wilt toevoegen</a:t>
            </a:r>
            <a:endParaRPr lang="nl-NL" dirty="0"/>
          </a:p>
        </p:txBody>
      </p:sp>
      <p:sp>
        <p:nvSpPr>
          <p:cNvPr id="17" name="Text Placeholder 2"/>
          <p:cNvSpPr>
            <a:spLocks noGrp="1"/>
          </p:cNvSpPr>
          <p:nvPr>
            <p:ph type="body" sz="quarter" idx="10" hasCustomPrompt="1"/>
          </p:nvPr>
        </p:nvSpPr>
        <p:spPr>
          <a:xfrm>
            <a:off x="6571200" y="2525486"/>
            <a:ext cx="4989429" cy="3616114"/>
          </a:xfrm>
        </p:spPr>
        <p:txBody>
          <a:bodyPr/>
          <a:lstStyle>
            <a:lvl1pPr marL="342900" marR="0" indent="-342900" algn="l" defTabSz="914400" rtl="0" eaLnBrk="1" fontAlgn="base" latinLnBrk="0" hangingPunct="1">
              <a:lnSpc>
                <a:spcPct val="100000"/>
              </a:lnSpc>
              <a:spcBef>
                <a:spcPct val="20000"/>
              </a:spcBef>
              <a:spcAft>
                <a:spcPct val="0"/>
              </a:spcAft>
              <a:buClr>
                <a:srgbClr val="FFFFFF"/>
              </a:buClr>
              <a:buSzPct val="90000"/>
              <a:buFontTx/>
              <a:buChar char="•"/>
              <a:tabLst/>
              <a:defRPr kumimoji="0" lang="nl-NL" sz="1800" b="0" i="0" u="none" strike="noStrike" kern="0" cap="none" spc="0" normalizeH="0" baseline="0" noProof="0" smtClean="0">
                <a:ln>
                  <a:noFill/>
                </a:ln>
                <a:solidFill>
                  <a:srgbClr val="FFFFFF"/>
                </a:solidFill>
                <a:effectLst/>
                <a:uLnTx/>
                <a:uFillTx/>
                <a:latin typeface="Verdana" pitchFamily="34" charset="0"/>
              </a:defRPr>
            </a:lvl1pPr>
            <a:lvl2pPr marL="631825" indent="-276225">
              <a:buClr>
                <a:schemeClr val="bg1"/>
              </a:buClr>
              <a:buFont typeface="Verdana" panose="020B0604030504040204" pitchFamily="34" charset="0"/>
              <a:buChar char="–"/>
              <a:defRPr kumimoji="0" lang="nl-NL" sz="1800" b="0" i="0" u="none" strike="noStrike" kern="0" cap="none" spc="0" normalizeH="0" baseline="0" noProof="0" dirty="0" smtClean="0">
                <a:ln>
                  <a:noFill/>
                </a:ln>
                <a:solidFill>
                  <a:srgbClr val="FFFFFF"/>
                </a:solidFill>
                <a:effectLst/>
                <a:uLnTx/>
                <a:uFillTx/>
                <a:latin typeface="Verdana" pitchFamily="34" charset="0"/>
                <a:ea typeface="+mn-ea"/>
                <a:cs typeface="+mn-cs"/>
              </a:defRPr>
            </a:lvl2pPr>
            <a:lvl3pPr marL="892175" indent="-266700">
              <a:buClr>
                <a:schemeClr val="bg1"/>
              </a:buClr>
              <a:buFont typeface="Arial" panose="020B0604020202020204" pitchFamily="34" charset="0"/>
              <a:buChar char="•"/>
              <a:defRPr sz="1800" baseline="0">
                <a:solidFill>
                  <a:schemeClr val="bg1"/>
                </a:solidFill>
              </a:defRPr>
            </a:lvl3pPr>
            <a:lvl4pPr marL="355600" marR="0" indent="0" algn="l" defTabSz="914400" rtl="0" eaLnBrk="1" fontAlgn="auto" latinLnBrk="0" hangingPunct="1">
              <a:lnSpc>
                <a:spcPct val="90000"/>
              </a:lnSpc>
              <a:spcBef>
                <a:spcPts val="800"/>
              </a:spcBef>
              <a:spcAft>
                <a:spcPts val="0"/>
              </a:spcAft>
              <a:buClr>
                <a:schemeClr val="bg1"/>
              </a:buClr>
              <a:buSzTx/>
              <a:buFontTx/>
              <a:buNone/>
              <a:tabLst/>
              <a:defRPr sz="1800" baseline="0">
                <a:solidFill>
                  <a:srgbClr val="00689A"/>
                </a:solidFill>
              </a:defRPr>
            </a:lvl4pPr>
            <a:lvl5pPr marL="355600" indent="0">
              <a:buFontTx/>
              <a:buNone/>
              <a:defRPr sz="1800">
                <a:solidFill>
                  <a:srgbClr val="00689A"/>
                </a:solidFill>
              </a:defRPr>
            </a:lvl5pPr>
            <a:lvl6pPr marL="355600" indent="0">
              <a:buFontTx/>
              <a:buNone/>
              <a:defRPr sz="1800">
                <a:solidFill>
                  <a:srgbClr val="00689A"/>
                </a:solidFill>
              </a:defRPr>
            </a:lvl6pPr>
            <a:lvl7pPr marL="355600" indent="0">
              <a:buFontTx/>
              <a:buNone/>
              <a:defRPr sz="1800">
                <a:solidFill>
                  <a:srgbClr val="00689A"/>
                </a:solidFill>
              </a:defRPr>
            </a:lvl7pPr>
            <a:lvl8pPr marL="355600" indent="0">
              <a:buFontTx/>
              <a:buNone/>
              <a:defRPr sz="1800">
                <a:solidFill>
                  <a:srgbClr val="00689A"/>
                </a:solidFill>
              </a:defRPr>
            </a:lvl8pPr>
            <a:lvl9pPr marL="355600" indent="0">
              <a:buFontTx/>
              <a:buNone/>
              <a:defRPr sz="1800">
                <a:solidFill>
                  <a:srgbClr val="00689A"/>
                </a:solidFill>
              </a:defRPr>
            </a:lvl9pPr>
          </a:lstStyle>
          <a:p>
            <a:pPr lvl="0"/>
            <a:r>
              <a:rPr lang="nl-NL" noProof="0" dirty="0" smtClean="0"/>
              <a:t>Klik om tekst toe te voegen</a:t>
            </a:r>
          </a:p>
          <a:p>
            <a:pPr marL="631825" lvl="1" indent="-276225" algn="l" defTabSz="914400" rtl="0" eaLnBrk="1" latinLnBrk="0" hangingPunct="1">
              <a:lnSpc>
                <a:spcPct val="90000"/>
              </a:lnSpc>
              <a:spcBef>
                <a:spcPts val="1000"/>
              </a:spcBef>
              <a:buClr>
                <a:schemeClr val="bg1"/>
              </a:buClr>
              <a:buFont typeface="Verdana" panose="020B0604030504040204" pitchFamily="34" charset="0"/>
              <a:buChar char="–"/>
            </a:pPr>
            <a:r>
              <a:rPr lang="nl-NL" dirty="0" smtClean="0"/>
              <a:t>Tweede niveau</a:t>
            </a:r>
          </a:p>
          <a:p>
            <a:pPr lvl="2"/>
            <a:r>
              <a:rPr lang="nl-NL" dirty="0" smtClean="0"/>
              <a:t>Derde niveau</a:t>
            </a:r>
          </a:p>
          <a:p>
            <a:pPr lvl="0"/>
            <a:endParaRPr lang="nl-NL" dirty="0"/>
          </a:p>
        </p:txBody>
      </p:sp>
    </p:spTree>
    <p:extLst>
      <p:ext uri="{BB962C8B-B14F-4D97-AF65-F5344CB8AC3E}">
        <p14:creationId xmlns:p14="http://schemas.microsoft.com/office/powerpoint/2010/main" val="1864241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houdsopgave">
    <p:spTree>
      <p:nvGrpSpPr>
        <p:cNvPr id="1" name=""/>
        <p:cNvGrpSpPr/>
        <p:nvPr/>
      </p:nvGrpSpPr>
      <p:grpSpPr>
        <a:xfrm>
          <a:off x="0" y="0"/>
          <a:ext cx="0" cy="0"/>
          <a:chOff x="0" y="0"/>
          <a:chExt cx="0" cy="0"/>
        </a:xfrm>
      </p:grpSpPr>
      <p:sp>
        <p:nvSpPr>
          <p:cNvPr id="7" name="Rechthoek 6" descr="Placeholder_Color_Secondary"/>
          <p:cNvSpPr/>
          <p:nvPr userDrawn="1"/>
        </p:nvSpPr>
        <p:spPr bwMode="auto">
          <a:xfrm>
            <a:off x="6132737" y="0"/>
            <a:ext cx="6115200" cy="6872400"/>
          </a:xfrm>
          <a:prstGeom prst="rect">
            <a:avLst/>
          </a:prstGeom>
          <a:solidFill>
            <a:srgbClr val="00689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nl-NL" sz="1800" b="0" i="0" u="none" strike="noStrike" cap="none" normalizeH="0" baseline="0" smtClean="0">
              <a:ln>
                <a:noFill/>
              </a:ln>
              <a:solidFill>
                <a:schemeClr val="tx1"/>
              </a:solidFill>
              <a:effectLst/>
              <a:latin typeface="Verdana" pitchFamily="34" charset="0"/>
            </a:endParaRPr>
          </a:p>
        </p:txBody>
      </p:sp>
      <p:sp>
        <p:nvSpPr>
          <p:cNvPr id="16" name="TMTitle"/>
          <p:cNvSpPr txBox="1">
            <a:spLocks noChangeArrowheads="1"/>
          </p:cNvSpPr>
          <p:nvPr userDrawn="1"/>
        </p:nvSpPr>
        <p:spPr bwMode="auto">
          <a:xfrm>
            <a:off x="6576053" y="1738470"/>
            <a:ext cx="4948800" cy="572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baseline="0">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600" b="0" i="0" u="none" strike="noStrike" kern="0" cap="none" spc="0" normalizeH="0" baseline="0" noProof="0" dirty="0" smtClean="0">
                <a:ln>
                  <a:noFill/>
                </a:ln>
                <a:solidFill>
                  <a:srgbClr val="FFFFFF"/>
                </a:solidFill>
                <a:effectLst/>
                <a:uLnTx/>
                <a:uFillTx/>
                <a:latin typeface="Verdana" pitchFamily="34" charset="0"/>
                <a:ea typeface="+mj-ea"/>
                <a:cs typeface="+mj-cs"/>
              </a:rPr>
              <a:t>Inhoud</a:t>
            </a:r>
          </a:p>
        </p:txBody>
      </p:sp>
      <p:sp>
        <p:nvSpPr>
          <p:cNvPr id="3" name="Text Placeholder 2"/>
          <p:cNvSpPr>
            <a:spLocks noGrp="1"/>
          </p:cNvSpPr>
          <p:nvPr>
            <p:ph type="body" sz="quarter" idx="10" hasCustomPrompt="1"/>
          </p:nvPr>
        </p:nvSpPr>
        <p:spPr>
          <a:xfrm>
            <a:off x="6571200" y="2525486"/>
            <a:ext cx="4989429" cy="3616114"/>
          </a:xfrm>
        </p:spPr>
        <p:txBody>
          <a:bodyPr/>
          <a:lstStyle>
            <a:lvl1pPr marL="342900" marR="0" indent="-342900" algn="l" defTabSz="914400" rtl="0" eaLnBrk="1" fontAlgn="base" latinLnBrk="0" hangingPunct="1">
              <a:lnSpc>
                <a:spcPct val="100000"/>
              </a:lnSpc>
              <a:spcBef>
                <a:spcPct val="20000"/>
              </a:spcBef>
              <a:spcAft>
                <a:spcPct val="0"/>
              </a:spcAft>
              <a:buClr>
                <a:srgbClr val="FFFFFF"/>
              </a:buClr>
              <a:buSzPct val="90000"/>
              <a:buFontTx/>
              <a:buChar char="•"/>
              <a:tabLst/>
              <a:defRPr kumimoji="0" lang="nl-NL" sz="1800" b="0" i="0" u="none" strike="noStrike" kern="0" cap="none" spc="0" normalizeH="0" baseline="0" noProof="0" smtClean="0">
                <a:ln>
                  <a:noFill/>
                </a:ln>
                <a:solidFill>
                  <a:srgbClr val="FFFFFF"/>
                </a:solidFill>
                <a:effectLst/>
                <a:uLnTx/>
                <a:uFillTx/>
                <a:latin typeface="Verdana" pitchFamily="34" charset="0"/>
              </a:defRPr>
            </a:lvl1pPr>
            <a:lvl2pPr marL="631825" indent="-276225">
              <a:buClr>
                <a:schemeClr val="bg1"/>
              </a:buClr>
              <a:buFont typeface="Verdana" panose="020B0604030504040204" pitchFamily="34" charset="0"/>
              <a:buChar char="–"/>
              <a:defRPr kumimoji="0" lang="nl-NL" sz="1800" b="0" i="0" u="none" strike="noStrike" kern="0" cap="none" spc="0" normalizeH="0" baseline="0" noProof="0" dirty="0" smtClean="0">
                <a:ln>
                  <a:noFill/>
                </a:ln>
                <a:solidFill>
                  <a:srgbClr val="FFFFFF"/>
                </a:solidFill>
                <a:effectLst/>
                <a:uLnTx/>
                <a:uFillTx/>
                <a:latin typeface="Verdana" pitchFamily="34" charset="0"/>
                <a:ea typeface="+mn-ea"/>
                <a:cs typeface="+mn-cs"/>
              </a:defRPr>
            </a:lvl2pPr>
            <a:lvl3pPr marL="892175" indent="-266700">
              <a:buClr>
                <a:schemeClr val="bg1"/>
              </a:buClr>
              <a:buFont typeface="Arial" panose="020B0604020202020204" pitchFamily="34" charset="0"/>
              <a:buChar char="•"/>
              <a:defRPr sz="1800" baseline="0">
                <a:solidFill>
                  <a:schemeClr val="bg1"/>
                </a:solidFill>
              </a:defRPr>
            </a:lvl3pPr>
            <a:lvl4pPr marL="355600" marR="0" indent="0" algn="l" defTabSz="914400" rtl="0" eaLnBrk="1" fontAlgn="auto" latinLnBrk="0" hangingPunct="1">
              <a:lnSpc>
                <a:spcPct val="90000"/>
              </a:lnSpc>
              <a:spcBef>
                <a:spcPts val="800"/>
              </a:spcBef>
              <a:spcAft>
                <a:spcPts val="0"/>
              </a:spcAft>
              <a:buClr>
                <a:schemeClr val="bg1"/>
              </a:buClr>
              <a:buSzTx/>
              <a:buFontTx/>
              <a:buNone/>
              <a:tabLst/>
              <a:defRPr sz="1800" baseline="0">
                <a:solidFill>
                  <a:srgbClr val="00689A"/>
                </a:solidFill>
              </a:defRPr>
            </a:lvl4pPr>
            <a:lvl5pPr marL="355600" indent="0">
              <a:buFontTx/>
              <a:buNone/>
              <a:defRPr sz="1800">
                <a:solidFill>
                  <a:srgbClr val="00689A"/>
                </a:solidFill>
              </a:defRPr>
            </a:lvl5pPr>
            <a:lvl6pPr marL="355600" indent="0">
              <a:buFontTx/>
              <a:buNone/>
              <a:defRPr sz="1800">
                <a:solidFill>
                  <a:srgbClr val="00689A"/>
                </a:solidFill>
              </a:defRPr>
            </a:lvl6pPr>
            <a:lvl7pPr marL="355600" indent="0">
              <a:buFontTx/>
              <a:buNone/>
              <a:defRPr sz="1800">
                <a:solidFill>
                  <a:srgbClr val="00689A"/>
                </a:solidFill>
              </a:defRPr>
            </a:lvl7pPr>
            <a:lvl8pPr marL="355600" indent="0">
              <a:buFontTx/>
              <a:buNone/>
              <a:defRPr sz="1800">
                <a:solidFill>
                  <a:srgbClr val="00689A"/>
                </a:solidFill>
              </a:defRPr>
            </a:lvl8pPr>
            <a:lvl9pPr marL="355600" indent="0">
              <a:buFontTx/>
              <a:buNone/>
              <a:defRPr sz="1800">
                <a:solidFill>
                  <a:srgbClr val="00689A"/>
                </a:solidFill>
              </a:defRPr>
            </a:lvl9pPr>
          </a:lstStyle>
          <a:p>
            <a:pPr lvl="0"/>
            <a:r>
              <a:rPr lang="nl-NL" noProof="0" dirty="0" smtClean="0"/>
              <a:t>Klik om tekst toe te voegen</a:t>
            </a:r>
          </a:p>
          <a:p>
            <a:pPr marL="631825" lvl="1" indent="-276225" algn="l" defTabSz="914400" rtl="0" eaLnBrk="1" latinLnBrk="0" hangingPunct="1">
              <a:lnSpc>
                <a:spcPct val="90000"/>
              </a:lnSpc>
              <a:spcBef>
                <a:spcPts val="1000"/>
              </a:spcBef>
              <a:buClr>
                <a:schemeClr val="bg1"/>
              </a:buClr>
              <a:buFont typeface="Verdana" panose="020B0604030504040204" pitchFamily="34" charset="0"/>
              <a:buChar char="–"/>
            </a:pPr>
            <a:r>
              <a:rPr lang="nl-NL" dirty="0" smtClean="0"/>
              <a:t>Tweede niveau</a:t>
            </a:r>
          </a:p>
          <a:p>
            <a:pPr lvl="2"/>
            <a:r>
              <a:rPr lang="nl-NL" dirty="0" smtClean="0"/>
              <a:t>Derde niveau</a:t>
            </a:r>
          </a:p>
          <a:p>
            <a:pPr lvl="0"/>
            <a:endParaRPr lang="nl-NL" dirty="0"/>
          </a:p>
        </p:txBody>
      </p:sp>
      <p:sp>
        <p:nvSpPr>
          <p:cNvPr id="8" name="Tijdelijke aanduiding voor datum 16"/>
          <p:cNvSpPr>
            <a:spLocks noGrp="1"/>
          </p:cNvSpPr>
          <p:nvPr>
            <p:ph type="dt" sz="half" idx="14"/>
          </p:nvPr>
        </p:nvSpPr>
        <p:spPr>
          <a:xfrm>
            <a:off x="635000" y="6543488"/>
            <a:ext cx="5003800" cy="264272"/>
          </a:xfrm>
        </p:spPr>
        <p:txBody>
          <a:bodyPr/>
          <a:lstStyle/>
          <a:p>
            <a:endParaRPr lang="nl-NL" dirty="0"/>
          </a:p>
        </p:txBody>
      </p:sp>
      <p:sp>
        <p:nvSpPr>
          <p:cNvPr id="12" name="Tijdelijke aanduiding voor voettekst 17"/>
          <p:cNvSpPr>
            <a:spLocks noGrp="1"/>
          </p:cNvSpPr>
          <p:nvPr>
            <p:ph type="ftr" sz="quarter" idx="15"/>
          </p:nvPr>
        </p:nvSpPr>
        <p:spPr>
          <a:xfrm>
            <a:off x="635000" y="6221413"/>
            <a:ext cx="5003800" cy="322075"/>
          </a:xfrm>
        </p:spPr>
        <p:txBody>
          <a:bodyPr/>
          <a:lstStyle/>
          <a:p>
            <a:endParaRPr lang="nl-NL" dirty="0"/>
          </a:p>
        </p:txBody>
      </p:sp>
      <p:sp>
        <p:nvSpPr>
          <p:cNvPr id="13" name="Tijdelijke aanduiding voor dianummer 18"/>
          <p:cNvSpPr>
            <a:spLocks noGrp="1"/>
          </p:cNvSpPr>
          <p:nvPr>
            <p:ph type="sldNum" sz="quarter" idx="16"/>
          </p:nvPr>
        </p:nvSpPr>
        <p:spPr>
          <a:xfrm>
            <a:off x="6553199" y="6221413"/>
            <a:ext cx="5005389" cy="322075"/>
          </a:xfrm>
        </p:spPr>
        <p:txBody>
          <a:bodyPr/>
          <a:lstStyle/>
          <a:p>
            <a:fld id="{10A0A6AF-03C5-477E-939A-E28F7E7F05EA}" type="slidenum">
              <a:rPr lang="nl-NL" smtClean="0"/>
              <a:pPr/>
              <a:t>‹nr.›</a:t>
            </a:fld>
            <a:endParaRPr lang="nl-NL" dirty="0"/>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Rechthoek 14"/>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302723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90003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4992077" cy="3944938"/>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2" name="Titel 1"/>
          <p:cNvSpPr>
            <a:spLocks noGrp="1"/>
          </p:cNvSpPr>
          <p:nvPr>
            <p:ph type="title"/>
          </p:nvPr>
        </p:nvSpPr>
        <p:spPr/>
        <p:txBody>
          <a:bodyPr/>
          <a:lstStyle/>
          <a:p>
            <a:r>
              <a:rPr lang="nl-NL" smtClean="0"/>
              <a:t>Klik om de stijl te bewerken</a:t>
            </a:r>
            <a:endParaRPr lang="nl-NL"/>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001744"/>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fsluitende dia met afbeelding">
    <p:spTree>
      <p:nvGrpSpPr>
        <p:cNvPr id="1" name=""/>
        <p:cNvGrpSpPr/>
        <p:nvPr/>
      </p:nvGrpSpPr>
      <p:grpSpPr>
        <a:xfrm>
          <a:off x="0" y="0"/>
          <a:ext cx="0" cy="0"/>
          <a:chOff x="0" y="0"/>
          <a:chExt cx="0" cy="0"/>
        </a:xfrm>
      </p:grpSpPr>
      <p:sp>
        <p:nvSpPr>
          <p:cNvPr id="12" name="Tijdelijke aanduiding voor afbeelding 31"/>
          <p:cNvSpPr>
            <a:spLocks noGrp="1"/>
          </p:cNvSpPr>
          <p:nvPr>
            <p:ph type="pic" sz="quarter" idx="23"/>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p>
            <a:r>
              <a:rPr lang="nl-NL" smtClean="0"/>
              <a:t>Klik op het pictogram als u een afbeelding wilt toevoegen</a:t>
            </a:r>
            <a:endParaRPr lang="nl-NL"/>
          </a:p>
        </p:txBody>
      </p:sp>
      <p:sp>
        <p:nvSpPr>
          <p:cNvPr id="7" name="Rechthoek 6" descr="Placeholder_Color_Tertiary"/>
          <p:cNvSpPr/>
          <p:nvPr userDrawn="1"/>
        </p:nvSpPr>
        <p:spPr bwMode="auto">
          <a:xfrm>
            <a:off x="6100080" y="0"/>
            <a:ext cx="6115200" cy="6872400"/>
          </a:xfrm>
          <a:prstGeom prst="rect">
            <a:avLst/>
          </a:prstGeom>
          <a:solidFill>
            <a:srgbClr val="00689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nl-NL" sz="1800" b="0" i="0" u="none" strike="noStrike" cap="none" normalizeH="0" baseline="0" smtClean="0">
              <a:ln>
                <a:noFill/>
              </a:ln>
              <a:solidFill>
                <a:schemeClr val="tx1"/>
              </a:solidFill>
              <a:effectLst/>
              <a:latin typeface="Verdana" pitchFamily="34" charset="0"/>
            </a:endParaRPr>
          </a:p>
        </p:txBody>
      </p:sp>
      <p:sp>
        <p:nvSpPr>
          <p:cNvPr id="3" name="Text Placeholder 2"/>
          <p:cNvSpPr>
            <a:spLocks noGrp="1"/>
          </p:cNvSpPr>
          <p:nvPr>
            <p:ph type="body" sz="quarter" idx="10" hasCustomPrompt="1"/>
          </p:nvPr>
        </p:nvSpPr>
        <p:spPr>
          <a:xfrm>
            <a:off x="6571200" y="2514600"/>
            <a:ext cx="5000314" cy="3627000"/>
          </a:xfrm>
        </p:spPr>
        <p:txBody>
          <a:bodyPr/>
          <a:lstStyle>
            <a:lvl1pPr marL="40575" indent="0">
              <a:buClr>
                <a:srgbClr val="FFFFFF"/>
              </a:buClr>
              <a:buFontTx/>
              <a:buNone/>
              <a:defRPr sz="2000" baseline="0">
                <a:solidFill>
                  <a:schemeClr val="bg1"/>
                </a:solidFill>
                <a:latin typeface="Verdana" pitchFamily="34" charset="0"/>
              </a:defRPr>
            </a:lvl1pPr>
            <a:lvl2pPr marL="631825" indent="-631825" algn="l" defTabSz="914400" rtl="0" eaLnBrk="1" latinLnBrk="0" hangingPunct="1">
              <a:lnSpc>
                <a:spcPct val="90000"/>
              </a:lnSpc>
              <a:spcBef>
                <a:spcPts val="1000"/>
              </a:spcBef>
              <a:buClr>
                <a:schemeClr val="bg1"/>
              </a:buClr>
              <a:buFont typeface="Verdana" panose="020B0604030504040204" pitchFamily="34" charset="0"/>
              <a:buChar char="–"/>
              <a:defRPr>
                <a:solidFill>
                  <a:schemeClr val="bg1"/>
                </a:solidFill>
              </a:defRPr>
            </a:lvl2pPr>
            <a:lvl3pPr marL="315913" indent="-315913">
              <a:buFont typeface="Arial" panose="020B0604020202020204" pitchFamily="34" charset="0"/>
              <a:buChar char="•"/>
              <a:defRPr sz="2000">
                <a:solidFill>
                  <a:schemeClr val="bg1"/>
                </a:solidFill>
              </a:defRPr>
            </a:lvl3pPr>
            <a:lvl4pPr marL="746125" indent="-342900">
              <a:buFont typeface="Arial" panose="020B0604020202020204" pitchFamily="34" charset="0"/>
              <a:buChar char="•"/>
              <a:defRPr sz="2000">
                <a:solidFill>
                  <a:schemeClr val="bg1"/>
                </a:solidFill>
              </a:defRPr>
            </a:lvl4pPr>
          </a:lstStyle>
          <a:p>
            <a:pPr lvl="0"/>
            <a:r>
              <a:rPr lang="nl-NL" noProof="0" dirty="0" smtClean="0"/>
              <a:t>Klik om tekst toe te voegen</a:t>
            </a:r>
          </a:p>
          <a:p>
            <a:pPr marL="316800" lvl="0" indent="-276225" algn="l" defTabSz="914400" rtl="0" eaLnBrk="1" latinLnBrk="0" hangingPunct="1">
              <a:lnSpc>
                <a:spcPct val="90000"/>
              </a:lnSpc>
              <a:spcBef>
                <a:spcPts val="1000"/>
              </a:spcBef>
              <a:buClr>
                <a:schemeClr val="bg1"/>
              </a:buClr>
              <a:buFont typeface="Verdana" panose="020B0604030504040204" pitchFamily="34" charset="0"/>
              <a:buChar char="–"/>
            </a:pPr>
            <a:r>
              <a:rPr lang="nl-NL" dirty="0" smtClean="0"/>
              <a:t>Tweede niveau</a:t>
            </a:r>
          </a:p>
        </p:txBody>
      </p:sp>
      <p:sp>
        <p:nvSpPr>
          <p:cNvPr id="6" name="Tijdelijke aanduiding voor datum 13"/>
          <p:cNvSpPr>
            <a:spLocks noGrp="1"/>
          </p:cNvSpPr>
          <p:nvPr>
            <p:ph type="dt" sz="half" idx="20"/>
          </p:nvPr>
        </p:nvSpPr>
        <p:spPr>
          <a:xfrm>
            <a:off x="635000" y="6543488"/>
            <a:ext cx="5003800" cy="264272"/>
          </a:xfrm>
        </p:spPr>
        <p:txBody>
          <a:bodyPr/>
          <a:lstStyle/>
          <a:p>
            <a:endParaRPr lang="nl-NL" dirty="0"/>
          </a:p>
        </p:txBody>
      </p:sp>
      <p:sp>
        <p:nvSpPr>
          <p:cNvPr id="9" name="Tijdelijke aanduiding voor voettekst 14"/>
          <p:cNvSpPr>
            <a:spLocks noGrp="1"/>
          </p:cNvSpPr>
          <p:nvPr>
            <p:ph type="ftr" sz="quarter" idx="21"/>
          </p:nvPr>
        </p:nvSpPr>
        <p:spPr>
          <a:xfrm>
            <a:off x="635000" y="6221413"/>
            <a:ext cx="5003800" cy="322075"/>
          </a:xfrm>
        </p:spPr>
        <p:txBody>
          <a:bodyPr/>
          <a:lstStyle/>
          <a:p>
            <a:endParaRPr lang="nl-NL" dirty="0"/>
          </a:p>
        </p:txBody>
      </p:sp>
      <p:sp>
        <p:nvSpPr>
          <p:cNvPr id="10" name="Tijdelijke aanduiding voor dianummer 15"/>
          <p:cNvSpPr>
            <a:spLocks noGrp="1"/>
          </p:cNvSpPr>
          <p:nvPr>
            <p:ph type="sldNum" sz="quarter" idx="22"/>
          </p:nvPr>
        </p:nvSpPr>
        <p:spPr>
          <a:xfrm>
            <a:off x="6553199" y="6221413"/>
            <a:ext cx="5005389" cy="322075"/>
          </a:xfrm>
        </p:spPr>
        <p:txBody>
          <a:bodyPr/>
          <a:lstStyle/>
          <a:p>
            <a:fld id="{10A0A6AF-03C5-477E-939A-E28F7E7F05EA}" type="slidenum">
              <a:rPr lang="nl-NL" smtClean="0"/>
              <a:pPr/>
              <a:t>‹nr.›</a:t>
            </a:fld>
            <a:endParaRPr lang="nl-NL" dirty="0"/>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103289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fsluitende dia">
    <p:spTree>
      <p:nvGrpSpPr>
        <p:cNvPr id="1" name=""/>
        <p:cNvGrpSpPr/>
        <p:nvPr/>
      </p:nvGrpSpPr>
      <p:grpSpPr>
        <a:xfrm>
          <a:off x="0" y="0"/>
          <a:ext cx="0" cy="0"/>
          <a:chOff x="0" y="0"/>
          <a:chExt cx="0" cy="0"/>
        </a:xfrm>
      </p:grpSpPr>
      <p:sp>
        <p:nvSpPr>
          <p:cNvPr id="7" name="Rechthoek 6" descr="Placeholder_Color_Tertiary"/>
          <p:cNvSpPr/>
          <p:nvPr userDrawn="1"/>
        </p:nvSpPr>
        <p:spPr bwMode="auto">
          <a:xfrm>
            <a:off x="6100080" y="0"/>
            <a:ext cx="6115200" cy="6872400"/>
          </a:xfrm>
          <a:prstGeom prst="rect">
            <a:avLst/>
          </a:prstGeom>
          <a:solidFill>
            <a:srgbClr val="00689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nl-NL" sz="1800" b="0" i="0" u="none" strike="noStrike" cap="none" normalizeH="0" baseline="0" smtClean="0">
              <a:ln>
                <a:noFill/>
              </a:ln>
              <a:solidFill>
                <a:schemeClr val="tx1"/>
              </a:solidFill>
              <a:effectLst/>
              <a:latin typeface="Verdana" pitchFamily="34" charset="0"/>
            </a:endParaRPr>
          </a:p>
        </p:txBody>
      </p:sp>
      <p:sp>
        <p:nvSpPr>
          <p:cNvPr id="3" name="Text Placeholder 2"/>
          <p:cNvSpPr>
            <a:spLocks noGrp="1"/>
          </p:cNvSpPr>
          <p:nvPr>
            <p:ph type="body" sz="quarter" idx="10" hasCustomPrompt="1"/>
          </p:nvPr>
        </p:nvSpPr>
        <p:spPr>
          <a:xfrm>
            <a:off x="6571200" y="2514600"/>
            <a:ext cx="5000314" cy="3627000"/>
          </a:xfrm>
        </p:spPr>
        <p:txBody>
          <a:bodyPr>
            <a:normAutofit/>
          </a:bodyPr>
          <a:lstStyle>
            <a:lvl1pPr marL="40575" indent="0" algn="l" defTabSz="914400" rtl="0" eaLnBrk="1" latinLnBrk="0" hangingPunct="1">
              <a:lnSpc>
                <a:spcPct val="90000"/>
              </a:lnSpc>
              <a:spcBef>
                <a:spcPts val="1000"/>
              </a:spcBef>
              <a:buClr>
                <a:schemeClr val="bg1"/>
              </a:buClr>
              <a:buFont typeface="Verdana" panose="020B0604030504040204" pitchFamily="34" charset="0"/>
              <a:buNone/>
              <a:defRPr lang="nl-NL" sz="2000" kern="1200" baseline="0" dirty="0" smtClean="0">
                <a:solidFill>
                  <a:schemeClr val="bg1"/>
                </a:solidFill>
                <a:latin typeface="Verdana" pitchFamily="34" charset="0"/>
                <a:ea typeface="+mn-ea"/>
                <a:cs typeface="+mn-cs"/>
              </a:defRPr>
            </a:lvl1pPr>
          </a:lstStyle>
          <a:p>
            <a:pPr lvl="0" algn="l" defTabSz="914400" rtl="0" eaLnBrk="1" latinLnBrk="0" hangingPunct="1">
              <a:lnSpc>
                <a:spcPct val="90000"/>
              </a:lnSpc>
              <a:buSzPct val="80000"/>
            </a:pPr>
            <a:r>
              <a:rPr lang="nl-NL" noProof="0" dirty="0" smtClean="0"/>
              <a:t>Klik om tekst toe te voegen</a:t>
            </a:r>
          </a:p>
          <a:p>
            <a:pPr marL="316800" lvl="0" indent="-276225" algn="l" defTabSz="914400" rtl="0" eaLnBrk="1" latinLnBrk="0" hangingPunct="1">
              <a:lnSpc>
                <a:spcPct val="90000"/>
              </a:lnSpc>
              <a:spcBef>
                <a:spcPts val="1000"/>
              </a:spcBef>
              <a:buClr>
                <a:schemeClr val="bg1"/>
              </a:buClr>
              <a:buSzPct val="80000"/>
              <a:buFont typeface="Verdana" panose="020B0604030504040204" pitchFamily="34" charset="0"/>
              <a:buChar char="–"/>
            </a:pPr>
            <a:r>
              <a:rPr lang="nl-NL" dirty="0" smtClean="0"/>
              <a:t>Tweede niveau</a:t>
            </a:r>
          </a:p>
        </p:txBody>
      </p:sp>
      <p:sp>
        <p:nvSpPr>
          <p:cNvPr id="6" name="Tijdelijke aanduiding voor datum 13"/>
          <p:cNvSpPr>
            <a:spLocks noGrp="1"/>
          </p:cNvSpPr>
          <p:nvPr>
            <p:ph type="dt" sz="half" idx="20"/>
          </p:nvPr>
        </p:nvSpPr>
        <p:spPr>
          <a:xfrm>
            <a:off x="635000" y="6543488"/>
            <a:ext cx="5003800" cy="264272"/>
          </a:xfrm>
        </p:spPr>
        <p:txBody>
          <a:bodyPr/>
          <a:lstStyle/>
          <a:p>
            <a:endParaRPr lang="nl-NL" dirty="0"/>
          </a:p>
        </p:txBody>
      </p:sp>
      <p:sp>
        <p:nvSpPr>
          <p:cNvPr id="9" name="Tijdelijke aanduiding voor voettekst 14"/>
          <p:cNvSpPr>
            <a:spLocks noGrp="1"/>
          </p:cNvSpPr>
          <p:nvPr>
            <p:ph type="ftr" sz="quarter" idx="21"/>
          </p:nvPr>
        </p:nvSpPr>
        <p:spPr>
          <a:xfrm>
            <a:off x="635000" y="6221413"/>
            <a:ext cx="5003800" cy="322075"/>
          </a:xfrm>
        </p:spPr>
        <p:txBody>
          <a:bodyPr/>
          <a:lstStyle/>
          <a:p>
            <a:endParaRPr lang="nl-NL" dirty="0"/>
          </a:p>
        </p:txBody>
      </p:sp>
      <p:sp>
        <p:nvSpPr>
          <p:cNvPr id="10" name="Tijdelijke aanduiding voor dianummer 15"/>
          <p:cNvSpPr>
            <a:spLocks noGrp="1"/>
          </p:cNvSpPr>
          <p:nvPr>
            <p:ph type="sldNum" sz="quarter" idx="22"/>
          </p:nvPr>
        </p:nvSpPr>
        <p:spPr>
          <a:xfrm>
            <a:off x="6553199" y="6221413"/>
            <a:ext cx="5005389" cy="322075"/>
          </a:xfrm>
        </p:spPr>
        <p:txBody>
          <a:bodyPr/>
          <a:lstStyle/>
          <a:p>
            <a:fld id="{10A0A6AF-03C5-477E-939A-E28F7E7F05EA}" type="slidenum">
              <a:rPr lang="nl-NL" smtClean="0"/>
              <a:pPr/>
              <a:t>‹nr.›</a:t>
            </a:fld>
            <a:endParaRPr lang="nl-NL" dirty="0"/>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169220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a:t>
            </a:r>
            <a:r>
              <a:rPr lang="nl-NL" dirty="0" smtClean="0"/>
              <a:t>bewerken</a:t>
            </a:r>
            <a:endParaRPr lang="nl-NL" dirty="0"/>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8"/>
            <a:endParaRPr lang="nl-NL" dirty="0"/>
          </a:p>
        </p:txBody>
      </p:sp>
      <p:pic>
        <p:nvPicPr>
          <p:cNvPr id="12" name="Afbeelding 1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3" name="Rechthoek 12"/>
          <p:cNvSpPr>
            <a:spLocks/>
          </p:cNvSpPr>
          <p:nvPr/>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725" r:id="rId2"/>
    <p:sldLayoutId id="2147483726" r:id="rId3"/>
    <p:sldLayoutId id="2147483778" r:id="rId4"/>
    <p:sldLayoutId id="2147483777" r:id="rId5"/>
    <p:sldLayoutId id="2147483702" r:id="rId6"/>
    <p:sldLayoutId id="2147483652" r:id="rId7"/>
    <p:sldLayoutId id="2147483779" r:id="rId8"/>
    <p:sldLayoutId id="2147483780" r:id="rId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None/>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a:t>
            </a:r>
            <a:r>
              <a:rPr lang="nl-NL" dirty="0" smtClean="0"/>
              <a:t>bewerken</a:t>
            </a:r>
            <a:endParaRPr lang="nl-NL" dirty="0"/>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8"/>
            <a:endParaRPr lang="nl-NL" dirty="0"/>
          </a:p>
        </p:txBody>
      </p:sp>
      <p:pic>
        <p:nvPicPr>
          <p:cNvPr id="12" name="Afbeelding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3" name="Rechthoek 12"/>
          <p:cNvSpPr>
            <a:spLocks/>
          </p:cNvSpPr>
          <p:nvPr/>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104034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81" r:id="rId4"/>
    <p:sldLayoutId id="2147483782" r:id="rId5"/>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None/>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ijdelijke aanduiding voor afbeelding 14" descr="FIN.bmp"/>
          <p:cNvPicPr>
            <a:picLocks noGrp="1" noChangeAspect="1"/>
          </p:cNvPicPr>
          <p:nvPr>
            <p:ph type="pic" sz="quarter" idx="22"/>
          </p:nvPr>
        </p:nvPicPr>
        <p:blipFill>
          <a:blip r:embed="rId2" cstate="print"/>
          <a:srcRect t="501" b="501"/>
          <a:stretch>
            <a:fillRect/>
          </a:stretch>
        </p:blipFill>
        <p:spPr/>
      </p:pic>
      <p:sp>
        <p:nvSpPr>
          <p:cNvPr id="4" name="Tijdelijke aanduiding voor tekst 3"/>
          <p:cNvSpPr>
            <a:spLocks noGrp="1"/>
          </p:cNvSpPr>
          <p:nvPr>
            <p:ph type="body" sz="quarter" idx="21"/>
          </p:nvPr>
        </p:nvSpPr>
        <p:spPr>
          <a:xfrm>
            <a:off x="6553199" y="5832053"/>
            <a:ext cx="5271655" cy="389360"/>
          </a:xfrm>
        </p:spPr>
        <p:txBody>
          <a:bodyPr/>
          <a:lstStyle/>
          <a:p>
            <a:r>
              <a:rPr lang="nl-NL" dirty="0" smtClean="0"/>
              <a:t>Kees van Nieuwamerongen, 14 september 2021</a:t>
            </a:r>
            <a:endParaRPr lang="nl-NL" dirty="0"/>
          </a:p>
        </p:txBody>
      </p:sp>
      <p:sp>
        <p:nvSpPr>
          <p:cNvPr id="2" name="Titel 1"/>
          <p:cNvSpPr>
            <a:spLocks noGrp="1"/>
          </p:cNvSpPr>
          <p:nvPr>
            <p:ph type="ctrTitle"/>
          </p:nvPr>
        </p:nvSpPr>
        <p:spPr/>
        <p:txBody>
          <a:bodyPr/>
          <a:lstStyle/>
          <a:p>
            <a:r>
              <a:rPr lang="nl-NL" dirty="0" smtClean="0"/>
              <a:t>Inspectie belastingen, toeslagen</a:t>
            </a:r>
            <a:r>
              <a:rPr lang="nl-NL" dirty="0"/>
              <a:t> </a:t>
            </a:r>
            <a:r>
              <a:rPr lang="nl-NL" dirty="0" smtClean="0"/>
              <a:t>en douane </a:t>
            </a:r>
            <a:endParaRPr lang="nl-NL" dirty="0"/>
          </a:p>
        </p:txBody>
      </p:sp>
      <p:sp>
        <p:nvSpPr>
          <p:cNvPr id="3" name="Ondertitel 2"/>
          <p:cNvSpPr>
            <a:spLocks noGrp="1"/>
          </p:cNvSpPr>
          <p:nvPr>
            <p:ph type="subTitle" idx="1"/>
          </p:nvPr>
        </p:nvSpPr>
        <p:spPr/>
        <p:txBody>
          <a:bodyPr/>
          <a:lstStyle/>
          <a:p>
            <a:r>
              <a:rPr lang="nl-NL" dirty="0" smtClean="0"/>
              <a:t>Kennismaking Kamercommissie Financiën met de kwartiermaker</a:t>
            </a:r>
            <a:endParaRPr lang="nl-NL" dirty="0"/>
          </a:p>
        </p:txBody>
      </p:sp>
      <p:pic>
        <p:nvPicPr>
          <p:cNvPr id="6" name="Tijdelijke aanduiding voor afbeelding 24">
            <a:extLst>
              <a:ext uri="{FF2B5EF4-FFF2-40B4-BE49-F238E27FC236}">
                <a16:creationId xmlns:a16="http://schemas.microsoft.com/office/drawing/2014/main" id="{B3B7F0C9-BABC-B649-85DF-4E0A9F8C151E}"/>
              </a:ext>
            </a:extLst>
          </p:cNvPr>
          <p:cNvPicPr>
            <a:picLocks noChangeAspect="1"/>
          </p:cNvPicPr>
          <p:nvPr/>
        </p:nvPicPr>
        <p:blipFill>
          <a:blip r:embed="rId3" cstate="print">
            <a:extLst>
              <a:ext uri="{28A0092B-C50C-407E-A947-70E740481C1C}">
                <a14:useLocalDpi xmlns:a14="http://schemas.microsoft.com/office/drawing/2010/main" val="0"/>
              </a:ext>
            </a:extLst>
          </a:blip>
          <a:srcRect t="477" b="477"/>
          <a:stretch/>
        </p:blipFill>
        <p:spPr>
          <a:xfrm>
            <a:off x="0"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pic>
    </p:spTree>
    <p:extLst>
      <p:ext uri="{BB962C8B-B14F-4D97-AF65-F5344CB8AC3E}">
        <p14:creationId xmlns:p14="http://schemas.microsoft.com/office/powerpoint/2010/main" val="953533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Stand van zaken: bedrijfsvoering (spoor 3)</a:t>
            </a:r>
            <a:endParaRPr lang="nl-NL" dirty="0"/>
          </a:p>
        </p:txBody>
      </p:sp>
      <p:sp>
        <p:nvSpPr>
          <p:cNvPr id="8" name="Tijdelijke aanduiding voor inhoud 7"/>
          <p:cNvSpPr>
            <a:spLocks noGrp="1"/>
          </p:cNvSpPr>
          <p:nvPr>
            <p:ph sz="quarter" idx="13"/>
          </p:nvPr>
        </p:nvSpPr>
        <p:spPr/>
        <p:txBody>
          <a:bodyPr>
            <a:normAutofit/>
          </a:bodyPr>
          <a:lstStyle/>
          <a:p>
            <a:r>
              <a:rPr lang="nl-NL" dirty="0" smtClean="0"/>
              <a:t>personeel</a:t>
            </a:r>
          </a:p>
          <a:p>
            <a:pPr lvl="1"/>
            <a:r>
              <a:rPr lang="nl-NL" dirty="0"/>
              <a:t>n</a:t>
            </a:r>
            <a:r>
              <a:rPr lang="nl-NL" dirty="0" smtClean="0"/>
              <a:t>u 15 personen</a:t>
            </a:r>
          </a:p>
          <a:p>
            <a:pPr lvl="1"/>
            <a:r>
              <a:rPr lang="nl-NL" dirty="0" smtClean="0"/>
              <a:t>toewerken naar 20/25 personen</a:t>
            </a:r>
          </a:p>
          <a:p>
            <a:pPr lvl="1"/>
            <a:r>
              <a:rPr lang="nl-NL" dirty="0" smtClean="0"/>
              <a:t>IG werven</a:t>
            </a:r>
          </a:p>
          <a:p>
            <a:r>
              <a:rPr lang="nl-NL" dirty="0" smtClean="0"/>
              <a:t>huisvesting: Hoftoren</a:t>
            </a:r>
          </a:p>
          <a:p>
            <a:r>
              <a:rPr lang="nl-NL" dirty="0" smtClean="0"/>
              <a:t>budget: lumpsum, apart inzichtelijk op Financiënbegroting</a:t>
            </a:r>
          </a:p>
          <a:p>
            <a:r>
              <a:rPr lang="nl-NL" dirty="0" smtClean="0"/>
              <a:t>communicatie: in eigen beheer, apart e-maildomein (@IBTD.nl) in de maak</a:t>
            </a:r>
          </a:p>
          <a:p>
            <a:pPr lvl="1"/>
            <a:endParaRPr lang="nl-NL" dirty="0" smtClean="0"/>
          </a:p>
          <a:p>
            <a:pPr marL="0" indent="0">
              <a:buNone/>
            </a:pPr>
            <a:endParaRPr lang="nl-NL" dirty="0"/>
          </a:p>
        </p:txBody>
      </p:sp>
      <p:sp>
        <p:nvSpPr>
          <p:cNvPr id="3" name="Tijdelijke aanduiding voor datum 2"/>
          <p:cNvSpPr>
            <a:spLocks noGrp="1"/>
          </p:cNvSpPr>
          <p:nvPr>
            <p:ph type="dt" sz="half" idx="14"/>
          </p:nvPr>
        </p:nvSpPr>
        <p:spPr/>
        <p:txBody>
          <a:bodyPr/>
          <a:lstStyle/>
          <a:p>
            <a:r>
              <a:rPr lang="nl-NL" dirty="0" smtClean="0"/>
              <a:t>14 september 2021</a:t>
            </a:r>
            <a:endParaRPr lang="nl-NL" dirty="0"/>
          </a:p>
        </p:txBody>
      </p:sp>
      <p:sp>
        <p:nvSpPr>
          <p:cNvPr id="4" name="Tijdelijke aanduiding voor voettekst 3"/>
          <p:cNvSpPr>
            <a:spLocks noGrp="1"/>
          </p:cNvSpPr>
          <p:nvPr>
            <p:ph type="ftr" sz="quarter" idx="15"/>
          </p:nvPr>
        </p:nvSpPr>
        <p:spPr/>
        <p:txBody>
          <a:bodyPr/>
          <a:lstStyle/>
          <a:p>
            <a:r>
              <a:rPr lang="nl-NL" dirty="0"/>
              <a:t>Kennismaking Kamercommissie Financiën met kwartiermaker </a:t>
            </a:r>
          </a:p>
          <a:p>
            <a:r>
              <a:rPr lang="nl-NL" dirty="0"/>
              <a:t>Inspectie belastingen, toeslagen en douane</a:t>
            </a:r>
          </a:p>
        </p:txBody>
      </p:sp>
      <p:sp>
        <p:nvSpPr>
          <p:cNvPr id="5" name="Tijdelijke aanduiding voor dianummer 4"/>
          <p:cNvSpPr>
            <a:spLocks noGrp="1"/>
          </p:cNvSpPr>
          <p:nvPr>
            <p:ph type="sldNum" sz="quarter" idx="16"/>
          </p:nvPr>
        </p:nvSpPr>
        <p:spPr/>
        <p:txBody>
          <a:bodyPr/>
          <a:lstStyle/>
          <a:p>
            <a:fld id="{10A0A6AF-03C5-477E-939A-E28F7E7F05EA}" type="slidenum">
              <a:rPr lang="nl-NL" smtClean="0"/>
              <a:pPr/>
              <a:t>10</a:t>
            </a:fld>
            <a:endParaRPr lang="nl-NL" dirty="0"/>
          </a:p>
        </p:txBody>
      </p:sp>
    </p:spTree>
    <p:extLst>
      <p:ext uri="{BB962C8B-B14F-4D97-AF65-F5344CB8AC3E}">
        <p14:creationId xmlns:p14="http://schemas.microsoft.com/office/powerpoint/2010/main" val="1535454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Voorstellen kwartiermaker: onafhankelijkheid</a:t>
            </a:r>
            <a:endParaRPr lang="nl-NL" dirty="0"/>
          </a:p>
        </p:txBody>
      </p:sp>
      <p:sp>
        <p:nvSpPr>
          <p:cNvPr id="8" name="Tijdelijke aanduiding voor inhoud 7"/>
          <p:cNvSpPr>
            <a:spLocks noGrp="1"/>
          </p:cNvSpPr>
          <p:nvPr>
            <p:ph sz="quarter" idx="13"/>
          </p:nvPr>
        </p:nvSpPr>
        <p:spPr/>
        <p:txBody>
          <a:bodyPr>
            <a:normAutofit/>
          </a:bodyPr>
          <a:lstStyle/>
          <a:p>
            <a:pPr marL="457200" indent="-457200">
              <a:buFont typeface="+mj-lt"/>
              <a:buAutoNum type="arabicPeriod"/>
            </a:pPr>
            <a:r>
              <a:rPr lang="nl-NL" dirty="0" smtClean="0"/>
              <a:t>minister kan goedkeuring werkprogramma alleen onthouden op grond van ondeugdelijke totstandkoming</a:t>
            </a:r>
          </a:p>
          <a:p>
            <a:pPr marL="457200" indent="-457200">
              <a:buFont typeface="+mj-lt"/>
              <a:buAutoNum type="arabicPeriod"/>
            </a:pPr>
            <a:r>
              <a:rPr lang="nl-NL" dirty="0" smtClean="0"/>
              <a:t>IBTD maakt werkprogramma, rapporten en jaarverslagen zelf openbaar, inclusief reacties van ministerie/bewindspersonen en daarop doorgevoerde aanpassingen</a:t>
            </a:r>
          </a:p>
          <a:p>
            <a:pPr marL="457200" indent="-457200">
              <a:buFont typeface="+mj-lt"/>
              <a:buAutoNum type="arabicPeriod"/>
            </a:pPr>
            <a:r>
              <a:rPr lang="nl-NL" dirty="0" smtClean="0"/>
              <a:t>bewindspersoon stuurt rapporten IBTD door naar de Kamer als de IG daarom vraagt</a:t>
            </a:r>
          </a:p>
          <a:p>
            <a:pPr marL="457200" indent="-457200">
              <a:buFont typeface="+mj-lt"/>
              <a:buAutoNum type="arabicPeriod"/>
            </a:pPr>
            <a:r>
              <a:rPr lang="nl-NL" dirty="0" smtClean="0"/>
              <a:t>IBTD krijgt lumpsum budget</a:t>
            </a:r>
          </a:p>
          <a:p>
            <a:r>
              <a:rPr lang="nl-NL" dirty="0" smtClean="0"/>
              <a:t>alle op te nemen in ministeriële regeling IBTD</a:t>
            </a:r>
          </a:p>
          <a:p>
            <a:endParaRPr lang="nl-NL" dirty="0" smtClean="0"/>
          </a:p>
          <a:p>
            <a:endParaRPr lang="nl-NL" dirty="0" smtClean="0"/>
          </a:p>
          <a:p>
            <a:pPr lvl="1"/>
            <a:endParaRPr lang="nl-NL" dirty="0" smtClean="0"/>
          </a:p>
          <a:p>
            <a:pPr marL="0" indent="0">
              <a:buNone/>
            </a:pPr>
            <a:endParaRPr lang="nl-NL" dirty="0"/>
          </a:p>
        </p:txBody>
      </p:sp>
      <p:sp>
        <p:nvSpPr>
          <p:cNvPr id="3" name="Tijdelijke aanduiding voor datum 2"/>
          <p:cNvSpPr>
            <a:spLocks noGrp="1"/>
          </p:cNvSpPr>
          <p:nvPr>
            <p:ph type="dt" sz="half" idx="14"/>
          </p:nvPr>
        </p:nvSpPr>
        <p:spPr/>
        <p:txBody>
          <a:bodyPr/>
          <a:lstStyle/>
          <a:p>
            <a:r>
              <a:rPr lang="nl-NL" dirty="0" smtClean="0"/>
              <a:t>14 september 2021</a:t>
            </a:r>
            <a:endParaRPr lang="nl-NL" dirty="0"/>
          </a:p>
        </p:txBody>
      </p:sp>
      <p:sp>
        <p:nvSpPr>
          <p:cNvPr id="4" name="Tijdelijke aanduiding voor voettekst 3"/>
          <p:cNvSpPr>
            <a:spLocks noGrp="1"/>
          </p:cNvSpPr>
          <p:nvPr>
            <p:ph type="ftr" sz="quarter" idx="15"/>
          </p:nvPr>
        </p:nvSpPr>
        <p:spPr/>
        <p:txBody>
          <a:bodyPr/>
          <a:lstStyle/>
          <a:p>
            <a:r>
              <a:rPr lang="nl-NL" dirty="0"/>
              <a:t>Kennismaking Kamercommissie Financiën met kwartiermaker </a:t>
            </a:r>
          </a:p>
          <a:p>
            <a:r>
              <a:rPr lang="nl-NL" dirty="0"/>
              <a:t>Inspectie belastingen, toeslagen en douane</a:t>
            </a:r>
          </a:p>
        </p:txBody>
      </p:sp>
      <p:sp>
        <p:nvSpPr>
          <p:cNvPr id="5" name="Tijdelijke aanduiding voor dianummer 4"/>
          <p:cNvSpPr>
            <a:spLocks noGrp="1"/>
          </p:cNvSpPr>
          <p:nvPr>
            <p:ph type="sldNum" sz="quarter" idx="16"/>
          </p:nvPr>
        </p:nvSpPr>
        <p:spPr/>
        <p:txBody>
          <a:bodyPr/>
          <a:lstStyle/>
          <a:p>
            <a:fld id="{10A0A6AF-03C5-477E-939A-E28F7E7F05EA}" type="slidenum">
              <a:rPr lang="nl-NL" smtClean="0"/>
              <a:pPr/>
              <a:t>11</a:t>
            </a:fld>
            <a:endParaRPr lang="nl-NL" dirty="0"/>
          </a:p>
        </p:txBody>
      </p:sp>
    </p:spTree>
    <p:extLst>
      <p:ext uri="{BB962C8B-B14F-4D97-AF65-F5344CB8AC3E}">
        <p14:creationId xmlns:p14="http://schemas.microsoft.com/office/powerpoint/2010/main" val="2987261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Voorstellen kwartiermaker: relatie met Kamer</a:t>
            </a:r>
            <a:endParaRPr lang="nl-NL" dirty="0"/>
          </a:p>
        </p:txBody>
      </p:sp>
      <p:sp>
        <p:nvSpPr>
          <p:cNvPr id="8" name="Tijdelijke aanduiding voor inhoud 7"/>
          <p:cNvSpPr>
            <a:spLocks noGrp="1"/>
          </p:cNvSpPr>
          <p:nvPr>
            <p:ph sz="quarter" idx="13"/>
          </p:nvPr>
        </p:nvSpPr>
        <p:spPr/>
        <p:txBody>
          <a:bodyPr>
            <a:normAutofit/>
          </a:bodyPr>
          <a:lstStyle/>
          <a:p>
            <a:pPr marL="457200" indent="-457200">
              <a:buFont typeface="+mj-lt"/>
              <a:buAutoNum type="arabicPeriod"/>
            </a:pPr>
            <a:r>
              <a:rPr lang="nl-NL" dirty="0" smtClean="0"/>
              <a:t>minister verleent algemene instemming voor elk verzoek van de Kamer om met de IG IBTD in gesprek te gaan in rondetafelgesprek, hoorzitting of technische briefing</a:t>
            </a:r>
          </a:p>
          <a:p>
            <a:pPr marL="457200" indent="-457200">
              <a:buFont typeface="+mj-lt"/>
              <a:buAutoNum type="arabicPeriod"/>
            </a:pPr>
            <a:endParaRPr lang="nl-NL" dirty="0" smtClean="0"/>
          </a:p>
          <a:p>
            <a:pPr marL="457200" indent="-457200">
              <a:buFont typeface="+mj-lt"/>
              <a:buAutoNum type="arabicPeriod"/>
            </a:pPr>
            <a:r>
              <a:rPr lang="nl-NL" dirty="0" smtClean="0"/>
              <a:t>minister verleent IG algemene instemming om in gesprek met Kamer, naast feitelijke informatie, ook oordelen IG op basis van afgerond en gepubliceerd IBTD-onderzoek te bespreken</a:t>
            </a:r>
          </a:p>
          <a:p>
            <a:endParaRPr lang="nl-NL" dirty="0" smtClean="0"/>
          </a:p>
          <a:p>
            <a:r>
              <a:rPr lang="nl-NL" dirty="0" smtClean="0"/>
              <a:t>eveneens op </a:t>
            </a:r>
            <a:r>
              <a:rPr lang="nl-NL" dirty="0"/>
              <a:t>te nemen in ministeriële regeling IBTD</a:t>
            </a:r>
          </a:p>
          <a:p>
            <a:endParaRPr lang="nl-NL" dirty="0" smtClean="0"/>
          </a:p>
          <a:p>
            <a:endParaRPr lang="nl-NL" dirty="0" smtClean="0"/>
          </a:p>
          <a:p>
            <a:endParaRPr lang="nl-NL" dirty="0" smtClean="0"/>
          </a:p>
          <a:p>
            <a:pPr lvl="1"/>
            <a:endParaRPr lang="nl-NL" dirty="0" smtClean="0"/>
          </a:p>
          <a:p>
            <a:pPr marL="0" indent="0">
              <a:buNone/>
            </a:pPr>
            <a:endParaRPr lang="nl-NL" dirty="0"/>
          </a:p>
        </p:txBody>
      </p:sp>
      <p:sp>
        <p:nvSpPr>
          <p:cNvPr id="3" name="Tijdelijke aanduiding voor datum 2"/>
          <p:cNvSpPr>
            <a:spLocks noGrp="1"/>
          </p:cNvSpPr>
          <p:nvPr>
            <p:ph type="dt" sz="half" idx="14"/>
          </p:nvPr>
        </p:nvSpPr>
        <p:spPr/>
        <p:txBody>
          <a:bodyPr/>
          <a:lstStyle/>
          <a:p>
            <a:r>
              <a:rPr lang="nl-NL" dirty="0" smtClean="0"/>
              <a:t>14 september 2021</a:t>
            </a:r>
            <a:endParaRPr lang="nl-NL" dirty="0"/>
          </a:p>
        </p:txBody>
      </p:sp>
      <p:sp>
        <p:nvSpPr>
          <p:cNvPr id="4" name="Tijdelijke aanduiding voor voettekst 3"/>
          <p:cNvSpPr>
            <a:spLocks noGrp="1"/>
          </p:cNvSpPr>
          <p:nvPr>
            <p:ph type="ftr" sz="quarter" idx="15"/>
          </p:nvPr>
        </p:nvSpPr>
        <p:spPr/>
        <p:txBody>
          <a:bodyPr/>
          <a:lstStyle/>
          <a:p>
            <a:r>
              <a:rPr lang="nl-NL" dirty="0"/>
              <a:t>Kennismaking Kamercommissie Financiën met kwartiermaker </a:t>
            </a:r>
          </a:p>
          <a:p>
            <a:r>
              <a:rPr lang="nl-NL" dirty="0"/>
              <a:t>Inspectie belastingen, toeslagen en douane</a:t>
            </a:r>
          </a:p>
        </p:txBody>
      </p:sp>
      <p:sp>
        <p:nvSpPr>
          <p:cNvPr id="5" name="Tijdelijke aanduiding voor dianummer 4"/>
          <p:cNvSpPr>
            <a:spLocks noGrp="1"/>
          </p:cNvSpPr>
          <p:nvPr>
            <p:ph type="sldNum" sz="quarter" idx="16"/>
          </p:nvPr>
        </p:nvSpPr>
        <p:spPr/>
        <p:txBody>
          <a:bodyPr/>
          <a:lstStyle/>
          <a:p>
            <a:fld id="{10A0A6AF-03C5-477E-939A-E28F7E7F05EA}" type="slidenum">
              <a:rPr lang="nl-NL" smtClean="0"/>
              <a:pPr/>
              <a:t>12</a:t>
            </a:fld>
            <a:endParaRPr lang="nl-NL" dirty="0"/>
          </a:p>
        </p:txBody>
      </p:sp>
    </p:spTree>
    <p:extLst>
      <p:ext uri="{BB962C8B-B14F-4D97-AF65-F5344CB8AC3E}">
        <p14:creationId xmlns:p14="http://schemas.microsoft.com/office/powerpoint/2010/main" val="43615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Informatievoorziening (motie-Leijten)</a:t>
            </a:r>
            <a:endParaRPr lang="nl-NL" dirty="0"/>
          </a:p>
        </p:txBody>
      </p:sp>
      <p:sp>
        <p:nvSpPr>
          <p:cNvPr id="8" name="Tijdelijke aanduiding voor inhoud 7"/>
          <p:cNvSpPr>
            <a:spLocks noGrp="1"/>
          </p:cNvSpPr>
          <p:nvPr>
            <p:ph sz="quarter" idx="13"/>
          </p:nvPr>
        </p:nvSpPr>
        <p:spPr/>
        <p:txBody>
          <a:bodyPr>
            <a:normAutofit/>
          </a:bodyPr>
          <a:lstStyle/>
          <a:p>
            <a:r>
              <a:rPr lang="nl-NL" dirty="0" smtClean="0"/>
              <a:t>Motie-Leijten: bij opzetten IBTD aandacht besteden aan informatievoorziening vanuit Belastingdienst aan IBTD</a:t>
            </a:r>
          </a:p>
          <a:p>
            <a:r>
              <a:rPr lang="nl-NL" dirty="0" smtClean="0"/>
              <a:t>Uitgangspunt: onbeperkt en onbelemmerd toegang tot alle informatie </a:t>
            </a:r>
            <a:r>
              <a:rPr lang="nl-NL" dirty="0"/>
              <a:t>benodigd voor de </a:t>
            </a:r>
            <a:r>
              <a:rPr lang="nl-NL"/>
              <a:t>IBTD </a:t>
            </a:r>
            <a:r>
              <a:rPr lang="nl-NL" smtClean="0"/>
              <a:t>toezichtstaak</a:t>
            </a:r>
            <a:endParaRPr lang="nl-NL" dirty="0" smtClean="0"/>
          </a:p>
          <a:p>
            <a:r>
              <a:rPr lang="nl-NL" dirty="0" smtClean="0"/>
              <a:t>Aandachtspunten: geheimhoudingsverplichtingen </a:t>
            </a:r>
            <a:r>
              <a:rPr lang="nl-NL" dirty="0" err="1" smtClean="0"/>
              <a:t>Awb</a:t>
            </a:r>
            <a:r>
              <a:rPr lang="nl-NL" dirty="0" smtClean="0"/>
              <a:t>, belasting- en douanewetgeving en AVG</a:t>
            </a:r>
          </a:p>
          <a:p>
            <a:r>
              <a:rPr lang="nl-NL" dirty="0" smtClean="0"/>
              <a:t>Uitzoeken wat nodig is om informatievoorziening juridisch te </a:t>
            </a:r>
            <a:r>
              <a:rPr lang="nl-NL" dirty="0"/>
              <a:t>borgen: zowel de verplichting </a:t>
            </a:r>
            <a:r>
              <a:rPr lang="nl-NL" dirty="0" smtClean="0"/>
              <a:t>als de bevoegdheid om </a:t>
            </a:r>
            <a:r>
              <a:rPr lang="nl-NL" dirty="0"/>
              <a:t>informatie aan de IBTD te </a:t>
            </a:r>
            <a:r>
              <a:rPr lang="nl-NL" dirty="0" smtClean="0"/>
              <a:t>verstrekken</a:t>
            </a:r>
          </a:p>
          <a:p>
            <a:endParaRPr lang="nl-NL" dirty="0" smtClean="0"/>
          </a:p>
          <a:p>
            <a:endParaRPr lang="nl-NL" dirty="0" smtClean="0"/>
          </a:p>
          <a:p>
            <a:pPr lvl="1"/>
            <a:endParaRPr lang="nl-NL" dirty="0" smtClean="0"/>
          </a:p>
          <a:p>
            <a:pPr marL="0" indent="0">
              <a:buNone/>
            </a:pPr>
            <a:endParaRPr lang="nl-NL" dirty="0"/>
          </a:p>
        </p:txBody>
      </p:sp>
      <p:sp>
        <p:nvSpPr>
          <p:cNvPr id="3" name="Tijdelijke aanduiding voor datum 2"/>
          <p:cNvSpPr>
            <a:spLocks noGrp="1"/>
          </p:cNvSpPr>
          <p:nvPr>
            <p:ph type="dt" sz="half" idx="14"/>
          </p:nvPr>
        </p:nvSpPr>
        <p:spPr/>
        <p:txBody>
          <a:bodyPr/>
          <a:lstStyle/>
          <a:p>
            <a:r>
              <a:rPr lang="nl-NL" dirty="0" smtClean="0"/>
              <a:t>14 september 2021</a:t>
            </a:r>
            <a:endParaRPr lang="nl-NL" dirty="0"/>
          </a:p>
        </p:txBody>
      </p:sp>
      <p:sp>
        <p:nvSpPr>
          <p:cNvPr id="4" name="Tijdelijke aanduiding voor voettekst 3"/>
          <p:cNvSpPr>
            <a:spLocks noGrp="1"/>
          </p:cNvSpPr>
          <p:nvPr>
            <p:ph type="ftr" sz="quarter" idx="15"/>
          </p:nvPr>
        </p:nvSpPr>
        <p:spPr/>
        <p:txBody>
          <a:bodyPr/>
          <a:lstStyle/>
          <a:p>
            <a:r>
              <a:rPr lang="nl-NL" dirty="0"/>
              <a:t>Kennismaking Kamercommissie Financiën met kwartiermaker </a:t>
            </a:r>
          </a:p>
          <a:p>
            <a:r>
              <a:rPr lang="nl-NL" dirty="0"/>
              <a:t>Inspectie belastingen, toeslagen en douane</a:t>
            </a:r>
          </a:p>
        </p:txBody>
      </p:sp>
      <p:sp>
        <p:nvSpPr>
          <p:cNvPr id="5" name="Tijdelijke aanduiding voor dianummer 4"/>
          <p:cNvSpPr>
            <a:spLocks noGrp="1"/>
          </p:cNvSpPr>
          <p:nvPr>
            <p:ph type="sldNum" sz="quarter" idx="16"/>
          </p:nvPr>
        </p:nvSpPr>
        <p:spPr/>
        <p:txBody>
          <a:bodyPr/>
          <a:lstStyle/>
          <a:p>
            <a:fld id="{10A0A6AF-03C5-477E-939A-E28F7E7F05EA}" type="slidenum">
              <a:rPr lang="nl-NL" smtClean="0"/>
              <a:pPr/>
              <a:t>13</a:t>
            </a:fld>
            <a:endParaRPr lang="nl-NL" dirty="0"/>
          </a:p>
        </p:txBody>
      </p:sp>
    </p:spTree>
    <p:extLst>
      <p:ext uri="{BB962C8B-B14F-4D97-AF65-F5344CB8AC3E}">
        <p14:creationId xmlns:p14="http://schemas.microsoft.com/office/powerpoint/2010/main" val="793671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Vervolg</a:t>
            </a:r>
            <a:endParaRPr lang="nl-NL" dirty="0"/>
          </a:p>
        </p:txBody>
      </p:sp>
      <p:sp>
        <p:nvSpPr>
          <p:cNvPr id="8" name="Tijdelijke aanduiding voor inhoud 7"/>
          <p:cNvSpPr>
            <a:spLocks noGrp="1"/>
          </p:cNvSpPr>
          <p:nvPr>
            <p:ph sz="quarter" idx="13"/>
          </p:nvPr>
        </p:nvSpPr>
        <p:spPr/>
        <p:txBody>
          <a:bodyPr>
            <a:normAutofit/>
          </a:bodyPr>
          <a:lstStyle/>
          <a:p>
            <a:endParaRPr lang="nl-NL" dirty="0" smtClean="0"/>
          </a:p>
          <a:p>
            <a:r>
              <a:rPr lang="nl-NL" dirty="0" smtClean="0"/>
              <a:t>Eind okt/begin nov concept ministeriële regeling naar de Kamer</a:t>
            </a:r>
          </a:p>
          <a:p>
            <a:pPr lvl="1"/>
            <a:r>
              <a:rPr lang="nl-NL" dirty="0" smtClean="0"/>
              <a:t>Geen formele voorhangprocedure</a:t>
            </a:r>
          </a:p>
          <a:p>
            <a:pPr lvl="1"/>
            <a:r>
              <a:rPr lang="nl-NL" dirty="0" smtClean="0"/>
              <a:t>Doel is inwerkingtreding per 1 januari 2022</a:t>
            </a:r>
          </a:p>
          <a:p>
            <a:endParaRPr lang="nl-NL" dirty="0" smtClean="0"/>
          </a:p>
          <a:p>
            <a:r>
              <a:rPr lang="nl-NL" dirty="0" smtClean="0"/>
              <a:t>Eind 2021 risicoanalyse en werkprogramma 2022 naar de Kamer</a:t>
            </a:r>
          </a:p>
          <a:p>
            <a:pPr marL="0" indent="0">
              <a:buNone/>
            </a:pPr>
            <a:endParaRPr lang="nl-NL" dirty="0"/>
          </a:p>
        </p:txBody>
      </p:sp>
      <p:sp>
        <p:nvSpPr>
          <p:cNvPr id="3" name="Tijdelijke aanduiding voor datum 2"/>
          <p:cNvSpPr>
            <a:spLocks noGrp="1"/>
          </p:cNvSpPr>
          <p:nvPr>
            <p:ph type="dt" sz="half" idx="14"/>
          </p:nvPr>
        </p:nvSpPr>
        <p:spPr/>
        <p:txBody>
          <a:bodyPr/>
          <a:lstStyle/>
          <a:p>
            <a:r>
              <a:rPr lang="nl-NL" dirty="0" smtClean="0"/>
              <a:t>14 september 2021</a:t>
            </a:r>
            <a:endParaRPr lang="nl-NL" dirty="0"/>
          </a:p>
        </p:txBody>
      </p:sp>
      <p:sp>
        <p:nvSpPr>
          <p:cNvPr id="4" name="Tijdelijke aanduiding voor voettekst 3"/>
          <p:cNvSpPr>
            <a:spLocks noGrp="1"/>
          </p:cNvSpPr>
          <p:nvPr>
            <p:ph type="ftr" sz="quarter" idx="15"/>
          </p:nvPr>
        </p:nvSpPr>
        <p:spPr/>
        <p:txBody>
          <a:bodyPr/>
          <a:lstStyle/>
          <a:p>
            <a:r>
              <a:rPr lang="nl-NL" dirty="0"/>
              <a:t>Kennismaking Kamercommissie Financiën met kwartiermaker </a:t>
            </a:r>
          </a:p>
          <a:p>
            <a:r>
              <a:rPr lang="nl-NL" dirty="0"/>
              <a:t>Inspectie belastingen, toeslagen en douane</a:t>
            </a:r>
          </a:p>
        </p:txBody>
      </p:sp>
      <p:sp>
        <p:nvSpPr>
          <p:cNvPr id="5" name="Tijdelijke aanduiding voor dianummer 4"/>
          <p:cNvSpPr>
            <a:spLocks noGrp="1"/>
          </p:cNvSpPr>
          <p:nvPr>
            <p:ph type="sldNum" sz="quarter" idx="16"/>
          </p:nvPr>
        </p:nvSpPr>
        <p:spPr/>
        <p:txBody>
          <a:bodyPr/>
          <a:lstStyle/>
          <a:p>
            <a:fld id="{10A0A6AF-03C5-477E-939A-E28F7E7F05EA}" type="slidenum">
              <a:rPr lang="nl-NL" smtClean="0"/>
              <a:pPr/>
              <a:t>14</a:t>
            </a:fld>
            <a:endParaRPr lang="nl-NL" dirty="0"/>
          </a:p>
        </p:txBody>
      </p:sp>
    </p:spTree>
    <p:extLst>
      <p:ext uri="{BB962C8B-B14F-4D97-AF65-F5344CB8AC3E}">
        <p14:creationId xmlns:p14="http://schemas.microsoft.com/office/powerpoint/2010/main" val="1825955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Vragen?</a:t>
            </a:r>
            <a:endParaRPr lang="nl-NL" dirty="0"/>
          </a:p>
        </p:txBody>
      </p:sp>
      <p:sp>
        <p:nvSpPr>
          <p:cNvPr id="8" name="Tijdelijke aanduiding voor inhoud 7"/>
          <p:cNvSpPr>
            <a:spLocks noGrp="1"/>
          </p:cNvSpPr>
          <p:nvPr>
            <p:ph sz="quarter" idx="13"/>
          </p:nvPr>
        </p:nvSpPr>
        <p:spPr/>
        <p:txBody>
          <a:bodyPr>
            <a:normAutofit/>
          </a:bodyPr>
          <a:lstStyle/>
          <a:p>
            <a:endParaRPr lang="nl-NL" dirty="0" smtClean="0"/>
          </a:p>
        </p:txBody>
      </p:sp>
      <p:sp>
        <p:nvSpPr>
          <p:cNvPr id="3" name="Tijdelijke aanduiding voor datum 2"/>
          <p:cNvSpPr>
            <a:spLocks noGrp="1"/>
          </p:cNvSpPr>
          <p:nvPr>
            <p:ph type="dt" sz="half" idx="14"/>
          </p:nvPr>
        </p:nvSpPr>
        <p:spPr/>
        <p:txBody>
          <a:bodyPr/>
          <a:lstStyle/>
          <a:p>
            <a:r>
              <a:rPr lang="nl-NL" dirty="0" smtClean="0"/>
              <a:t>14 september 2021</a:t>
            </a:r>
            <a:endParaRPr lang="nl-NL" dirty="0"/>
          </a:p>
        </p:txBody>
      </p:sp>
      <p:sp>
        <p:nvSpPr>
          <p:cNvPr id="4" name="Tijdelijke aanduiding voor voettekst 3"/>
          <p:cNvSpPr>
            <a:spLocks noGrp="1"/>
          </p:cNvSpPr>
          <p:nvPr>
            <p:ph type="ftr" sz="quarter" idx="15"/>
          </p:nvPr>
        </p:nvSpPr>
        <p:spPr/>
        <p:txBody>
          <a:bodyPr/>
          <a:lstStyle/>
          <a:p>
            <a:r>
              <a:rPr lang="nl-NL" dirty="0"/>
              <a:t>Kennismaking Kamercommissie Financiën met kwartiermaker </a:t>
            </a:r>
          </a:p>
          <a:p>
            <a:r>
              <a:rPr lang="nl-NL" dirty="0"/>
              <a:t>Inspectie belastingen, toeslagen en douane</a:t>
            </a:r>
          </a:p>
        </p:txBody>
      </p:sp>
      <p:sp>
        <p:nvSpPr>
          <p:cNvPr id="5" name="Tijdelijke aanduiding voor dianummer 4"/>
          <p:cNvSpPr>
            <a:spLocks noGrp="1"/>
          </p:cNvSpPr>
          <p:nvPr>
            <p:ph type="sldNum" sz="quarter" idx="16"/>
          </p:nvPr>
        </p:nvSpPr>
        <p:spPr/>
        <p:txBody>
          <a:bodyPr/>
          <a:lstStyle/>
          <a:p>
            <a:fld id="{10A0A6AF-03C5-477E-939A-E28F7E7F05EA}" type="slidenum">
              <a:rPr lang="nl-NL" smtClean="0"/>
              <a:pPr/>
              <a:t>15</a:t>
            </a:fld>
            <a:endParaRPr lang="nl-NL" dirty="0"/>
          </a:p>
        </p:txBody>
      </p:sp>
    </p:spTree>
    <p:extLst>
      <p:ext uri="{BB962C8B-B14F-4D97-AF65-F5344CB8AC3E}">
        <p14:creationId xmlns:p14="http://schemas.microsoft.com/office/powerpoint/2010/main" val="2631255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endParaRPr lang="nl-NL" dirty="0" smtClean="0"/>
          </a:p>
        </p:txBody>
      </p:sp>
      <p:sp>
        <p:nvSpPr>
          <p:cNvPr id="4" name="Tijdelijke aanduiding voor datum 3"/>
          <p:cNvSpPr>
            <a:spLocks noGrp="1"/>
          </p:cNvSpPr>
          <p:nvPr>
            <p:ph type="dt" sz="half" idx="20"/>
          </p:nvPr>
        </p:nvSpPr>
        <p:spPr/>
        <p:txBody>
          <a:bodyPr/>
          <a:lstStyle/>
          <a:p>
            <a:r>
              <a:rPr lang="nl-NL" dirty="0" smtClean="0"/>
              <a:t>14 september 2021</a:t>
            </a:r>
            <a:endParaRPr lang="nl-NL" dirty="0"/>
          </a:p>
        </p:txBody>
      </p:sp>
      <p:sp>
        <p:nvSpPr>
          <p:cNvPr id="5" name="Tijdelijke aanduiding voor voettekst 4"/>
          <p:cNvSpPr>
            <a:spLocks noGrp="1"/>
          </p:cNvSpPr>
          <p:nvPr>
            <p:ph type="ftr" sz="quarter" idx="21"/>
          </p:nvPr>
        </p:nvSpPr>
        <p:spPr/>
        <p:txBody>
          <a:bodyPr/>
          <a:lstStyle/>
          <a:p>
            <a:r>
              <a:rPr lang="nl-NL" dirty="0"/>
              <a:t>Kennismaking Kamercommissie Financiën met kwartiermaker </a:t>
            </a:r>
          </a:p>
          <a:p>
            <a:r>
              <a:rPr lang="nl-NL" dirty="0"/>
              <a:t>Inspectie belastingen, toeslagen en </a:t>
            </a:r>
            <a:r>
              <a:rPr lang="nl-NL" dirty="0" smtClean="0"/>
              <a:t>douane</a:t>
            </a:r>
            <a:endParaRPr lang="nl-NL" dirty="0"/>
          </a:p>
        </p:txBody>
      </p:sp>
      <p:sp>
        <p:nvSpPr>
          <p:cNvPr id="6" name="Tijdelijke aanduiding voor dianummer 5"/>
          <p:cNvSpPr>
            <a:spLocks noGrp="1"/>
          </p:cNvSpPr>
          <p:nvPr>
            <p:ph type="sldNum" sz="quarter" idx="22"/>
          </p:nvPr>
        </p:nvSpPr>
        <p:spPr/>
        <p:txBody>
          <a:bodyPr/>
          <a:lstStyle/>
          <a:p>
            <a:fld id="{10A0A6AF-03C5-477E-939A-E28F7E7F05EA}" type="slidenum">
              <a:rPr lang="nl-NL" smtClean="0"/>
              <a:pPr/>
              <a:t>16</a:t>
            </a:fld>
            <a:endParaRPr lang="nl-N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0"/>
          </p:nvPr>
        </p:nvSpPr>
        <p:spPr/>
        <p:txBody>
          <a:bodyPr/>
          <a:lstStyle/>
          <a:p>
            <a:r>
              <a:rPr lang="nl-NL" dirty="0"/>
              <a:t>v</a:t>
            </a:r>
            <a:r>
              <a:rPr lang="nl-NL" dirty="0" smtClean="0"/>
              <a:t>oorgeschiedenis</a:t>
            </a:r>
          </a:p>
          <a:p>
            <a:r>
              <a:rPr lang="nl-NL" dirty="0"/>
              <a:t>s</a:t>
            </a:r>
            <a:r>
              <a:rPr lang="nl-NL" dirty="0" smtClean="0"/>
              <a:t>tand van zaken</a:t>
            </a:r>
          </a:p>
          <a:p>
            <a:r>
              <a:rPr lang="nl-NL" dirty="0" smtClean="0"/>
              <a:t>voorstellen kwartiermaker</a:t>
            </a:r>
          </a:p>
          <a:p>
            <a:pPr lvl="1"/>
            <a:r>
              <a:rPr lang="nl-NL" dirty="0" smtClean="0"/>
              <a:t>onafhankelijkheid IBTD</a:t>
            </a:r>
          </a:p>
          <a:p>
            <a:pPr lvl="1"/>
            <a:r>
              <a:rPr lang="nl-NL" dirty="0"/>
              <a:t>r</a:t>
            </a:r>
            <a:r>
              <a:rPr lang="nl-NL" dirty="0" smtClean="0"/>
              <a:t>elatie met Kamer</a:t>
            </a:r>
          </a:p>
          <a:p>
            <a:r>
              <a:rPr lang="nl-NL" dirty="0" smtClean="0"/>
              <a:t>informatievoorziening </a:t>
            </a:r>
            <a:br>
              <a:rPr lang="nl-NL" dirty="0" smtClean="0"/>
            </a:br>
            <a:r>
              <a:rPr lang="nl-NL" dirty="0" smtClean="0"/>
              <a:t>(motie-Leijten)</a:t>
            </a:r>
          </a:p>
          <a:p>
            <a:r>
              <a:rPr lang="nl-NL" dirty="0"/>
              <a:t>vervolg</a:t>
            </a:r>
          </a:p>
          <a:p>
            <a:endParaRPr lang="nl-NL" dirty="0" smtClean="0"/>
          </a:p>
          <a:p>
            <a:pPr marL="0" indent="0">
              <a:buNone/>
            </a:pPr>
            <a:endParaRPr lang="nl-NL" dirty="0" smtClean="0"/>
          </a:p>
          <a:p>
            <a:endParaRPr lang="nl-NL" dirty="0" smtClean="0"/>
          </a:p>
        </p:txBody>
      </p:sp>
      <p:sp>
        <p:nvSpPr>
          <p:cNvPr id="2" name="Tijdelijke aanduiding voor datum 1"/>
          <p:cNvSpPr>
            <a:spLocks noGrp="1"/>
          </p:cNvSpPr>
          <p:nvPr>
            <p:ph type="dt" sz="half" idx="14"/>
          </p:nvPr>
        </p:nvSpPr>
        <p:spPr/>
        <p:txBody>
          <a:bodyPr/>
          <a:lstStyle/>
          <a:p>
            <a:r>
              <a:rPr lang="nl-NL" dirty="0" smtClean="0"/>
              <a:t>14 september 2021</a:t>
            </a:r>
            <a:endParaRPr lang="nl-NL" dirty="0"/>
          </a:p>
        </p:txBody>
      </p:sp>
      <p:sp>
        <p:nvSpPr>
          <p:cNvPr id="3" name="Tijdelijke aanduiding voor voettekst 2"/>
          <p:cNvSpPr>
            <a:spLocks noGrp="1"/>
          </p:cNvSpPr>
          <p:nvPr>
            <p:ph type="ftr" sz="quarter" idx="15"/>
          </p:nvPr>
        </p:nvSpPr>
        <p:spPr/>
        <p:txBody>
          <a:bodyPr/>
          <a:lstStyle/>
          <a:p>
            <a:r>
              <a:rPr lang="nl-NL" dirty="0" smtClean="0"/>
              <a:t>Kennismaking Kamercommissie Financiën met kwartiermaker </a:t>
            </a:r>
          </a:p>
          <a:p>
            <a:r>
              <a:rPr lang="nl-NL" dirty="0" smtClean="0"/>
              <a:t>Inspectie belastingen, toeslagen en douane</a:t>
            </a:r>
            <a:endParaRPr lang="nl-NL" dirty="0"/>
          </a:p>
        </p:txBody>
      </p:sp>
      <p:sp>
        <p:nvSpPr>
          <p:cNvPr id="4" name="Tijdelijke aanduiding voor dianummer 3"/>
          <p:cNvSpPr>
            <a:spLocks noGrp="1"/>
          </p:cNvSpPr>
          <p:nvPr>
            <p:ph type="sldNum" sz="quarter" idx="16"/>
          </p:nvPr>
        </p:nvSpPr>
        <p:spPr/>
        <p:txBody>
          <a:bodyPr/>
          <a:lstStyle/>
          <a:p>
            <a:fld id="{10A0A6AF-03C5-477E-939A-E28F7E7F05EA}" type="slidenum">
              <a:rPr lang="nl-NL" smtClean="0"/>
              <a:pPr/>
              <a:t>2</a:t>
            </a:fld>
            <a:endParaRPr lang="nl-N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Voorgeschiedenis (1)</a:t>
            </a:r>
            <a:endParaRPr lang="nl-NL" dirty="0"/>
          </a:p>
        </p:txBody>
      </p:sp>
      <p:sp>
        <p:nvSpPr>
          <p:cNvPr id="8" name="Tijdelijke aanduiding voor inhoud 7"/>
          <p:cNvSpPr>
            <a:spLocks noGrp="1"/>
          </p:cNvSpPr>
          <p:nvPr>
            <p:ph sz="quarter" idx="13"/>
          </p:nvPr>
        </p:nvSpPr>
        <p:spPr/>
        <p:txBody>
          <a:bodyPr>
            <a:normAutofit fontScale="62500" lnSpcReduction="20000"/>
          </a:bodyPr>
          <a:lstStyle/>
          <a:p>
            <a:r>
              <a:rPr lang="nl-NL" dirty="0"/>
              <a:t>v</a:t>
            </a:r>
            <a:r>
              <a:rPr lang="nl-NL" dirty="0" smtClean="0"/>
              <a:t>oorjaar 2020: vertrouwen in Belastingdienst onder druk </a:t>
            </a:r>
          </a:p>
          <a:p>
            <a:pPr marL="0" indent="0">
              <a:buNone/>
            </a:pPr>
            <a:r>
              <a:rPr lang="nl-NL" dirty="0" smtClean="0"/>
              <a:t>	(Fraude Signalering Voorziening (FSV), kinderopvangtoeslagaffaire, </a:t>
            </a:r>
          </a:p>
          <a:p>
            <a:pPr marL="0" indent="0">
              <a:buNone/>
            </a:pPr>
            <a:r>
              <a:rPr lang="nl-NL" dirty="0" smtClean="0"/>
              <a:t>	aandacht voor houding en gedrag, werkklimaat, juridificering en massale processen)</a:t>
            </a:r>
          </a:p>
          <a:p>
            <a:endParaRPr lang="nl-NL" dirty="0" smtClean="0"/>
          </a:p>
          <a:p>
            <a:r>
              <a:rPr lang="nl-NL" dirty="0"/>
              <a:t>j</a:t>
            </a:r>
            <a:r>
              <a:rPr lang="nl-NL" dirty="0" smtClean="0"/>
              <a:t>uli 2020: besluit staatssecretarissen FIN tot extern toezicht (</a:t>
            </a:r>
            <a:r>
              <a:rPr lang="nl-NL" dirty="0"/>
              <a:t>31066-688</a:t>
            </a:r>
            <a:r>
              <a:rPr lang="nl-NL" dirty="0" smtClean="0"/>
              <a:t>)</a:t>
            </a:r>
          </a:p>
          <a:p>
            <a:endParaRPr lang="nl-NL" dirty="0" smtClean="0"/>
          </a:p>
          <a:p>
            <a:r>
              <a:rPr lang="nl-NL" dirty="0" smtClean="0"/>
              <a:t>november 2020: </a:t>
            </a:r>
            <a:r>
              <a:rPr lang="nl-NL" dirty="0"/>
              <a:t>besluit bewindspersonen FIN tot inspectie </a:t>
            </a:r>
            <a:r>
              <a:rPr lang="nl-NL" dirty="0" smtClean="0"/>
              <a:t>op advies “Toezicht als </a:t>
            </a:r>
            <a:endParaRPr lang="nl-NL" dirty="0"/>
          </a:p>
          <a:p>
            <a:pPr marL="0" indent="0">
              <a:buNone/>
            </a:pPr>
            <a:r>
              <a:rPr lang="nl-NL" dirty="0" smtClean="0"/>
              <a:t>	Tegenkracht” (31066-731)</a:t>
            </a:r>
          </a:p>
          <a:p>
            <a:endParaRPr lang="nl-NL" dirty="0"/>
          </a:p>
          <a:p>
            <a:r>
              <a:rPr lang="nl-NL" dirty="0"/>
              <a:t>december 2020 rapport </a:t>
            </a:r>
            <a:r>
              <a:rPr lang="nl-NL" dirty="0" smtClean="0"/>
              <a:t>“Ongekend </a:t>
            </a:r>
            <a:r>
              <a:rPr lang="nl-NL" dirty="0"/>
              <a:t>onrecht</a:t>
            </a:r>
            <a:r>
              <a:rPr lang="nl-NL" dirty="0" smtClean="0"/>
              <a:t>” parlementaire ondervragingscommissie Kinderopvangtoeslag </a:t>
            </a:r>
            <a:endParaRPr lang="nl-NL" dirty="0"/>
          </a:p>
          <a:p>
            <a:endParaRPr lang="nl-NL" dirty="0"/>
          </a:p>
          <a:p>
            <a:r>
              <a:rPr lang="nl-NL" dirty="0"/>
              <a:t>januari 2021 kabinetsreactie op het rapport </a:t>
            </a:r>
            <a:r>
              <a:rPr lang="nl-NL" dirty="0" smtClean="0"/>
              <a:t>“Ongekend </a:t>
            </a:r>
            <a:r>
              <a:rPr lang="nl-NL" dirty="0"/>
              <a:t>onrecht</a:t>
            </a:r>
            <a:r>
              <a:rPr lang="nl-NL" dirty="0" smtClean="0"/>
              <a:t>”</a:t>
            </a:r>
          </a:p>
          <a:p>
            <a:pPr marL="0" indent="0">
              <a:buNone/>
            </a:pPr>
            <a:endParaRPr lang="nl-NL" dirty="0" smtClean="0"/>
          </a:p>
          <a:p>
            <a:endParaRPr lang="nl-NL" dirty="0" smtClean="0"/>
          </a:p>
          <a:p>
            <a:pPr marL="0" indent="0">
              <a:buNone/>
            </a:pPr>
            <a:endParaRPr lang="nl-NL" dirty="0"/>
          </a:p>
        </p:txBody>
      </p:sp>
      <p:sp>
        <p:nvSpPr>
          <p:cNvPr id="3" name="Tijdelijke aanduiding voor datum 2"/>
          <p:cNvSpPr>
            <a:spLocks noGrp="1"/>
          </p:cNvSpPr>
          <p:nvPr>
            <p:ph type="dt" sz="half" idx="14"/>
          </p:nvPr>
        </p:nvSpPr>
        <p:spPr/>
        <p:txBody>
          <a:bodyPr/>
          <a:lstStyle/>
          <a:p>
            <a:r>
              <a:rPr lang="nl-NL" dirty="0" smtClean="0"/>
              <a:t>14 september 2021</a:t>
            </a:r>
            <a:endParaRPr lang="nl-NL" dirty="0"/>
          </a:p>
        </p:txBody>
      </p:sp>
      <p:sp>
        <p:nvSpPr>
          <p:cNvPr id="4" name="Tijdelijke aanduiding voor voettekst 3"/>
          <p:cNvSpPr>
            <a:spLocks noGrp="1"/>
          </p:cNvSpPr>
          <p:nvPr>
            <p:ph type="ftr" sz="quarter" idx="15"/>
          </p:nvPr>
        </p:nvSpPr>
        <p:spPr/>
        <p:txBody>
          <a:bodyPr/>
          <a:lstStyle/>
          <a:p>
            <a:r>
              <a:rPr lang="nl-NL" dirty="0"/>
              <a:t>Kennismaking Kamercommissie Financiën met kwartiermaker </a:t>
            </a:r>
          </a:p>
          <a:p>
            <a:r>
              <a:rPr lang="nl-NL" dirty="0"/>
              <a:t>Inspectie belastingen, toeslagen en douane</a:t>
            </a:r>
          </a:p>
        </p:txBody>
      </p:sp>
      <p:sp>
        <p:nvSpPr>
          <p:cNvPr id="5" name="Tijdelijke aanduiding voor dianummer 4"/>
          <p:cNvSpPr>
            <a:spLocks noGrp="1"/>
          </p:cNvSpPr>
          <p:nvPr>
            <p:ph type="sldNum" sz="quarter" idx="16"/>
          </p:nvPr>
        </p:nvSpPr>
        <p:spPr/>
        <p:txBody>
          <a:bodyPr/>
          <a:lstStyle/>
          <a:p>
            <a:fld id="{10A0A6AF-03C5-477E-939A-E28F7E7F05EA}" type="slidenum">
              <a:rPr lang="nl-NL" smtClean="0"/>
              <a:pPr/>
              <a:t>3</a:t>
            </a:fld>
            <a:endParaRPr lang="nl-N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Voorgeschiedenis (2)</a:t>
            </a:r>
            <a:endParaRPr lang="nl-NL" dirty="0"/>
          </a:p>
        </p:txBody>
      </p:sp>
      <p:sp>
        <p:nvSpPr>
          <p:cNvPr id="8" name="Tijdelijke aanduiding voor inhoud 7"/>
          <p:cNvSpPr>
            <a:spLocks noGrp="1"/>
          </p:cNvSpPr>
          <p:nvPr>
            <p:ph sz="quarter" idx="13"/>
          </p:nvPr>
        </p:nvSpPr>
        <p:spPr/>
        <p:txBody>
          <a:bodyPr>
            <a:normAutofit/>
          </a:bodyPr>
          <a:lstStyle/>
          <a:p>
            <a:r>
              <a:rPr lang="nl-NL" dirty="0"/>
              <a:t>d</a:t>
            </a:r>
            <a:r>
              <a:rPr lang="nl-NL" dirty="0" smtClean="0"/>
              <a:t>ecember 2020: opdrachtomschrijving kwartiermaker</a:t>
            </a:r>
          </a:p>
          <a:p>
            <a:pPr marL="0" indent="0">
              <a:buNone/>
            </a:pPr>
            <a:r>
              <a:rPr lang="nl-NL" dirty="0" smtClean="0"/>
              <a:t>	(31066-787)</a:t>
            </a:r>
          </a:p>
          <a:p>
            <a:endParaRPr lang="nl-NL" dirty="0" smtClean="0"/>
          </a:p>
          <a:p>
            <a:r>
              <a:rPr lang="nl-NL" dirty="0"/>
              <a:t>m</a:t>
            </a:r>
            <a:r>
              <a:rPr lang="nl-NL" dirty="0" smtClean="0"/>
              <a:t>aart 2021: benoeming kwartiermaker</a:t>
            </a:r>
          </a:p>
          <a:p>
            <a:pPr marL="0" indent="0">
              <a:buNone/>
            </a:pPr>
            <a:r>
              <a:rPr lang="nl-NL" dirty="0" smtClean="0"/>
              <a:t>	(31066-801)</a:t>
            </a:r>
            <a:endParaRPr lang="nl-NL" dirty="0"/>
          </a:p>
          <a:p>
            <a:endParaRPr lang="nl-NL" dirty="0" smtClean="0"/>
          </a:p>
          <a:p>
            <a:r>
              <a:rPr lang="nl-NL" dirty="0" smtClean="0"/>
              <a:t>1 mei 2021: start kwartiermaker</a:t>
            </a:r>
          </a:p>
          <a:p>
            <a:pPr marL="0" indent="0">
              <a:buNone/>
            </a:pPr>
            <a:endParaRPr lang="nl-NL" dirty="0"/>
          </a:p>
        </p:txBody>
      </p:sp>
      <p:sp>
        <p:nvSpPr>
          <p:cNvPr id="3" name="Tijdelijke aanduiding voor datum 2"/>
          <p:cNvSpPr>
            <a:spLocks noGrp="1"/>
          </p:cNvSpPr>
          <p:nvPr>
            <p:ph type="dt" sz="half" idx="14"/>
          </p:nvPr>
        </p:nvSpPr>
        <p:spPr/>
        <p:txBody>
          <a:bodyPr/>
          <a:lstStyle/>
          <a:p>
            <a:r>
              <a:rPr lang="nl-NL" dirty="0" smtClean="0"/>
              <a:t>14 september 2021</a:t>
            </a:r>
            <a:endParaRPr lang="nl-NL" dirty="0"/>
          </a:p>
        </p:txBody>
      </p:sp>
      <p:sp>
        <p:nvSpPr>
          <p:cNvPr id="4" name="Tijdelijke aanduiding voor voettekst 3"/>
          <p:cNvSpPr>
            <a:spLocks noGrp="1"/>
          </p:cNvSpPr>
          <p:nvPr>
            <p:ph type="ftr" sz="quarter" idx="15"/>
          </p:nvPr>
        </p:nvSpPr>
        <p:spPr/>
        <p:txBody>
          <a:bodyPr/>
          <a:lstStyle/>
          <a:p>
            <a:r>
              <a:rPr lang="nl-NL" dirty="0"/>
              <a:t>Kennismaking Kamercommissie Financiën met kwartiermaker </a:t>
            </a:r>
          </a:p>
          <a:p>
            <a:r>
              <a:rPr lang="nl-NL" dirty="0"/>
              <a:t>Inspectie belastingen, toeslagen en douane</a:t>
            </a:r>
          </a:p>
        </p:txBody>
      </p:sp>
      <p:sp>
        <p:nvSpPr>
          <p:cNvPr id="5" name="Tijdelijke aanduiding voor dianummer 4"/>
          <p:cNvSpPr>
            <a:spLocks noGrp="1"/>
          </p:cNvSpPr>
          <p:nvPr>
            <p:ph type="sldNum" sz="quarter" idx="16"/>
          </p:nvPr>
        </p:nvSpPr>
        <p:spPr/>
        <p:txBody>
          <a:bodyPr/>
          <a:lstStyle/>
          <a:p>
            <a:fld id="{10A0A6AF-03C5-477E-939A-E28F7E7F05EA}" type="slidenum">
              <a:rPr lang="nl-NL" smtClean="0"/>
              <a:pPr/>
              <a:t>4</a:t>
            </a:fld>
            <a:endParaRPr lang="nl-NL" dirty="0"/>
          </a:p>
        </p:txBody>
      </p:sp>
    </p:spTree>
    <p:extLst>
      <p:ext uri="{BB962C8B-B14F-4D97-AF65-F5344CB8AC3E}">
        <p14:creationId xmlns:p14="http://schemas.microsoft.com/office/powerpoint/2010/main" val="1062032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Stand van zaken: missie (1)</a:t>
            </a:r>
            <a:endParaRPr lang="nl-NL" dirty="0"/>
          </a:p>
        </p:txBody>
      </p:sp>
      <p:sp>
        <p:nvSpPr>
          <p:cNvPr id="8" name="Tijdelijke aanduiding voor inhoud 7"/>
          <p:cNvSpPr>
            <a:spLocks noGrp="1"/>
          </p:cNvSpPr>
          <p:nvPr>
            <p:ph sz="quarter" idx="13"/>
          </p:nvPr>
        </p:nvSpPr>
        <p:spPr/>
        <p:txBody>
          <a:bodyPr>
            <a:normAutofit fontScale="92500" lnSpcReduction="10000"/>
          </a:bodyPr>
          <a:lstStyle/>
          <a:p>
            <a:pPr marL="0" indent="0">
              <a:lnSpc>
                <a:spcPct val="150000"/>
              </a:lnSpc>
              <a:buNone/>
            </a:pPr>
            <a:r>
              <a:rPr lang="nl-NL" i="1" dirty="0"/>
              <a:t>De inspectie houdt toezicht op de Belastingdienst, Toeslagen en Douane. Zij beoordeelt deze drie diensten vanuit de bril van het </a:t>
            </a:r>
            <a:r>
              <a:rPr lang="nl-NL" b="1" i="1" dirty="0"/>
              <a:t>rechtsstatelijk handelen</a:t>
            </a:r>
            <a:r>
              <a:rPr lang="nl-NL" i="1" dirty="0"/>
              <a:t>. De kwaliteit van uitvoering richting </a:t>
            </a:r>
            <a:r>
              <a:rPr lang="nl-NL" b="1" i="1" dirty="0"/>
              <a:t>burger en bedrijf </a:t>
            </a:r>
            <a:r>
              <a:rPr lang="nl-NL" i="1" dirty="0"/>
              <a:t>staat daarbij centraal. De inspectie signaleert als de uitvoering van wet- en regelgeving in conflict dreigt te komen met de beginselen van behoorlijk bestuur. De inspectie reflecteert op de rol van </a:t>
            </a:r>
            <a:r>
              <a:rPr lang="nl-NL" b="1" i="1" dirty="0"/>
              <a:t>de drie diensten, de opdrachtgever en de eigenaar</a:t>
            </a:r>
            <a:r>
              <a:rPr lang="nl-NL" i="1" dirty="0"/>
              <a:t>. Ze kijkt ook naar de consequenties van </a:t>
            </a:r>
            <a:r>
              <a:rPr lang="nl-NL" b="1" i="1" dirty="0"/>
              <a:t>wetgeving, politieke besluiten en rechtspraak </a:t>
            </a:r>
            <a:r>
              <a:rPr lang="nl-NL" i="1" dirty="0"/>
              <a:t>voor de uitvoering. </a:t>
            </a:r>
            <a:endParaRPr lang="nl-NL" dirty="0" smtClean="0"/>
          </a:p>
          <a:p>
            <a:pPr marL="0" indent="0">
              <a:buNone/>
            </a:pPr>
            <a:endParaRPr lang="nl-NL" dirty="0"/>
          </a:p>
        </p:txBody>
      </p:sp>
      <p:sp>
        <p:nvSpPr>
          <p:cNvPr id="3" name="Tijdelijke aanduiding voor datum 2"/>
          <p:cNvSpPr>
            <a:spLocks noGrp="1"/>
          </p:cNvSpPr>
          <p:nvPr>
            <p:ph type="dt" sz="half" idx="14"/>
          </p:nvPr>
        </p:nvSpPr>
        <p:spPr/>
        <p:txBody>
          <a:bodyPr/>
          <a:lstStyle/>
          <a:p>
            <a:r>
              <a:rPr lang="nl-NL" dirty="0" smtClean="0"/>
              <a:t>14 september 2021</a:t>
            </a:r>
            <a:endParaRPr lang="nl-NL" dirty="0"/>
          </a:p>
        </p:txBody>
      </p:sp>
      <p:sp>
        <p:nvSpPr>
          <p:cNvPr id="4" name="Tijdelijke aanduiding voor voettekst 3"/>
          <p:cNvSpPr>
            <a:spLocks noGrp="1"/>
          </p:cNvSpPr>
          <p:nvPr>
            <p:ph type="ftr" sz="quarter" idx="15"/>
          </p:nvPr>
        </p:nvSpPr>
        <p:spPr/>
        <p:txBody>
          <a:bodyPr/>
          <a:lstStyle/>
          <a:p>
            <a:r>
              <a:rPr lang="nl-NL" dirty="0"/>
              <a:t>Kennismaking Kamercommissie Financiën met kwartiermaker </a:t>
            </a:r>
          </a:p>
          <a:p>
            <a:r>
              <a:rPr lang="nl-NL" dirty="0"/>
              <a:t>Inspectie belastingen, toeslagen en douane</a:t>
            </a:r>
          </a:p>
        </p:txBody>
      </p:sp>
      <p:sp>
        <p:nvSpPr>
          <p:cNvPr id="5" name="Tijdelijke aanduiding voor dianummer 4"/>
          <p:cNvSpPr>
            <a:spLocks noGrp="1"/>
          </p:cNvSpPr>
          <p:nvPr>
            <p:ph type="sldNum" sz="quarter" idx="16"/>
          </p:nvPr>
        </p:nvSpPr>
        <p:spPr/>
        <p:txBody>
          <a:bodyPr/>
          <a:lstStyle/>
          <a:p>
            <a:fld id="{10A0A6AF-03C5-477E-939A-E28F7E7F05EA}" type="slidenum">
              <a:rPr lang="nl-NL" smtClean="0"/>
              <a:pPr/>
              <a:t>5</a:t>
            </a:fld>
            <a:endParaRPr lang="nl-NL" dirty="0"/>
          </a:p>
        </p:txBody>
      </p:sp>
    </p:spTree>
    <p:extLst>
      <p:ext uri="{BB962C8B-B14F-4D97-AF65-F5344CB8AC3E}">
        <p14:creationId xmlns:p14="http://schemas.microsoft.com/office/powerpoint/2010/main" val="1705176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Stand van zaken: missie (2)</a:t>
            </a:r>
            <a:endParaRPr lang="nl-NL" dirty="0"/>
          </a:p>
        </p:txBody>
      </p:sp>
      <p:sp>
        <p:nvSpPr>
          <p:cNvPr id="8" name="Tijdelijke aanduiding voor inhoud 7"/>
          <p:cNvSpPr>
            <a:spLocks noGrp="1"/>
          </p:cNvSpPr>
          <p:nvPr>
            <p:ph sz="quarter" idx="13"/>
          </p:nvPr>
        </p:nvSpPr>
        <p:spPr/>
        <p:txBody>
          <a:bodyPr>
            <a:normAutofit/>
          </a:bodyPr>
          <a:lstStyle/>
          <a:p>
            <a:pPr marL="0" indent="0">
              <a:lnSpc>
                <a:spcPct val="150000"/>
              </a:lnSpc>
              <a:buNone/>
            </a:pPr>
            <a:r>
              <a:rPr lang="nl-NL" i="1" dirty="0" smtClean="0"/>
              <a:t>Door </a:t>
            </a:r>
            <a:r>
              <a:rPr lang="nl-NL" i="1" dirty="0"/>
              <a:t>het verrichten van onderzoeken naar aanleiding van een risicoanalyse en signalen sporen we (mogelijk) feilen en de oorzaken daarvan op. We maken resultaten van onderzoek en bevindingen inzichtelijk en openbaar in rapportages en/of andere interventies. Wij streven naar een rechtvaardige uitvoering.</a:t>
            </a:r>
          </a:p>
          <a:p>
            <a:pPr lvl="1"/>
            <a:endParaRPr lang="nl-NL" dirty="0" smtClean="0"/>
          </a:p>
          <a:p>
            <a:pPr marL="0" indent="0">
              <a:buNone/>
            </a:pPr>
            <a:endParaRPr lang="nl-NL" dirty="0"/>
          </a:p>
        </p:txBody>
      </p:sp>
      <p:sp>
        <p:nvSpPr>
          <p:cNvPr id="3" name="Tijdelijke aanduiding voor datum 2"/>
          <p:cNvSpPr>
            <a:spLocks noGrp="1"/>
          </p:cNvSpPr>
          <p:nvPr>
            <p:ph type="dt" sz="half" idx="14"/>
          </p:nvPr>
        </p:nvSpPr>
        <p:spPr/>
        <p:txBody>
          <a:bodyPr/>
          <a:lstStyle/>
          <a:p>
            <a:r>
              <a:rPr lang="nl-NL" dirty="0" smtClean="0"/>
              <a:t>14 september 2021</a:t>
            </a:r>
            <a:endParaRPr lang="nl-NL" dirty="0"/>
          </a:p>
        </p:txBody>
      </p:sp>
      <p:sp>
        <p:nvSpPr>
          <p:cNvPr id="4" name="Tijdelijke aanduiding voor voettekst 3"/>
          <p:cNvSpPr>
            <a:spLocks noGrp="1"/>
          </p:cNvSpPr>
          <p:nvPr>
            <p:ph type="ftr" sz="quarter" idx="15"/>
          </p:nvPr>
        </p:nvSpPr>
        <p:spPr/>
        <p:txBody>
          <a:bodyPr/>
          <a:lstStyle/>
          <a:p>
            <a:r>
              <a:rPr lang="nl-NL" dirty="0"/>
              <a:t>Kennismaking Kamercommissie Financiën met kwartiermaker </a:t>
            </a:r>
          </a:p>
          <a:p>
            <a:r>
              <a:rPr lang="nl-NL" dirty="0"/>
              <a:t>Inspectie belastingen, toeslagen en douane</a:t>
            </a:r>
          </a:p>
        </p:txBody>
      </p:sp>
      <p:sp>
        <p:nvSpPr>
          <p:cNvPr id="5" name="Tijdelijke aanduiding voor dianummer 4"/>
          <p:cNvSpPr>
            <a:spLocks noGrp="1"/>
          </p:cNvSpPr>
          <p:nvPr>
            <p:ph type="sldNum" sz="quarter" idx="16"/>
          </p:nvPr>
        </p:nvSpPr>
        <p:spPr/>
        <p:txBody>
          <a:bodyPr/>
          <a:lstStyle/>
          <a:p>
            <a:fld id="{10A0A6AF-03C5-477E-939A-E28F7E7F05EA}" type="slidenum">
              <a:rPr lang="nl-NL" smtClean="0"/>
              <a:pPr/>
              <a:t>6</a:t>
            </a:fld>
            <a:endParaRPr lang="nl-NL" dirty="0"/>
          </a:p>
        </p:txBody>
      </p:sp>
    </p:spTree>
    <p:extLst>
      <p:ext uri="{BB962C8B-B14F-4D97-AF65-F5344CB8AC3E}">
        <p14:creationId xmlns:p14="http://schemas.microsoft.com/office/powerpoint/2010/main" val="3586789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Stand van zaken: 3 sporen </a:t>
            </a:r>
            <a:endParaRPr lang="nl-NL" dirty="0"/>
          </a:p>
        </p:txBody>
      </p:sp>
      <p:sp>
        <p:nvSpPr>
          <p:cNvPr id="8" name="Tijdelijke aanduiding voor inhoud 7"/>
          <p:cNvSpPr>
            <a:spLocks noGrp="1"/>
          </p:cNvSpPr>
          <p:nvPr>
            <p:ph sz="quarter" idx="13"/>
          </p:nvPr>
        </p:nvSpPr>
        <p:spPr/>
        <p:txBody>
          <a:bodyPr>
            <a:normAutofit/>
          </a:bodyPr>
          <a:lstStyle/>
          <a:p>
            <a:endParaRPr lang="nl-NL" dirty="0" smtClean="0"/>
          </a:p>
          <a:p>
            <a:r>
              <a:rPr lang="nl-NL" dirty="0" smtClean="0"/>
              <a:t>juridisch</a:t>
            </a:r>
          </a:p>
          <a:p>
            <a:endParaRPr lang="nl-NL" dirty="0" smtClean="0"/>
          </a:p>
          <a:p>
            <a:r>
              <a:rPr lang="nl-NL" dirty="0"/>
              <a:t>i</a:t>
            </a:r>
            <a:r>
              <a:rPr lang="nl-NL" dirty="0" smtClean="0"/>
              <a:t>nhoudelijk</a:t>
            </a:r>
          </a:p>
          <a:p>
            <a:endParaRPr lang="nl-NL" dirty="0" smtClean="0"/>
          </a:p>
          <a:p>
            <a:r>
              <a:rPr lang="nl-NL" dirty="0"/>
              <a:t>b</a:t>
            </a:r>
            <a:r>
              <a:rPr lang="nl-NL" dirty="0" smtClean="0"/>
              <a:t>edrijfsvoering</a:t>
            </a:r>
          </a:p>
          <a:p>
            <a:pPr lvl="1"/>
            <a:endParaRPr lang="nl-NL" dirty="0" smtClean="0"/>
          </a:p>
          <a:p>
            <a:pPr marL="0" indent="0">
              <a:buNone/>
            </a:pPr>
            <a:endParaRPr lang="nl-NL" dirty="0"/>
          </a:p>
        </p:txBody>
      </p:sp>
      <p:sp>
        <p:nvSpPr>
          <p:cNvPr id="3" name="Tijdelijke aanduiding voor datum 2"/>
          <p:cNvSpPr>
            <a:spLocks noGrp="1"/>
          </p:cNvSpPr>
          <p:nvPr>
            <p:ph type="dt" sz="half" idx="14"/>
          </p:nvPr>
        </p:nvSpPr>
        <p:spPr/>
        <p:txBody>
          <a:bodyPr/>
          <a:lstStyle/>
          <a:p>
            <a:r>
              <a:rPr lang="nl-NL" dirty="0" smtClean="0"/>
              <a:t>14 september 2021</a:t>
            </a:r>
            <a:endParaRPr lang="nl-NL" dirty="0"/>
          </a:p>
        </p:txBody>
      </p:sp>
      <p:sp>
        <p:nvSpPr>
          <p:cNvPr id="4" name="Tijdelijke aanduiding voor voettekst 3"/>
          <p:cNvSpPr>
            <a:spLocks noGrp="1"/>
          </p:cNvSpPr>
          <p:nvPr>
            <p:ph type="ftr" sz="quarter" idx="15"/>
          </p:nvPr>
        </p:nvSpPr>
        <p:spPr/>
        <p:txBody>
          <a:bodyPr/>
          <a:lstStyle/>
          <a:p>
            <a:r>
              <a:rPr lang="nl-NL" dirty="0"/>
              <a:t>Kennismaking Kamercommissie Financiën met kwartiermaker </a:t>
            </a:r>
          </a:p>
          <a:p>
            <a:r>
              <a:rPr lang="nl-NL" dirty="0"/>
              <a:t>Inspectie belastingen, toeslagen en douane</a:t>
            </a:r>
          </a:p>
        </p:txBody>
      </p:sp>
      <p:sp>
        <p:nvSpPr>
          <p:cNvPr id="5" name="Tijdelijke aanduiding voor dianummer 4"/>
          <p:cNvSpPr>
            <a:spLocks noGrp="1"/>
          </p:cNvSpPr>
          <p:nvPr>
            <p:ph type="sldNum" sz="quarter" idx="16"/>
          </p:nvPr>
        </p:nvSpPr>
        <p:spPr/>
        <p:txBody>
          <a:bodyPr/>
          <a:lstStyle/>
          <a:p>
            <a:fld id="{10A0A6AF-03C5-477E-939A-E28F7E7F05EA}" type="slidenum">
              <a:rPr lang="nl-NL" smtClean="0"/>
              <a:pPr/>
              <a:t>7</a:t>
            </a:fld>
            <a:endParaRPr lang="nl-NL" dirty="0"/>
          </a:p>
        </p:txBody>
      </p:sp>
    </p:spTree>
    <p:extLst>
      <p:ext uri="{BB962C8B-B14F-4D97-AF65-F5344CB8AC3E}">
        <p14:creationId xmlns:p14="http://schemas.microsoft.com/office/powerpoint/2010/main" val="3588835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Stand van zaken: juridisch (spoor 1)</a:t>
            </a:r>
            <a:endParaRPr lang="nl-NL" dirty="0"/>
          </a:p>
        </p:txBody>
      </p:sp>
      <p:sp>
        <p:nvSpPr>
          <p:cNvPr id="8" name="Tijdelijke aanduiding voor inhoud 7"/>
          <p:cNvSpPr>
            <a:spLocks noGrp="1"/>
          </p:cNvSpPr>
          <p:nvPr>
            <p:ph sz="quarter" idx="13"/>
          </p:nvPr>
        </p:nvSpPr>
        <p:spPr/>
        <p:txBody>
          <a:bodyPr>
            <a:normAutofit/>
          </a:bodyPr>
          <a:lstStyle/>
          <a:p>
            <a:pPr marL="457200" indent="-457200">
              <a:buFont typeface="+mj-lt"/>
              <a:buAutoNum type="arabicPeriod"/>
            </a:pPr>
            <a:r>
              <a:rPr lang="nl-NL" dirty="0" smtClean="0"/>
              <a:t>aanpassing Organisatiebesluit FIN</a:t>
            </a:r>
          </a:p>
          <a:p>
            <a:pPr lvl="1"/>
            <a:r>
              <a:rPr lang="nl-NL" dirty="0" smtClean="0"/>
              <a:t>oprichting IBTD en vastlegging taken</a:t>
            </a:r>
          </a:p>
          <a:p>
            <a:pPr marL="457200" indent="-457200">
              <a:buFont typeface="+mj-lt"/>
              <a:buAutoNum type="arabicPeriod"/>
            </a:pPr>
            <a:r>
              <a:rPr lang="nl-NL" dirty="0"/>
              <a:t>b</a:t>
            </a:r>
            <a:r>
              <a:rPr lang="nl-NL" dirty="0" smtClean="0"/>
              <a:t>esluit IG over nadere inrichting IBTD</a:t>
            </a:r>
          </a:p>
          <a:p>
            <a:pPr marL="457200" indent="-457200">
              <a:buFont typeface="+mj-lt"/>
              <a:buAutoNum type="arabicPeriod"/>
            </a:pPr>
            <a:r>
              <a:rPr lang="nl-NL" dirty="0"/>
              <a:t>m</a:t>
            </a:r>
            <a:r>
              <a:rPr lang="nl-NL" dirty="0" smtClean="0"/>
              <a:t>inisteriële </a:t>
            </a:r>
            <a:r>
              <a:rPr lang="nl-NL" smtClean="0"/>
              <a:t>regeling IBTD</a:t>
            </a:r>
            <a:endParaRPr lang="nl-NL" dirty="0" smtClean="0">
              <a:solidFill>
                <a:srgbClr val="FF0000"/>
              </a:solidFill>
            </a:endParaRPr>
          </a:p>
          <a:p>
            <a:pPr lvl="1"/>
            <a:r>
              <a:rPr lang="nl-NL" dirty="0" smtClean="0"/>
              <a:t>bevoegdheden en werkwijze IBTD</a:t>
            </a:r>
          </a:p>
          <a:p>
            <a:pPr lvl="1"/>
            <a:r>
              <a:rPr lang="nl-NL" dirty="0" smtClean="0"/>
              <a:t>concept eind okt/begin nov naar Kamer (geen formele voorhangprocedure)</a:t>
            </a:r>
          </a:p>
          <a:p>
            <a:pPr marL="457200" indent="-457200">
              <a:buFont typeface="+mj-lt"/>
              <a:buAutoNum type="arabicPeriod"/>
            </a:pPr>
            <a:r>
              <a:rPr lang="nl-NL" dirty="0"/>
              <a:t>m</a:t>
            </a:r>
            <a:r>
              <a:rPr lang="nl-NL" dirty="0" smtClean="0"/>
              <a:t>andatering IG IBTD over personele en financiële aangelegenheden</a:t>
            </a:r>
          </a:p>
          <a:p>
            <a:r>
              <a:rPr lang="nl-NL" dirty="0"/>
              <a:t>a</a:t>
            </a:r>
            <a:r>
              <a:rPr lang="nl-NL" dirty="0" smtClean="0"/>
              <a:t>lle in werking per 1 januari 2022</a:t>
            </a:r>
          </a:p>
          <a:p>
            <a:endParaRPr lang="nl-NL" dirty="0" smtClean="0"/>
          </a:p>
          <a:p>
            <a:endParaRPr lang="nl-NL" dirty="0" smtClean="0"/>
          </a:p>
          <a:p>
            <a:endParaRPr lang="nl-NL" dirty="0" smtClean="0"/>
          </a:p>
          <a:p>
            <a:endParaRPr lang="nl-NL" dirty="0" smtClean="0"/>
          </a:p>
          <a:p>
            <a:pPr lvl="1"/>
            <a:endParaRPr lang="nl-NL" dirty="0" smtClean="0"/>
          </a:p>
          <a:p>
            <a:pPr marL="0" indent="0">
              <a:buNone/>
            </a:pPr>
            <a:endParaRPr lang="nl-NL" dirty="0"/>
          </a:p>
        </p:txBody>
      </p:sp>
      <p:sp>
        <p:nvSpPr>
          <p:cNvPr id="3" name="Tijdelijke aanduiding voor datum 2"/>
          <p:cNvSpPr>
            <a:spLocks noGrp="1"/>
          </p:cNvSpPr>
          <p:nvPr>
            <p:ph type="dt" sz="half" idx="14"/>
          </p:nvPr>
        </p:nvSpPr>
        <p:spPr/>
        <p:txBody>
          <a:bodyPr/>
          <a:lstStyle/>
          <a:p>
            <a:r>
              <a:rPr lang="nl-NL" dirty="0" smtClean="0"/>
              <a:t>14 september 2021</a:t>
            </a:r>
            <a:endParaRPr lang="nl-NL" dirty="0"/>
          </a:p>
        </p:txBody>
      </p:sp>
      <p:sp>
        <p:nvSpPr>
          <p:cNvPr id="4" name="Tijdelijke aanduiding voor voettekst 3"/>
          <p:cNvSpPr>
            <a:spLocks noGrp="1"/>
          </p:cNvSpPr>
          <p:nvPr>
            <p:ph type="ftr" sz="quarter" idx="15"/>
          </p:nvPr>
        </p:nvSpPr>
        <p:spPr/>
        <p:txBody>
          <a:bodyPr/>
          <a:lstStyle/>
          <a:p>
            <a:r>
              <a:rPr lang="nl-NL" dirty="0"/>
              <a:t>Kennismaking Kamercommissie Financiën met kwartiermaker </a:t>
            </a:r>
          </a:p>
          <a:p>
            <a:r>
              <a:rPr lang="nl-NL" dirty="0"/>
              <a:t>Inspectie belastingen, toeslagen en douane</a:t>
            </a:r>
          </a:p>
        </p:txBody>
      </p:sp>
      <p:sp>
        <p:nvSpPr>
          <p:cNvPr id="5" name="Tijdelijke aanduiding voor dianummer 4"/>
          <p:cNvSpPr>
            <a:spLocks noGrp="1"/>
          </p:cNvSpPr>
          <p:nvPr>
            <p:ph type="sldNum" sz="quarter" idx="16"/>
          </p:nvPr>
        </p:nvSpPr>
        <p:spPr/>
        <p:txBody>
          <a:bodyPr/>
          <a:lstStyle/>
          <a:p>
            <a:fld id="{10A0A6AF-03C5-477E-939A-E28F7E7F05EA}" type="slidenum">
              <a:rPr lang="nl-NL" smtClean="0"/>
              <a:pPr/>
              <a:t>8</a:t>
            </a:fld>
            <a:endParaRPr lang="nl-NL" dirty="0"/>
          </a:p>
        </p:txBody>
      </p:sp>
    </p:spTree>
    <p:extLst>
      <p:ext uri="{BB962C8B-B14F-4D97-AF65-F5344CB8AC3E}">
        <p14:creationId xmlns:p14="http://schemas.microsoft.com/office/powerpoint/2010/main" val="3579087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Stand van zaken: inhoudelijk (spoor 2)</a:t>
            </a:r>
            <a:endParaRPr lang="nl-NL" dirty="0"/>
          </a:p>
        </p:txBody>
      </p:sp>
      <p:sp>
        <p:nvSpPr>
          <p:cNvPr id="8" name="Tijdelijke aanduiding voor inhoud 7"/>
          <p:cNvSpPr>
            <a:spLocks noGrp="1"/>
          </p:cNvSpPr>
          <p:nvPr>
            <p:ph sz="quarter" idx="13"/>
          </p:nvPr>
        </p:nvSpPr>
        <p:spPr>
          <a:xfrm>
            <a:off x="635000" y="2276475"/>
            <a:ext cx="8522447" cy="3944938"/>
          </a:xfrm>
        </p:spPr>
        <p:txBody>
          <a:bodyPr>
            <a:normAutofit/>
          </a:bodyPr>
          <a:lstStyle/>
          <a:p>
            <a:pPr algn="ctr"/>
            <a:r>
              <a:rPr lang="nl-NL" dirty="0" smtClean="0"/>
              <a:t>risicoanalyse</a:t>
            </a:r>
          </a:p>
          <a:p>
            <a:pPr lvl="1" algn="ctr"/>
            <a:r>
              <a:rPr lang="nl-NL" dirty="0" smtClean="0"/>
              <a:t>eind 2021 naar </a:t>
            </a:r>
            <a:r>
              <a:rPr lang="nl-NL" dirty="0"/>
              <a:t>K</a:t>
            </a:r>
            <a:r>
              <a:rPr lang="nl-NL" dirty="0" smtClean="0"/>
              <a:t>amer</a:t>
            </a:r>
          </a:p>
          <a:p>
            <a:pPr algn="ctr"/>
            <a:endParaRPr lang="nl-NL" dirty="0" smtClean="0"/>
          </a:p>
          <a:p>
            <a:pPr algn="ctr"/>
            <a:r>
              <a:rPr lang="nl-NL" dirty="0" smtClean="0"/>
              <a:t>werkprogramma 2022</a:t>
            </a:r>
          </a:p>
          <a:p>
            <a:pPr lvl="1" algn="ctr"/>
            <a:r>
              <a:rPr lang="nl-NL" dirty="0" smtClean="0"/>
              <a:t>eind </a:t>
            </a:r>
            <a:r>
              <a:rPr lang="nl-NL" dirty="0"/>
              <a:t>2021 naar Kamer</a:t>
            </a:r>
          </a:p>
          <a:p>
            <a:pPr algn="ctr"/>
            <a:endParaRPr lang="nl-NL" dirty="0" smtClean="0"/>
          </a:p>
          <a:p>
            <a:pPr algn="ctr"/>
            <a:r>
              <a:rPr lang="nl-NL" dirty="0" smtClean="0"/>
              <a:t>onderzoeken</a:t>
            </a:r>
          </a:p>
          <a:p>
            <a:pPr marL="313200" lvl="1" indent="0">
              <a:buNone/>
            </a:pPr>
            <a:endParaRPr lang="nl-NL" dirty="0" smtClean="0"/>
          </a:p>
          <a:p>
            <a:pPr marL="0" indent="0">
              <a:buNone/>
            </a:pPr>
            <a:endParaRPr lang="nl-NL" dirty="0"/>
          </a:p>
        </p:txBody>
      </p:sp>
      <p:sp>
        <p:nvSpPr>
          <p:cNvPr id="3" name="Tijdelijke aanduiding voor datum 2"/>
          <p:cNvSpPr>
            <a:spLocks noGrp="1"/>
          </p:cNvSpPr>
          <p:nvPr>
            <p:ph type="dt" sz="half" idx="14"/>
          </p:nvPr>
        </p:nvSpPr>
        <p:spPr/>
        <p:txBody>
          <a:bodyPr/>
          <a:lstStyle/>
          <a:p>
            <a:r>
              <a:rPr lang="nl-NL" dirty="0" smtClean="0"/>
              <a:t>14 september 2021</a:t>
            </a:r>
            <a:endParaRPr lang="nl-NL" dirty="0"/>
          </a:p>
        </p:txBody>
      </p:sp>
      <p:sp>
        <p:nvSpPr>
          <p:cNvPr id="4" name="Tijdelijke aanduiding voor voettekst 3"/>
          <p:cNvSpPr>
            <a:spLocks noGrp="1"/>
          </p:cNvSpPr>
          <p:nvPr>
            <p:ph type="ftr" sz="quarter" idx="15"/>
          </p:nvPr>
        </p:nvSpPr>
        <p:spPr/>
        <p:txBody>
          <a:bodyPr/>
          <a:lstStyle/>
          <a:p>
            <a:r>
              <a:rPr lang="nl-NL" dirty="0"/>
              <a:t>Kennismaking Kamercommissie Financiën met kwartiermaker </a:t>
            </a:r>
          </a:p>
          <a:p>
            <a:r>
              <a:rPr lang="nl-NL" dirty="0"/>
              <a:t>Inspectie belastingen, toeslagen en douane</a:t>
            </a:r>
          </a:p>
        </p:txBody>
      </p:sp>
      <p:sp>
        <p:nvSpPr>
          <p:cNvPr id="5" name="Tijdelijke aanduiding voor dianummer 4"/>
          <p:cNvSpPr>
            <a:spLocks noGrp="1"/>
          </p:cNvSpPr>
          <p:nvPr>
            <p:ph type="sldNum" sz="quarter" idx="16"/>
          </p:nvPr>
        </p:nvSpPr>
        <p:spPr/>
        <p:txBody>
          <a:bodyPr/>
          <a:lstStyle/>
          <a:p>
            <a:fld id="{10A0A6AF-03C5-477E-939A-E28F7E7F05EA}" type="slidenum">
              <a:rPr lang="nl-NL" smtClean="0"/>
              <a:pPr/>
              <a:t>9</a:t>
            </a:fld>
            <a:endParaRPr lang="nl-NL" dirty="0"/>
          </a:p>
        </p:txBody>
      </p:sp>
      <p:sp>
        <p:nvSpPr>
          <p:cNvPr id="6" name="Pijl-omlaag 5"/>
          <p:cNvSpPr/>
          <p:nvPr/>
        </p:nvSpPr>
        <p:spPr>
          <a:xfrm>
            <a:off x="4723043" y="3145906"/>
            <a:ext cx="484632" cy="482540"/>
          </a:xfrm>
          <a:prstGeom prst="down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Pijl-omlaag 11"/>
          <p:cNvSpPr/>
          <p:nvPr/>
        </p:nvSpPr>
        <p:spPr>
          <a:xfrm>
            <a:off x="4723043" y="4497877"/>
            <a:ext cx="484632" cy="482540"/>
          </a:xfrm>
          <a:prstGeom prst="down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93358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anciën - 16x9 Donkerblauw">
  <a:themeElements>
    <a:clrScheme name="Rijks Donkerblauw">
      <a:dk1>
        <a:srgbClr val="000000"/>
      </a:dk1>
      <a:lt1>
        <a:srgbClr val="FFFFFF"/>
      </a:lt1>
      <a:dk2>
        <a:srgbClr val="00689A"/>
      </a:dk2>
      <a:lt2>
        <a:srgbClr val="E4EFF9"/>
      </a:lt2>
      <a:accent1>
        <a:srgbClr val="F092CD"/>
      </a:accent1>
      <a:accent2>
        <a:srgbClr val="F9E11E"/>
      </a:accent2>
      <a:accent3>
        <a:srgbClr val="FFB612"/>
      </a:accent3>
      <a:accent4>
        <a:srgbClr val="017BC6"/>
      </a:accent4>
      <a:accent5>
        <a:srgbClr val="75D1B5"/>
      </a:accent5>
      <a:accent6>
        <a:srgbClr val="E17000"/>
      </a:accent6>
      <a:hlink>
        <a:srgbClr val="00689A"/>
      </a:hlink>
      <a:folHlink>
        <a:srgbClr val="CCDFF0"/>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 id="{1F862852-E130-FD40-9A6A-A3AF458D6A75}" vid="{834BF983-AAF9-D848-A932-53ECF19A9806}"/>
    </a:ext>
  </a:extLst>
</a:theme>
</file>

<file path=ppt/theme/theme2.xml><?xml version="1.0" encoding="utf-8"?>
<a:theme xmlns:a="http://schemas.openxmlformats.org/drawingml/2006/main" name="Financiën Engelstalig - 16x9 Donkerblauw">
  <a:themeElements>
    <a:clrScheme name="Rijks Donkerblauw">
      <a:dk1>
        <a:srgbClr val="000000"/>
      </a:dk1>
      <a:lt1>
        <a:srgbClr val="FFFFFF"/>
      </a:lt1>
      <a:dk2>
        <a:srgbClr val="00689A"/>
      </a:dk2>
      <a:lt2>
        <a:srgbClr val="E4EFF9"/>
      </a:lt2>
      <a:accent1>
        <a:srgbClr val="F092CD"/>
      </a:accent1>
      <a:accent2>
        <a:srgbClr val="F9E11E"/>
      </a:accent2>
      <a:accent3>
        <a:srgbClr val="FFB612"/>
      </a:accent3>
      <a:accent4>
        <a:srgbClr val="017BC6"/>
      </a:accent4>
      <a:accent5>
        <a:srgbClr val="75D1B5"/>
      </a:accent5>
      <a:accent6>
        <a:srgbClr val="E17000"/>
      </a:accent6>
      <a:hlink>
        <a:srgbClr val="00689A"/>
      </a:hlink>
      <a:folHlink>
        <a:srgbClr val="CCDFF0"/>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 id="{1F862852-E130-FD40-9A6A-A3AF458D6A75}" vid="{834BF983-AAF9-D848-A932-53ECF19A9806}"/>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Words>883</ap:Words>
  <ap:PresentationFormat>Breedbeeld</ap:PresentationFormat>
  <ap:Paragraphs>166</ap:Paragraphs>
  <ap:Slides>16</ap:Slides>
  <ap:HiddenSlides>0</ap:HiddenSlides>
  <ap:MMClips>0</ap:MMClips>
  <ap:ScaleCrop>false</ap:ScaleCrop>
  <ap:HeadingPairs>
    <vt:vector baseType="variant" size="6">
      <vt:variant>
        <vt:lpstr>Gebruikte lettertypen</vt:lpstr>
      </vt:variant>
      <vt:variant>
        <vt:i4>4</vt:i4>
      </vt:variant>
      <vt:variant>
        <vt:lpstr>Thema</vt:lpstr>
      </vt:variant>
      <vt:variant>
        <vt:i4>2</vt:i4>
      </vt:variant>
      <vt:variant>
        <vt:lpstr>Diatitels</vt:lpstr>
      </vt:variant>
      <vt:variant>
        <vt:i4>16</vt:i4>
      </vt:variant>
    </vt:vector>
  </ap:HeadingPairs>
  <ap:TitlesOfParts>
    <vt:vector baseType="lpstr" size="22">
      <vt:lpstr>Arial</vt:lpstr>
      <vt:lpstr>Calibri</vt:lpstr>
      <vt:lpstr>Verdana</vt:lpstr>
      <vt:lpstr>Wingdings</vt:lpstr>
      <vt:lpstr>Financiën - 16x9 Donkerblauw</vt:lpstr>
      <vt:lpstr>Financiën Engelstalig - 16x9 Donkerblauw</vt:lpstr>
      <vt:lpstr>Inspectie belastingen, toeslagen en douane </vt:lpstr>
      <vt:lpstr>PowerPoint-presentatie</vt:lpstr>
      <vt:lpstr>Voorgeschiedenis (1)</vt:lpstr>
      <vt:lpstr>Voorgeschiedenis (2)</vt:lpstr>
      <vt:lpstr>Stand van zaken: missie (1)</vt:lpstr>
      <vt:lpstr>Stand van zaken: missie (2)</vt:lpstr>
      <vt:lpstr>Stand van zaken: 3 sporen </vt:lpstr>
      <vt:lpstr>Stand van zaken: juridisch (spoor 1)</vt:lpstr>
      <vt:lpstr>Stand van zaken: inhoudelijk (spoor 2)</vt:lpstr>
      <vt:lpstr>Stand van zaken: bedrijfsvoering (spoor 3)</vt:lpstr>
      <vt:lpstr>Voorstellen kwartiermaker: onafhankelijkheid</vt:lpstr>
      <vt:lpstr>Voorstellen kwartiermaker: relatie met Kamer</vt:lpstr>
      <vt:lpstr>Informatievoorziening (motie-Leijten)</vt:lpstr>
      <vt:lpstr>Vervolg</vt:lpstr>
      <vt:lpstr>Vragen?</vt:lpstr>
      <vt:lpstr>PowerPoint-presentatie</vt:lpstr>
    </vt:vector>
  </ap:TitlesOfParts>
  <ap:LinksUpToDate>false</ap:LinksUpToDate>
  <ap:SharedDoc>false</ap:SharedDoc>
</ap:Properties>
</file>

<file path=docProps/core.xml><?xml version="1.0" encoding="utf-8"?>
<coreProperties xmlns:dc="http://purl.org/dc/elements/1.1/" xmlns:dcterms="http://purl.org/dc/terms/" xmlns:xsi="http://www.w3.org/2001/XMLSchema-instance" xmlns="http://schemas.openxmlformats.org/package/2006/metadata/core-properties">
  <dc:title/>
  <dc:creator/>
  <lastModifiedBy/>
  <revision/>
  <lastPrinted>2021-09-09T14:19:52.0000000Z</lastPrinted>
  <dcterms:created xsi:type="dcterms:W3CDTF">2017-08-07T06:15:39.0000000Z</dcterms:created>
  <dcterms:modified xsi:type="dcterms:W3CDTF">2021-09-15T07:55:04.0000000Z</dcterms:modified>
  <dc:description/>
  <dc:subject/>
  <keywords/>
  <version/>
  <category>------------------------</category>
</coreProperties>
</file>