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Authors.xml" ContentType="application/vnd.openxmlformats-officedocument.presentationml.commentAuthors+xml"/>
  <Override PartName="/ppt/diagrams/quickStyle3.xml" ContentType="application/vnd.openxmlformats-officedocument.drawingml.diagramStyle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48" r:id="rId2"/>
  </p:sldMasterIdLst>
  <p:notesMasterIdLst>
    <p:notesMasterId r:id="rId14"/>
  </p:notesMasterIdLst>
  <p:handoutMasterIdLst>
    <p:handoutMasterId r:id="rId15"/>
  </p:handoutMasterIdLst>
  <p:sldIdLst>
    <p:sldId id="1544" r:id="rId3"/>
    <p:sldId id="825" r:id="rId4"/>
    <p:sldId id="1573" r:id="rId5"/>
    <p:sldId id="1535" r:id="rId6"/>
    <p:sldId id="1576" r:id="rId7"/>
    <p:sldId id="1574" r:id="rId8"/>
    <p:sldId id="1575" r:id="rId9"/>
    <p:sldId id="1551" r:id="rId10"/>
    <p:sldId id="1571" r:id="rId11"/>
    <p:sldId id="1572" r:id="rId12"/>
    <p:sldId id="1570" r:id="rId13"/>
  </p:sldIdLst>
  <p:sldSz cx="9906000" cy="6858000" type="A4"/>
  <p:notesSz cx="6797675" cy="9928225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nz, Andreas" initials="K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9900"/>
    <a:srgbClr val="66CCFF"/>
    <a:srgbClr val="00CCFF"/>
    <a:srgbClr val="FF6600"/>
    <a:srgbClr val="FF0000"/>
    <a:srgbClr val="33CC33"/>
    <a:srgbClr val="008000"/>
    <a:srgbClr val="FF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785" autoAdjust="0"/>
    <p:restoredTop sz="93029" autoAdjust="0"/>
  </p:normalViewPr>
  <p:slideViewPr>
    <p:cSldViewPr showGuides="1">
      <p:cViewPr>
        <p:scale>
          <a:sx n="106" d="100"/>
          <a:sy n="106" d="100"/>
        </p:scale>
        <p:origin x="-1368" y="-72"/>
      </p:cViewPr>
      <p:guideLst>
        <p:guide orient="horz" pos="5"/>
        <p:guide orient="horz" pos="3776"/>
        <p:guide pos="625"/>
        <p:guide pos="4793"/>
      </p:guideLst>
    </p:cSldViewPr>
  </p:slideViewPr>
  <p:outlineViewPr>
    <p:cViewPr>
      <p:scale>
        <a:sx n="33" d="100"/>
        <a:sy n="33" d="100"/>
      </p:scale>
      <p:origin x="0" y="3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"/>
    </p:cViewPr>
  </p:sorterViewPr>
  <p:notesViewPr>
    <p:cSldViewPr showGuides="1">
      <p:cViewPr varScale="1">
        <p:scale>
          <a:sx n="72" d="100"/>
          <a:sy n="72" d="100"/>
        </p:scale>
        <p:origin x="-3702" y="-96"/>
      </p:cViewPr>
      <p:guideLst>
        <p:guide orient="horz" pos="3155"/>
        <p:guide pos="2155"/>
      </p:guideLst>
    </p:cSldViewPr>
  </p:notesViewPr>
  <p:gridSpacing cx="45005" cy="45005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viewProps" Target="viewProps.xml" Id="rId18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presProps" Target="presProps.xml" Id="rId17" /><Relationship Type="http://schemas.openxmlformats.org/officeDocument/2006/relationships/slideMaster" Target="slideMasters/slideMaster2.xml" Id="rId2" /><Relationship Type="http://schemas.openxmlformats.org/officeDocument/2006/relationships/commentAuthors" Target="commentAuthors.xml" Id="rId16" /><Relationship Type="http://schemas.openxmlformats.org/officeDocument/2006/relationships/tableStyles" Target="tableStyle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handoutMaster" Target="handoutMasters/handoutMaster1.xml" Id="rId15" /><Relationship Type="http://schemas.openxmlformats.org/officeDocument/2006/relationships/slide" Target="slides/slide8.xml" Id="rId10" /><Relationship Type="http://schemas.openxmlformats.org/officeDocument/2006/relationships/theme" Target="theme/theme1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notesMaster" Target="notesMasters/notesMaster1.xml" Id="rId14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2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15080-7E62-4524-A1AE-388A6D99108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219599-084A-4264-BB18-73AD595B850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noProof="0" dirty="0">
            <a:solidFill>
              <a:srgbClr val="002060"/>
            </a:solidFill>
          </a:endParaRPr>
        </a:p>
      </dgm:t>
    </dgm:pt>
    <dgm:pt modelId="{60768F55-7F7B-42B5-A695-3BBC8A31395B}" type="parTrans" cxnId="{9B820868-7A2C-4B72-B5E9-E915E1A3690A}">
      <dgm:prSet/>
      <dgm:spPr/>
      <dgm:t>
        <a:bodyPr/>
        <a:lstStyle/>
        <a:p>
          <a:endParaRPr lang="de-DE"/>
        </a:p>
      </dgm:t>
    </dgm:pt>
    <dgm:pt modelId="{CA664E0F-1488-4110-9516-4182EEFA792A}" type="sibTrans" cxnId="{9B820868-7A2C-4B72-B5E9-E915E1A3690A}">
      <dgm:prSet/>
      <dgm:spPr/>
      <dgm:t>
        <a:bodyPr/>
        <a:lstStyle/>
        <a:p>
          <a:endParaRPr lang="de-DE"/>
        </a:p>
      </dgm:t>
    </dgm:pt>
    <dgm:pt modelId="{2076F69B-764D-43C0-87AE-41CA0C0C7A8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6350">
          <a:noFill/>
        </a:ln>
      </dgm:spPr>
      <dgm:t>
        <a:bodyPr lIns="0" tIns="0" rIns="0" bIns="0"/>
        <a:lstStyle/>
        <a:p>
          <a:endParaRPr lang="de-DE" sz="1100" b="1" dirty="0">
            <a:solidFill>
              <a:srgbClr val="002060"/>
            </a:solidFill>
          </a:endParaRPr>
        </a:p>
      </dgm:t>
    </dgm:pt>
    <dgm:pt modelId="{39BA364A-8AFC-4FFC-898B-051A2C55AB87}" type="parTrans" cxnId="{2307236E-AE30-4C84-909F-ABF533C782C9}">
      <dgm:prSet/>
      <dgm:spPr/>
      <dgm:t>
        <a:bodyPr/>
        <a:lstStyle/>
        <a:p>
          <a:endParaRPr lang="de-DE"/>
        </a:p>
      </dgm:t>
    </dgm:pt>
    <dgm:pt modelId="{7358A006-AAF8-4B59-8386-BE570C0F621A}" type="sibTrans" cxnId="{2307236E-AE30-4C84-909F-ABF533C782C9}">
      <dgm:prSet/>
      <dgm:spPr>
        <a:ln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83A1EDD4-E6DF-4C53-855E-F2C33E907FF1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6350">
          <a:noFill/>
        </a:ln>
      </dgm:spPr>
      <dgm:t>
        <a:bodyPr lIns="0" tIns="0" rIns="0" bIns="0"/>
        <a:lstStyle/>
        <a:p>
          <a:endParaRPr lang="en-GB" sz="1100" b="1" noProof="0" dirty="0">
            <a:solidFill>
              <a:srgbClr val="002060"/>
            </a:solidFill>
          </a:endParaRPr>
        </a:p>
      </dgm:t>
    </dgm:pt>
    <dgm:pt modelId="{B73F59CE-6E03-4D0C-AC92-EFB638DE40EA}" type="parTrans" cxnId="{BD4DB07D-1643-4821-9A95-D2E89D42CECB}">
      <dgm:prSet/>
      <dgm:spPr/>
      <dgm:t>
        <a:bodyPr/>
        <a:lstStyle/>
        <a:p>
          <a:endParaRPr lang="de-DE"/>
        </a:p>
      </dgm:t>
    </dgm:pt>
    <dgm:pt modelId="{168AD6C1-C743-4120-8DAA-6AA211DE2E25}" type="sibTrans" cxnId="{BD4DB07D-1643-4821-9A95-D2E89D42CECB}">
      <dgm:prSet/>
      <dgm:spPr>
        <a:ln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E740D643-0AEC-422C-9FAF-8EACB131488D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6350">
          <a:noFill/>
        </a:ln>
      </dgm:spPr>
      <dgm:t>
        <a:bodyPr lIns="0" tIns="0" rIns="0" bIns="0"/>
        <a:lstStyle/>
        <a:p>
          <a:endParaRPr lang="de-DE" sz="1100" b="1" dirty="0">
            <a:solidFill>
              <a:srgbClr val="002060"/>
            </a:solidFill>
          </a:endParaRPr>
        </a:p>
      </dgm:t>
    </dgm:pt>
    <dgm:pt modelId="{EF3B9830-CEA4-49AA-BA88-70CD33E384B6}" type="parTrans" cxnId="{9C160BDD-001F-44D8-A0EA-59461C683D46}">
      <dgm:prSet/>
      <dgm:spPr/>
      <dgm:t>
        <a:bodyPr/>
        <a:lstStyle/>
        <a:p>
          <a:endParaRPr lang="de-DE"/>
        </a:p>
      </dgm:t>
    </dgm:pt>
    <dgm:pt modelId="{52046F7C-10A3-4F7C-8022-96FA353BA3EC}" type="sibTrans" cxnId="{9C160BDD-001F-44D8-A0EA-59461C683D46}">
      <dgm:prSet/>
      <dgm:spPr>
        <a:ln w="6350"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D8EE9885-977D-4FB6-8FC4-0C30731DBC61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6350">
          <a:noFill/>
        </a:ln>
      </dgm:spPr>
      <dgm:t>
        <a:bodyPr lIns="0" tIns="0" rIns="0" bIns="0"/>
        <a:lstStyle/>
        <a:p>
          <a:endParaRPr lang="de-DE" sz="1100" b="1" dirty="0">
            <a:solidFill>
              <a:srgbClr val="002060"/>
            </a:solidFill>
          </a:endParaRPr>
        </a:p>
      </dgm:t>
    </dgm:pt>
    <dgm:pt modelId="{6039C804-F12C-458D-B0C4-451567852D9C}" type="parTrans" cxnId="{2BA0F4E8-CB06-4D39-A93A-529032C88FCC}">
      <dgm:prSet/>
      <dgm:spPr/>
      <dgm:t>
        <a:bodyPr/>
        <a:lstStyle/>
        <a:p>
          <a:endParaRPr lang="de-DE"/>
        </a:p>
      </dgm:t>
    </dgm:pt>
    <dgm:pt modelId="{A8CDABDF-A47F-40DE-8991-490DA1790D71}" type="sibTrans" cxnId="{2BA0F4E8-CB06-4D39-A93A-529032C88FCC}">
      <dgm:prSet/>
      <dgm:spPr>
        <a:ln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E84F6DA8-FBA5-4E7F-AEE1-4A0A70FF011B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6350">
          <a:noFill/>
        </a:ln>
      </dgm:spPr>
      <dgm:t>
        <a:bodyPr lIns="0" tIns="0" rIns="0" bIns="0"/>
        <a:lstStyle/>
        <a:p>
          <a:endParaRPr lang="de-DE" sz="1100" b="1" dirty="0">
            <a:solidFill>
              <a:srgbClr val="002060"/>
            </a:solidFill>
          </a:endParaRPr>
        </a:p>
      </dgm:t>
    </dgm:pt>
    <dgm:pt modelId="{493D0CA4-2535-41B0-AF67-A6A8E2EFB63B}" type="parTrans" cxnId="{8EC3D23A-4AE9-4EB3-BB32-D97C0F0E1F5D}">
      <dgm:prSet/>
      <dgm:spPr/>
      <dgm:t>
        <a:bodyPr/>
        <a:lstStyle/>
        <a:p>
          <a:endParaRPr lang="de-DE"/>
        </a:p>
      </dgm:t>
    </dgm:pt>
    <dgm:pt modelId="{0BB21D99-1E06-4511-9339-36D3198A3F91}" type="sibTrans" cxnId="{8EC3D23A-4AE9-4EB3-BB32-D97C0F0E1F5D}">
      <dgm:prSet/>
      <dgm:spPr>
        <a:ln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1B42291C-3533-4273-AD55-CA65FD0D3A95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6350">
          <a:noFill/>
        </a:ln>
      </dgm:spPr>
      <dgm:t>
        <a:bodyPr lIns="0" tIns="0" rIns="0" bIns="0"/>
        <a:lstStyle/>
        <a:p>
          <a:endParaRPr lang="de-DE" sz="1100" b="1" dirty="0">
            <a:solidFill>
              <a:srgbClr val="002060"/>
            </a:solidFill>
          </a:endParaRPr>
        </a:p>
      </dgm:t>
    </dgm:pt>
    <dgm:pt modelId="{DF124D98-A432-4164-8BE2-DB54542D5F5E}" type="parTrans" cxnId="{57E346BC-CFD6-4F32-96A2-0F664C36FCF9}">
      <dgm:prSet/>
      <dgm:spPr/>
      <dgm:t>
        <a:bodyPr/>
        <a:lstStyle/>
        <a:p>
          <a:endParaRPr lang="de-DE"/>
        </a:p>
      </dgm:t>
    </dgm:pt>
    <dgm:pt modelId="{1A7495A2-149A-43B5-9527-4335ED87C36F}" type="sibTrans" cxnId="{57E346BC-CFD6-4F32-96A2-0F664C36FCF9}">
      <dgm:prSet/>
      <dgm:spPr>
        <a:ln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EEE35FB4-56A7-458F-AEA5-295FE0BBA7DD}" type="pres">
      <dgm:prSet presAssocID="{9F715080-7E62-4524-A1AE-388A6D9910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88F95C4-CF76-45E5-9D8A-7B9B82F46D7C}" type="pres">
      <dgm:prSet presAssocID="{D9219599-084A-4264-BB18-73AD595B850F}" presName="centerShape" presStyleLbl="node0" presStyleIdx="0" presStyleCnt="1" custScaleX="115069" custScaleY="113659"/>
      <dgm:spPr/>
      <dgm:t>
        <a:bodyPr/>
        <a:lstStyle/>
        <a:p>
          <a:endParaRPr lang="de-DE"/>
        </a:p>
      </dgm:t>
    </dgm:pt>
    <dgm:pt modelId="{BC6C9E1E-B793-479A-8B2B-49C10B748241}" type="pres">
      <dgm:prSet presAssocID="{2076F69B-764D-43C0-87AE-41CA0C0C7A85}" presName="node" presStyleLbl="node1" presStyleIdx="0" presStyleCnt="6" custScaleX="132152" custScaleY="1301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FD1A89-2725-4843-B7AD-617F2A100B51}" type="pres">
      <dgm:prSet presAssocID="{2076F69B-764D-43C0-87AE-41CA0C0C7A85}" presName="dummy" presStyleCnt="0"/>
      <dgm:spPr/>
    </dgm:pt>
    <dgm:pt modelId="{55DBE917-D9B2-4F40-8E00-50FC0C3197A9}" type="pres">
      <dgm:prSet presAssocID="{7358A006-AAF8-4B59-8386-BE570C0F621A}" presName="sibTrans" presStyleLbl="sibTrans2D1" presStyleIdx="0" presStyleCnt="6"/>
      <dgm:spPr/>
      <dgm:t>
        <a:bodyPr/>
        <a:lstStyle/>
        <a:p>
          <a:endParaRPr lang="de-DE"/>
        </a:p>
      </dgm:t>
    </dgm:pt>
    <dgm:pt modelId="{7B45D43C-0F6C-41A7-9C18-83193BE618C0}" type="pres">
      <dgm:prSet presAssocID="{83A1EDD4-E6DF-4C53-855E-F2C33E907FF1}" presName="node" presStyleLbl="node1" presStyleIdx="1" presStyleCnt="6" custScaleX="132152" custScaleY="1301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C6CF0B-F9A7-4C13-AB97-88B993F3AFDB}" type="pres">
      <dgm:prSet presAssocID="{83A1EDD4-E6DF-4C53-855E-F2C33E907FF1}" presName="dummy" presStyleCnt="0"/>
      <dgm:spPr/>
    </dgm:pt>
    <dgm:pt modelId="{C6E5D631-E639-4FC0-AD2D-F35BA1C897DE}" type="pres">
      <dgm:prSet presAssocID="{168AD6C1-C743-4120-8DAA-6AA211DE2E25}" presName="sibTrans" presStyleLbl="sibTrans2D1" presStyleIdx="1" presStyleCnt="6"/>
      <dgm:spPr/>
      <dgm:t>
        <a:bodyPr/>
        <a:lstStyle/>
        <a:p>
          <a:endParaRPr lang="de-DE"/>
        </a:p>
      </dgm:t>
    </dgm:pt>
    <dgm:pt modelId="{D797B60E-6063-4451-99E3-5BE724DCA2E3}" type="pres">
      <dgm:prSet presAssocID="{E740D643-0AEC-422C-9FAF-8EACB131488D}" presName="node" presStyleLbl="node1" presStyleIdx="2" presStyleCnt="6" custScaleX="132152" custScaleY="1301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DC7971-4216-4210-9323-558758E47643}" type="pres">
      <dgm:prSet presAssocID="{E740D643-0AEC-422C-9FAF-8EACB131488D}" presName="dummy" presStyleCnt="0"/>
      <dgm:spPr/>
    </dgm:pt>
    <dgm:pt modelId="{D0BCA634-4EA5-4477-B404-E9794F0C573A}" type="pres">
      <dgm:prSet presAssocID="{52046F7C-10A3-4F7C-8022-96FA353BA3EC}" presName="sibTrans" presStyleLbl="sibTrans2D1" presStyleIdx="2" presStyleCnt="6"/>
      <dgm:spPr/>
      <dgm:t>
        <a:bodyPr/>
        <a:lstStyle/>
        <a:p>
          <a:endParaRPr lang="de-DE"/>
        </a:p>
      </dgm:t>
    </dgm:pt>
    <dgm:pt modelId="{6C06B9DC-B223-478C-8D74-51725B1C1CEC}" type="pres">
      <dgm:prSet presAssocID="{D8EE9885-977D-4FB6-8FC4-0C30731DBC61}" presName="node" presStyleLbl="node1" presStyleIdx="3" presStyleCnt="6" custScaleX="132152" custScaleY="1301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C032A3-AA7A-4349-A2C6-1C39164E048B}" type="pres">
      <dgm:prSet presAssocID="{D8EE9885-977D-4FB6-8FC4-0C30731DBC61}" presName="dummy" presStyleCnt="0"/>
      <dgm:spPr/>
    </dgm:pt>
    <dgm:pt modelId="{8388C721-DEB1-4790-9158-218E634CAD20}" type="pres">
      <dgm:prSet presAssocID="{A8CDABDF-A47F-40DE-8991-490DA1790D71}" presName="sibTrans" presStyleLbl="sibTrans2D1" presStyleIdx="3" presStyleCnt="6"/>
      <dgm:spPr/>
      <dgm:t>
        <a:bodyPr/>
        <a:lstStyle/>
        <a:p>
          <a:endParaRPr lang="de-DE"/>
        </a:p>
      </dgm:t>
    </dgm:pt>
    <dgm:pt modelId="{4533A184-74E1-4184-B7CF-DA6F79AC1073}" type="pres">
      <dgm:prSet presAssocID="{1B42291C-3533-4273-AD55-CA65FD0D3A95}" presName="node" presStyleLbl="node1" presStyleIdx="4" presStyleCnt="6" custScaleX="132152" custScaleY="1301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3529A4-FEFD-4C9F-95B0-2657C6D8904C}" type="pres">
      <dgm:prSet presAssocID="{1B42291C-3533-4273-AD55-CA65FD0D3A95}" presName="dummy" presStyleCnt="0"/>
      <dgm:spPr/>
    </dgm:pt>
    <dgm:pt modelId="{3364B192-7A85-4F85-9F78-50BFB2873FA5}" type="pres">
      <dgm:prSet presAssocID="{1A7495A2-149A-43B5-9527-4335ED87C36F}" presName="sibTrans" presStyleLbl="sibTrans2D1" presStyleIdx="4" presStyleCnt="6"/>
      <dgm:spPr/>
      <dgm:t>
        <a:bodyPr/>
        <a:lstStyle/>
        <a:p>
          <a:endParaRPr lang="de-DE"/>
        </a:p>
      </dgm:t>
    </dgm:pt>
    <dgm:pt modelId="{03AA61FA-1E23-43BA-87F6-E6B16D1EEED3}" type="pres">
      <dgm:prSet presAssocID="{E84F6DA8-FBA5-4E7F-AEE1-4A0A70FF011B}" presName="node" presStyleLbl="node1" presStyleIdx="5" presStyleCnt="6" custScaleX="132152" custScaleY="1301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3A02CC-798B-43F2-9F7E-2399F44E6461}" type="pres">
      <dgm:prSet presAssocID="{E84F6DA8-FBA5-4E7F-AEE1-4A0A70FF011B}" presName="dummy" presStyleCnt="0"/>
      <dgm:spPr/>
    </dgm:pt>
    <dgm:pt modelId="{F2C3040F-1D64-423E-B8B5-420974E8AA97}" type="pres">
      <dgm:prSet presAssocID="{0BB21D99-1E06-4511-9339-36D3198A3F91}" presName="sibTrans" presStyleLbl="sibTrans2D1" presStyleIdx="5" presStyleCnt="6"/>
      <dgm:spPr/>
      <dgm:t>
        <a:bodyPr/>
        <a:lstStyle/>
        <a:p>
          <a:endParaRPr lang="de-DE"/>
        </a:p>
      </dgm:t>
    </dgm:pt>
  </dgm:ptLst>
  <dgm:cxnLst>
    <dgm:cxn modelId="{74B627EB-5CAC-46CC-A9BF-A008B5F3573B}" type="presOf" srcId="{E740D643-0AEC-422C-9FAF-8EACB131488D}" destId="{D797B60E-6063-4451-99E3-5BE724DCA2E3}" srcOrd="0" destOrd="0" presId="urn:microsoft.com/office/officeart/2005/8/layout/radial6"/>
    <dgm:cxn modelId="{57E346BC-CFD6-4F32-96A2-0F664C36FCF9}" srcId="{D9219599-084A-4264-BB18-73AD595B850F}" destId="{1B42291C-3533-4273-AD55-CA65FD0D3A95}" srcOrd="4" destOrd="0" parTransId="{DF124D98-A432-4164-8BE2-DB54542D5F5E}" sibTransId="{1A7495A2-149A-43B5-9527-4335ED87C36F}"/>
    <dgm:cxn modelId="{2307236E-AE30-4C84-909F-ABF533C782C9}" srcId="{D9219599-084A-4264-BB18-73AD595B850F}" destId="{2076F69B-764D-43C0-87AE-41CA0C0C7A85}" srcOrd="0" destOrd="0" parTransId="{39BA364A-8AFC-4FFC-898B-051A2C55AB87}" sibTransId="{7358A006-AAF8-4B59-8386-BE570C0F621A}"/>
    <dgm:cxn modelId="{DE99682D-E31E-48C0-AC1F-D8C822A60384}" type="presOf" srcId="{E84F6DA8-FBA5-4E7F-AEE1-4A0A70FF011B}" destId="{03AA61FA-1E23-43BA-87F6-E6B16D1EEED3}" srcOrd="0" destOrd="0" presId="urn:microsoft.com/office/officeart/2005/8/layout/radial6"/>
    <dgm:cxn modelId="{D1605EEC-A4EB-41A2-B11E-C51B8166E149}" type="presOf" srcId="{D9219599-084A-4264-BB18-73AD595B850F}" destId="{988F95C4-CF76-45E5-9D8A-7B9B82F46D7C}" srcOrd="0" destOrd="0" presId="urn:microsoft.com/office/officeart/2005/8/layout/radial6"/>
    <dgm:cxn modelId="{F21D841F-068A-4E44-965A-D6CE9493543F}" type="presOf" srcId="{D8EE9885-977D-4FB6-8FC4-0C30731DBC61}" destId="{6C06B9DC-B223-478C-8D74-51725B1C1CEC}" srcOrd="0" destOrd="0" presId="urn:microsoft.com/office/officeart/2005/8/layout/radial6"/>
    <dgm:cxn modelId="{68DE8404-4D77-4AF2-91C1-85DD9AEE8567}" type="presOf" srcId="{83A1EDD4-E6DF-4C53-855E-F2C33E907FF1}" destId="{7B45D43C-0F6C-41A7-9C18-83193BE618C0}" srcOrd="0" destOrd="0" presId="urn:microsoft.com/office/officeart/2005/8/layout/radial6"/>
    <dgm:cxn modelId="{3AF891A1-439F-45A7-A05D-722D669B71D9}" type="presOf" srcId="{A8CDABDF-A47F-40DE-8991-490DA1790D71}" destId="{8388C721-DEB1-4790-9158-218E634CAD20}" srcOrd="0" destOrd="0" presId="urn:microsoft.com/office/officeart/2005/8/layout/radial6"/>
    <dgm:cxn modelId="{9B820868-7A2C-4B72-B5E9-E915E1A3690A}" srcId="{9F715080-7E62-4524-A1AE-388A6D99108E}" destId="{D9219599-084A-4264-BB18-73AD595B850F}" srcOrd="0" destOrd="0" parTransId="{60768F55-7F7B-42B5-A695-3BBC8A31395B}" sibTransId="{CA664E0F-1488-4110-9516-4182EEFA792A}"/>
    <dgm:cxn modelId="{8EC3D23A-4AE9-4EB3-BB32-D97C0F0E1F5D}" srcId="{D9219599-084A-4264-BB18-73AD595B850F}" destId="{E84F6DA8-FBA5-4E7F-AEE1-4A0A70FF011B}" srcOrd="5" destOrd="0" parTransId="{493D0CA4-2535-41B0-AF67-A6A8E2EFB63B}" sibTransId="{0BB21D99-1E06-4511-9339-36D3198A3F91}"/>
    <dgm:cxn modelId="{94B2DFCA-B0AA-4508-B4F4-7E2A380A5FBC}" type="presOf" srcId="{52046F7C-10A3-4F7C-8022-96FA353BA3EC}" destId="{D0BCA634-4EA5-4477-B404-E9794F0C573A}" srcOrd="0" destOrd="0" presId="urn:microsoft.com/office/officeart/2005/8/layout/radial6"/>
    <dgm:cxn modelId="{44EE4605-B95B-49B8-A973-CD1B5EE6F264}" type="presOf" srcId="{168AD6C1-C743-4120-8DAA-6AA211DE2E25}" destId="{C6E5D631-E639-4FC0-AD2D-F35BA1C897DE}" srcOrd="0" destOrd="0" presId="urn:microsoft.com/office/officeart/2005/8/layout/radial6"/>
    <dgm:cxn modelId="{A71CDFB5-4889-4E40-BF2E-E9BA0C9A3323}" type="presOf" srcId="{9F715080-7E62-4524-A1AE-388A6D99108E}" destId="{EEE35FB4-56A7-458F-AEA5-295FE0BBA7DD}" srcOrd="0" destOrd="0" presId="urn:microsoft.com/office/officeart/2005/8/layout/radial6"/>
    <dgm:cxn modelId="{D139A1EB-FA85-4490-A52F-444F7631B0E9}" type="presOf" srcId="{2076F69B-764D-43C0-87AE-41CA0C0C7A85}" destId="{BC6C9E1E-B793-479A-8B2B-49C10B748241}" srcOrd="0" destOrd="0" presId="urn:microsoft.com/office/officeart/2005/8/layout/radial6"/>
    <dgm:cxn modelId="{826DB0F5-59DF-4CD6-874C-FF63CE84D433}" type="presOf" srcId="{7358A006-AAF8-4B59-8386-BE570C0F621A}" destId="{55DBE917-D9B2-4F40-8E00-50FC0C3197A9}" srcOrd="0" destOrd="0" presId="urn:microsoft.com/office/officeart/2005/8/layout/radial6"/>
    <dgm:cxn modelId="{A62B09A7-58D0-447C-A68B-E6B68A17A8EB}" type="presOf" srcId="{1B42291C-3533-4273-AD55-CA65FD0D3A95}" destId="{4533A184-74E1-4184-B7CF-DA6F79AC1073}" srcOrd="0" destOrd="0" presId="urn:microsoft.com/office/officeart/2005/8/layout/radial6"/>
    <dgm:cxn modelId="{9C160BDD-001F-44D8-A0EA-59461C683D46}" srcId="{D9219599-084A-4264-BB18-73AD595B850F}" destId="{E740D643-0AEC-422C-9FAF-8EACB131488D}" srcOrd="2" destOrd="0" parTransId="{EF3B9830-CEA4-49AA-BA88-70CD33E384B6}" sibTransId="{52046F7C-10A3-4F7C-8022-96FA353BA3EC}"/>
    <dgm:cxn modelId="{BD4DB07D-1643-4821-9A95-D2E89D42CECB}" srcId="{D9219599-084A-4264-BB18-73AD595B850F}" destId="{83A1EDD4-E6DF-4C53-855E-F2C33E907FF1}" srcOrd="1" destOrd="0" parTransId="{B73F59CE-6E03-4D0C-AC92-EFB638DE40EA}" sibTransId="{168AD6C1-C743-4120-8DAA-6AA211DE2E25}"/>
    <dgm:cxn modelId="{178C9079-DF70-4EA3-9587-DE27C128DD33}" type="presOf" srcId="{0BB21D99-1E06-4511-9339-36D3198A3F91}" destId="{F2C3040F-1D64-423E-B8B5-420974E8AA97}" srcOrd="0" destOrd="0" presId="urn:microsoft.com/office/officeart/2005/8/layout/radial6"/>
    <dgm:cxn modelId="{55697CF5-BFDC-4D4A-9EA6-EF059000DE2F}" type="presOf" srcId="{1A7495A2-149A-43B5-9527-4335ED87C36F}" destId="{3364B192-7A85-4F85-9F78-50BFB2873FA5}" srcOrd="0" destOrd="0" presId="urn:microsoft.com/office/officeart/2005/8/layout/radial6"/>
    <dgm:cxn modelId="{2BA0F4E8-CB06-4D39-A93A-529032C88FCC}" srcId="{D9219599-084A-4264-BB18-73AD595B850F}" destId="{D8EE9885-977D-4FB6-8FC4-0C30731DBC61}" srcOrd="3" destOrd="0" parTransId="{6039C804-F12C-458D-B0C4-451567852D9C}" sibTransId="{A8CDABDF-A47F-40DE-8991-490DA1790D71}"/>
    <dgm:cxn modelId="{EAFFA02F-2BD5-46F5-96F0-214B972594C4}" type="presParOf" srcId="{EEE35FB4-56A7-458F-AEA5-295FE0BBA7DD}" destId="{988F95C4-CF76-45E5-9D8A-7B9B82F46D7C}" srcOrd="0" destOrd="0" presId="urn:microsoft.com/office/officeart/2005/8/layout/radial6"/>
    <dgm:cxn modelId="{50A62F85-EC3A-4B35-9B10-B96D9BFE797F}" type="presParOf" srcId="{EEE35FB4-56A7-458F-AEA5-295FE0BBA7DD}" destId="{BC6C9E1E-B793-479A-8B2B-49C10B748241}" srcOrd="1" destOrd="0" presId="urn:microsoft.com/office/officeart/2005/8/layout/radial6"/>
    <dgm:cxn modelId="{23F29ED3-0F90-4AA4-AE74-4DC0436B1A3C}" type="presParOf" srcId="{EEE35FB4-56A7-458F-AEA5-295FE0BBA7DD}" destId="{1EFD1A89-2725-4843-B7AD-617F2A100B51}" srcOrd="2" destOrd="0" presId="urn:microsoft.com/office/officeart/2005/8/layout/radial6"/>
    <dgm:cxn modelId="{2EA991D9-81DA-46E1-942C-B0A8756A1D49}" type="presParOf" srcId="{EEE35FB4-56A7-458F-AEA5-295FE0BBA7DD}" destId="{55DBE917-D9B2-4F40-8E00-50FC0C3197A9}" srcOrd="3" destOrd="0" presId="urn:microsoft.com/office/officeart/2005/8/layout/radial6"/>
    <dgm:cxn modelId="{8F94DE4C-DFBB-46F0-8C73-5867D43BA747}" type="presParOf" srcId="{EEE35FB4-56A7-458F-AEA5-295FE0BBA7DD}" destId="{7B45D43C-0F6C-41A7-9C18-83193BE618C0}" srcOrd="4" destOrd="0" presId="urn:microsoft.com/office/officeart/2005/8/layout/radial6"/>
    <dgm:cxn modelId="{B18458B2-9939-4078-803D-A19234008A4A}" type="presParOf" srcId="{EEE35FB4-56A7-458F-AEA5-295FE0BBA7DD}" destId="{12C6CF0B-F9A7-4C13-AB97-88B993F3AFDB}" srcOrd="5" destOrd="0" presId="urn:microsoft.com/office/officeart/2005/8/layout/radial6"/>
    <dgm:cxn modelId="{D74E50C3-2D92-485E-A3A6-A6BBB0CDC2AF}" type="presParOf" srcId="{EEE35FB4-56A7-458F-AEA5-295FE0BBA7DD}" destId="{C6E5D631-E639-4FC0-AD2D-F35BA1C897DE}" srcOrd="6" destOrd="0" presId="urn:microsoft.com/office/officeart/2005/8/layout/radial6"/>
    <dgm:cxn modelId="{B9E9B716-5D65-420C-9F84-9C3CB6EDC628}" type="presParOf" srcId="{EEE35FB4-56A7-458F-AEA5-295FE0BBA7DD}" destId="{D797B60E-6063-4451-99E3-5BE724DCA2E3}" srcOrd="7" destOrd="0" presId="urn:microsoft.com/office/officeart/2005/8/layout/radial6"/>
    <dgm:cxn modelId="{A48E3E3E-1242-445C-8FCB-635154834BC6}" type="presParOf" srcId="{EEE35FB4-56A7-458F-AEA5-295FE0BBA7DD}" destId="{FFDC7971-4216-4210-9323-558758E47643}" srcOrd="8" destOrd="0" presId="urn:microsoft.com/office/officeart/2005/8/layout/radial6"/>
    <dgm:cxn modelId="{014A6DA3-D667-4ED4-8F78-5D9D5519BEA7}" type="presParOf" srcId="{EEE35FB4-56A7-458F-AEA5-295FE0BBA7DD}" destId="{D0BCA634-4EA5-4477-B404-E9794F0C573A}" srcOrd="9" destOrd="0" presId="urn:microsoft.com/office/officeart/2005/8/layout/radial6"/>
    <dgm:cxn modelId="{84318BAF-8D92-4849-8212-325E73533CD3}" type="presParOf" srcId="{EEE35FB4-56A7-458F-AEA5-295FE0BBA7DD}" destId="{6C06B9DC-B223-478C-8D74-51725B1C1CEC}" srcOrd="10" destOrd="0" presId="urn:microsoft.com/office/officeart/2005/8/layout/radial6"/>
    <dgm:cxn modelId="{2D15C9DC-9A20-4FA1-AFA0-17DE3637E8A2}" type="presParOf" srcId="{EEE35FB4-56A7-458F-AEA5-295FE0BBA7DD}" destId="{49C032A3-AA7A-4349-A2C6-1C39164E048B}" srcOrd="11" destOrd="0" presId="urn:microsoft.com/office/officeart/2005/8/layout/radial6"/>
    <dgm:cxn modelId="{7E773D05-5C7B-4523-BF63-524F9E3D75F7}" type="presParOf" srcId="{EEE35FB4-56A7-458F-AEA5-295FE0BBA7DD}" destId="{8388C721-DEB1-4790-9158-218E634CAD20}" srcOrd="12" destOrd="0" presId="urn:microsoft.com/office/officeart/2005/8/layout/radial6"/>
    <dgm:cxn modelId="{AB65FE2E-6477-494D-8B4C-714FDDB8A4F4}" type="presParOf" srcId="{EEE35FB4-56A7-458F-AEA5-295FE0BBA7DD}" destId="{4533A184-74E1-4184-B7CF-DA6F79AC1073}" srcOrd="13" destOrd="0" presId="urn:microsoft.com/office/officeart/2005/8/layout/radial6"/>
    <dgm:cxn modelId="{D2BDBFE4-788F-4D00-8A2E-04183C9B6A38}" type="presParOf" srcId="{EEE35FB4-56A7-458F-AEA5-295FE0BBA7DD}" destId="{6F3529A4-FEFD-4C9F-95B0-2657C6D8904C}" srcOrd="14" destOrd="0" presId="urn:microsoft.com/office/officeart/2005/8/layout/radial6"/>
    <dgm:cxn modelId="{2980F0AD-8B41-416C-81A5-0EBA5CB1C722}" type="presParOf" srcId="{EEE35FB4-56A7-458F-AEA5-295FE0BBA7DD}" destId="{3364B192-7A85-4F85-9F78-50BFB2873FA5}" srcOrd="15" destOrd="0" presId="urn:microsoft.com/office/officeart/2005/8/layout/radial6"/>
    <dgm:cxn modelId="{FF3B10BE-B375-4132-A2A2-393C0971732D}" type="presParOf" srcId="{EEE35FB4-56A7-458F-AEA5-295FE0BBA7DD}" destId="{03AA61FA-1E23-43BA-87F6-E6B16D1EEED3}" srcOrd="16" destOrd="0" presId="urn:microsoft.com/office/officeart/2005/8/layout/radial6"/>
    <dgm:cxn modelId="{30377CC4-16AA-4FB7-B57C-9FA682B47CE4}" type="presParOf" srcId="{EEE35FB4-56A7-458F-AEA5-295FE0BBA7DD}" destId="{BA3A02CC-798B-43F2-9F7E-2399F44E6461}" srcOrd="17" destOrd="0" presId="urn:microsoft.com/office/officeart/2005/8/layout/radial6"/>
    <dgm:cxn modelId="{2BC7D385-33E4-4F39-B910-2228B27D115C}" type="presParOf" srcId="{EEE35FB4-56A7-458F-AEA5-295FE0BBA7DD}" destId="{F2C3040F-1D64-423E-B8B5-420974E8AA9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15080-7E62-4524-A1AE-388A6D99108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219599-084A-4264-BB18-73AD595B850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noProof="0" smtClean="0">
              <a:solidFill>
                <a:srgbClr val="002060"/>
              </a:solidFill>
            </a:rPr>
            <a:t>International Submarine Cooperation</a:t>
          </a:r>
          <a:endParaRPr lang="en-GB" noProof="0">
            <a:solidFill>
              <a:srgbClr val="002060"/>
            </a:solidFill>
          </a:endParaRPr>
        </a:p>
      </dgm:t>
    </dgm:pt>
    <dgm:pt modelId="{60768F55-7F7B-42B5-A695-3BBC8A31395B}" type="parTrans" cxnId="{9B820868-7A2C-4B72-B5E9-E915E1A3690A}">
      <dgm:prSet/>
      <dgm:spPr/>
      <dgm:t>
        <a:bodyPr/>
        <a:lstStyle/>
        <a:p>
          <a:endParaRPr lang="de-DE"/>
        </a:p>
      </dgm:t>
    </dgm:pt>
    <dgm:pt modelId="{CA664E0F-1488-4110-9516-4182EEFA792A}" type="sibTrans" cxnId="{9B820868-7A2C-4B72-B5E9-E915E1A3690A}">
      <dgm:prSet/>
      <dgm:spPr/>
      <dgm:t>
        <a:bodyPr/>
        <a:lstStyle/>
        <a:p>
          <a:endParaRPr lang="de-DE"/>
        </a:p>
      </dgm:t>
    </dgm:pt>
    <dgm:pt modelId="{2076F69B-764D-43C0-87AE-41CA0C0C7A85}">
      <dgm:prSet phldrT="[Text]" custT="1"/>
      <dgm:spPr>
        <a:ln w="6350">
          <a:solidFill>
            <a:srgbClr val="0070C0"/>
          </a:solidFill>
        </a:ln>
      </dgm:spPr>
      <dgm:t>
        <a:bodyPr lIns="0" tIns="0" rIns="0" bIns="0"/>
        <a:lstStyle/>
        <a:p>
          <a:r>
            <a:rPr lang="de-DE" sz="1200" b="1" smtClean="0">
              <a:solidFill>
                <a:srgbClr val="002060"/>
              </a:solidFill>
            </a:rPr>
            <a:t>Research</a:t>
          </a:r>
          <a:endParaRPr lang="de-DE" sz="1200" b="1">
            <a:solidFill>
              <a:srgbClr val="002060"/>
            </a:solidFill>
          </a:endParaRPr>
        </a:p>
      </dgm:t>
    </dgm:pt>
    <dgm:pt modelId="{39BA364A-8AFC-4FFC-898B-051A2C55AB87}" type="parTrans" cxnId="{2307236E-AE30-4C84-909F-ABF533C782C9}">
      <dgm:prSet/>
      <dgm:spPr/>
      <dgm:t>
        <a:bodyPr/>
        <a:lstStyle/>
        <a:p>
          <a:endParaRPr lang="de-DE"/>
        </a:p>
      </dgm:t>
    </dgm:pt>
    <dgm:pt modelId="{7358A006-AAF8-4B59-8386-BE570C0F621A}" type="sibTrans" cxnId="{2307236E-AE30-4C84-909F-ABF533C782C9}">
      <dgm:prSet/>
      <dgm:spPr>
        <a:ln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83A1EDD4-E6DF-4C53-855E-F2C33E907FF1}">
      <dgm:prSet phldrT="[Text]" custT="1"/>
      <dgm:spPr>
        <a:ln w="6350">
          <a:solidFill>
            <a:srgbClr val="0070C0"/>
          </a:solidFill>
        </a:ln>
      </dgm:spPr>
      <dgm:t>
        <a:bodyPr lIns="0" tIns="0" rIns="0" bIns="0"/>
        <a:lstStyle/>
        <a:p>
          <a:r>
            <a:rPr lang="en-GB" sz="1200" b="1" noProof="0" smtClean="0">
              <a:solidFill>
                <a:srgbClr val="002060"/>
              </a:solidFill>
            </a:rPr>
            <a:t>Technology</a:t>
          </a:r>
          <a:endParaRPr lang="en-GB" sz="1100" b="1" noProof="0">
            <a:solidFill>
              <a:srgbClr val="002060"/>
            </a:solidFill>
          </a:endParaRPr>
        </a:p>
      </dgm:t>
    </dgm:pt>
    <dgm:pt modelId="{B73F59CE-6E03-4D0C-AC92-EFB638DE40EA}" type="parTrans" cxnId="{BD4DB07D-1643-4821-9A95-D2E89D42CECB}">
      <dgm:prSet/>
      <dgm:spPr/>
      <dgm:t>
        <a:bodyPr/>
        <a:lstStyle/>
        <a:p>
          <a:endParaRPr lang="de-DE"/>
        </a:p>
      </dgm:t>
    </dgm:pt>
    <dgm:pt modelId="{168AD6C1-C743-4120-8DAA-6AA211DE2E25}" type="sibTrans" cxnId="{BD4DB07D-1643-4821-9A95-D2E89D42CECB}">
      <dgm:prSet/>
      <dgm:spPr>
        <a:ln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E740D643-0AEC-422C-9FAF-8EACB131488D}">
      <dgm:prSet phldrT="[Text]" custT="1"/>
      <dgm:spPr>
        <a:ln w="6350">
          <a:solidFill>
            <a:srgbClr val="0070C0"/>
          </a:solidFill>
        </a:ln>
      </dgm:spPr>
      <dgm:t>
        <a:bodyPr lIns="0" tIns="0" rIns="0" bIns="0"/>
        <a:lstStyle/>
        <a:p>
          <a:r>
            <a:rPr lang="de-DE" sz="1200" b="1" smtClean="0">
              <a:solidFill>
                <a:srgbClr val="002060"/>
              </a:solidFill>
            </a:rPr>
            <a:t>Training</a:t>
          </a:r>
          <a:endParaRPr lang="de-DE" sz="1200" b="1">
            <a:solidFill>
              <a:srgbClr val="002060"/>
            </a:solidFill>
          </a:endParaRPr>
        </a:p>
      </dgm:t>
    </dgm:pt>
    <dgm:pt modelId="{EF3B9830-CEA4-49AA-BA88-70CD33E384B6}" type="parTrans" cxnId="{9C160BDD-001F-44D8-A0EA-59461C683D46}">
      <dgm:prSet/>
      <dgm:spPr/>
      <dgm:t>
        <a:bodyPr/>
        <a:lstStyle/>
        <a:p>
          <a:endParaRPr lang="de-DE"/>
        </a:p>
      </dgm:t>
    </dgm:pt>
    <dgm:pt modelId="{52046F7C-10A3-4F7C-8022-96FA353BA3EC}" type="sibTrans" cxnId="{9C160BDD-001F-44D8-A0EA-59461C683D46}">
      <dgm:prSet/>
      <dgm:spPr>
        <a:ln w="6350"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D8EE9885-977D-4FB6-8FC4-0C30731DBC61}">
      <dgm:prSet phldrT="[Text]" custT="1"/>
      <dgm:spPr>
        <a:ln w="6350">
          <a:solidFill>
            <a:srgbClr val="0070C0"/>
          </a:solidFill>
        </a:ln>
      </dgm:spPr>
      <dgm:t>
        <a:bodyPr lIns="0" tIns="0" rIns="0" bIns="0"/>
        <a:lstStyle/>
        <a:p>
          <a:r>
            <a:rPr lang="de-DE" sz="1200" b="1" smtClean="0">
              <a:solidFill>
                <a:srgbClr val="002060"/>
              </a:solidFill>
            </a:rPr>
            <a:t>Operation</a:t>
          </a:r>
          <a:endParaRPr lang="de-DE" sz="1200" b="1">
            <a:solidFill>
              <a:srgbClr val="002060"/>
            </a:solidFill>
          </a:endParaRPr>
        </a:p>
      </dgm:t>
    </dgm:pt>
    <dgm:pt modelId="{6039C804-F12C-458D-B0C4-451567852D9C}" type="parTrans" cxnId="{2BA0F4E8-CB06-4D39-A93A-529032C88FCC}">
      <dgm:prSet/>
      <dgm:spPr/>
      <dgm:t>
        <a:bodyPr/>
        <a:lstStyle/>
        <a:p>
          <a:endParaRPr lang="de-DE"/>
        </a:p>
      </dgm:t>
    </dgm:pt>
    <dgm:pt modelId="{A8CDABDF-A47F-40DE-8991-490DA1790D71}" type="sibTrans" cxnId="{2BA0F4E8-CB06-4D39-A93A-529032C88FCC}">
      <dgm:prSet/>
      <dgm:spPr>
        <a:ln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E84F6DA8-FBA5-4E7F-AEE1-4A0A70FF011B}">
      <dgm:prSet phldrT="[Text]" custT="1"/>
      <dgm:spPr>
        <a:ln w="6350">
          <a:solidFill>
            <a:srgbClr val="0070C0"/>
          </a:solidFill>
        </a:ln>
      </dgm:spPr>
      <dgm:t>
        <a:bodyPr lIns="0" tIns="0" rIns="0" bIns="0"/>
        <a:lstStyle/>
        <a:p>
          <a:r>
            <a:rPr lang="de-DE" sz="1200" b="1" smtClean="0">
              <a:solidFill>
                <a:srgbClr val="002060"/>
              </a:solidFill>
            </a:rPr>
            <a:t>ISS</a:t>
          </a:r>
          <a:endParaRPr lang="de-DE" sz="1200" b="1">
            <a:solidFill>
              <a:srgbClr val="002060"/>
            </a:solidFill>
          </a:endParaRPr>
        </a:p>
      </dgm:t>
    </dgm:pt>
    <dgm:pt modelId="{493D0CA4-2535-41B0-AF67-A6A8E2EFB63B}" type="parTrans" cxnId="{8EC3D23A-4AE9-4EB3-BB32-D97C0F0E1F5D}">
      <dgm:prSet/>
      <dgm:spPr/>
      <dgm:t>
        <a:bodyPr/>
        <a:lstStyle/>
        <a:p>
          <a:endParaRPr lang="de-DE"/>
        </a:p>
      </dgm:t>
    </dgm:pt>
    <dgm:pt modelId="{0BB21D99-1E06-4511-9339-36D3198A3F91}" type="sibTrans" cxnId="{8EC3D23A-4AE9-4EB3-BB32-D97C0F0E1F5D}">
      <dgm:prSet/>
      <dgm:spPr>
        <a:ln>
          <a:solidFill>
            <a:srgbClr val="0070C0"/>
          </a:solidFill>
        </a:ln>
      </dgm:spPr>
      <dgm:t>
        <a:bodyPr/>
        <a:lstStyle/>
        <a:p>
          <a:endParaRPr lang="de-DE"/>
        </a:p>
      </dgm:t>
    </dgm:pt>
    <dgm:pt modelId="{EEE35FB4-56A7-458F-AEA5-295FE0BBA7DD}" type="pres">
      <dgm:prSet presAssocID="{9F715080-7E62-4524-A1AE-388A6D9910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88F95C4-CF76-45E5-9D8A-7B9B82F46D7C}" type="pres">
      <dgm:prSet presAssocID="{D9219599-084A-4264-BB18-73AD595B850F}" presName="centerShape" presStyleLbl="node0" presStyleIdx="0" presStyleCnt="1" custScaleX="104975" custScaleY="103650"/>
      <dgm:spPr/>
      <dgm:t>
        <a:bodyPr/>
        <a:lstStyle/>
        <a:p>
          <a:endParaRPr lang="de-DE"/>
        </a:p>
      </dgm:t>
    </dgm:pt>
    <dgm:pt modelId="{BC6C9E1E-B793-479A-8B2B-49C10B748241}" type="pres">
      <dgm:prSet presAssocID="{2076F69B-764D-43C0-87AE-41CA0C0C7A85}" presName="node" presStyleLbl="node1" presStyleIdx="0" presStyleCnt="5" custScaleX="153892" custScaleY="1436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FD1A89-2725-4843-B7AD-617F2A100B51}" type="pres">
      <dgm:prSet presAssocID="{2076F69B-764D-43C0-87AE-41CA0C0C7A85}" presName="dummy" presStyleCnt="0"/>
      <dgm:spPr/>
    </dgm:pt>
    <dgm:pt modelId="{55DBE917-D9B2-4F40-8E00-50FC0C3197A9}" type="pres">
      <dgm:prSet presAssocID="{7358A006-AAF8-4B59-8386-BE570C0F621A}" presName="sibTrans" presStyleLbl="sibTrans2D1" presStyleIdx="0" presStyleCnt="5"/>
      <dgm:spPr/>
      <dgm:t>
        <a:bodyPr/>
        <a:lstStyle/>
        <a:p>
          <a:endParaRPr lang="de-DE"/>
        </a:p>
      </dgm:t>
    </dgm:pt>
    <dgm:pt modelId="{7B45D43C-0F6C-41A7-9C18-83193BE618C0}" type="pres">
      <dgm:prSet presAssocID="{83A1EDD4-E6DF-4C53-855E-F2C33E907FF1}" presName="node" presStyleLbl="node1" presStyleIdx="1" presStyleCnt="5" custScaleX="153892" custScaleY="1436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C6CF0B-F9A7-4C13-AB97-88B993F3AFDB}" type="pres">
      <dgm:prSet presAssocID="{83A1EDD4-E6DF-4C53-855E-F2C33E907FF1}" presName="dummy" presStyleCnt="0"/>
      <dgm:spPr/>
    </dgm:pt>
    <dgm:pt modelId="{C6E5D631-E639-4FC0-AD2D-F35BA1C897DE}" type="pres">
      <dgm:prSet presAssocID="{168AD6C1-C743-4120-8DAA-6AA211DE2E25}" presName="sibTrans" presStyleLbl="sibTrans2D1" presStyleIdx="1" presStyleCnt="5"/>
      <dgm:spPr/>
      <dgm:t>
        <a:bodyPr/>
        <a:lstStyle/>
        <a:p>
          <a:endParaRPr lang="de-DE"/>
        </a:p>
      </dgm:t>
    </dgm:pt>
    <dgm:pt modelId="{D797B60E-6063-4451-99E3-5BE724DCA2E3}" type="pres">
      <dgm:prSet presAssocID="{E740D643-0AEC-422C-9FAF-8EACB131488D}" presName="node" presStyleLbl="node1" presStyleIdx="2" presStyleCnt="5" custScaleX="153892" custScaleY="1436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DC7971-4216-4210-9323-558758E47643}" type="pres">
      <dgm:prSet presAssocID="{E740D643-0AEC-422C-9FAF-8EACB131488D}" presName="dummy" presStyleCnt="0"/>
      <dgm:spPr/>
    </dgm:pt>
    <dgm:pt modelId="{D0BCA634-4EA5-4477-B404-E9794F0C573A}" type="pres">
      <dgm:prSet presAssocID="{52046F7C-10A3-4F7C-8022-96FA353BA3EC}" presName="sibTrans" presStyleLbl="sibTrans2D1" presStyleIdx="2" presStyleCnt="5"/>
      <dgm:spPr/>
      <dgm:t>
        <a:bodyPr/>
        <a:lstStyle/>
        <a:p>
          <a:endParaRPr lang="de-DE"/>
        </a:p>
      </dgm:t>
    </dgm:pt>
    <dgm:pt modelId="{6C06B9DC-B223-478C-8D74-51725B1C1CEC}" type="pres">
      <dgm:prSet presAssocID="{D8EE9885-977D-4FB6-8FC4-0C30731DBC61}" presName="node" presStyleLbl="node1" presStyleIdx="3" presStyleCnt="5" custScaleX="153892" custScaleY="1436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C032A3-AA7A-4349-A2C6-1C39164E048B}" type="pres">
      <dgm:prSet presAssocID="{D8EE9885-977D-4FB6-8FC4-0C30731DBC61}" presName="dummy" presStyleCnt="0"/>
      <dgm:spPr/>
    </dgm:pt>
    <dgm:pt modelId="{8388C721-DEB1-4790-9158-218E634CAD20}" type="pres">
      <dgm:prSet presAssocID="{A8CDABDF-A47F-40DE-8991-490DA1790D71}" presName="sibTrans" presStyleLbl="sibTrans2D1" presStyleIdx="3" presStyleCnt="5"/>
      <dgm:spPr/>
      <dgm:t>
        <a:bodyPr/>
        <a:lstStyle/>
        <a:p>
          <a:endParaRPr lang="de-DE"/>
        </a:p>
      </dgm:t>
    </dgm:pt>
    <dgm:pt modelId="{03AA61FA-1E23-43BA-87F6-E6B16D1EEED3}" type="pres">
      <dgm:prSet presAssocID="{E84F6DA8-FBA5-4E7F-AEE1-4A0A70FF011B}" presName="node" presStyleLbl="node1" presStyleIdx="4" presStyleCnt="5" custScaleX="153892" custScaleY="1436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3A02CC-798B-43F2-9F7E-2399F44E6461}" type="pres">
      <dgm:prSet presAssocID="{E84F6DA8-FBA5-4E7F-AEE1-4A0A70FF011B}" presName="dummy" presStyleCnt="0"/>
      <dgm:spPr/>
    </dgm:pt>
    <dgm:pt modelId="{F2C3040F-1D64-423E-B8B5-420974E8AA97}" type="pres">
      <dgm:prSet presAssocID="{0BB21D99-1E06-4511-9339-36D3198A3F91}" presName="sibTrans" presStyleLbl="sibTrans2D1" presStyleIdx="4" presStyleCnt="5"/>
      <dgm:spPr/>
      <dgm:t>
        <a:bodyPr/>
        <a:lstStyle/>
        <a:p>
          <a:endParaRPr lang="de-DE"/>
        </a:p>
      </dgm:t>
    </dgm:pt>
  </dgm:ptLst>
  <dgm:cxnLst>
    <dgm:cxn modelId="{73120987-2C95-4735-9B72-3ADA90646A51}" type="presOf" srcId="{D8EE9885-977D-4FB6-8FC4-0C30731DBC61}" destId="{6C06B9DC-B223-478C-8D74-51725B1C1CEC}" srcOrd="0" destOrd="0" presId="urn:microsoft.com/office/officeart/2005/8/layout/radial6"/>
    <dgm:cxn modelId="{C3F86F92-3EAD-472D-BB58-6DE70A6F42B5}" type="presOf" srcId="{83A1EDD4-E6DF-4C53-855E-F2C33E907FF1}" destId="{7B45D43C-0F6C-41A7-9C18-83193BE618C0}" srcOrd="0" destOrd="0" presId="urn:microsoft.com/office/officeart/2005/8/layout/radial6"/>
    <dgm:cxn modelId="{6DC93FC3-6DEF-4C34-A013-4CA27700C759}" type="presOf" srcId="{A8CDABDF-A47F-40DE-8991-490DA1790D71}" destId="{8388C721-DEB1-4790-9158-218E634CAD20}" srcOrd="0" destOrd="0" presId="urn:microsoft.com/office/officeart/2005/8/layout/radial6"/>
    <dgm:cxn modelId="{F85880D5-8A95-4A0B-86DE-07834B43D881}" type="presOf" srcId="{E740D643-0AEC-422C-9FAF-8EACB131488D}" destId="{D797B60E-6063-4451-99E3-5BE724DCA2E3}" srcOrd="0" destOrd="0" presId="urn:microsoft.com/office/officeart/2005/8/layout/radial6"/>
    <dgm:cxn modelId="{7CE7AD1E-1D97-499F-8E0E-1454097BC6C0}" type="presOf" srcId="{52046F7C-10A3-4F7C-8022-96FA353BA3EC}" destId="{D0BCA634-4EA5-4477-B404-E9794F0C573A}" srcOrd="0" destOrd="0" presId="urn:microsoft.com/office/officeart/2005/8/layout/radial6"/>
    <dgm:cxn modelId="{2307236E-AE30-4C84-909F-ABF533C782C9}" srcId="{D9219599-084A-4264-BB18-73AD595B850F}" destId="{2076F69B-764D-43C0-87AE-41CA0C0C7A85}" srcOrd="0" destOrd="0" parTransId="{39BA364A-8AFC-4FFC-898B-051A2C55AB87}" sibTransId="{7358A006-AAF8-4B59-8386-BE570C0F621A}"/>
    <dgm:cxn modelId="{875D8A05-E3DA-4153-AB7F-F8FAAC875C30}" type="presOf" srcId="{7358A006-AAF8-4B59-8386-BE570C0F621A}" destId="{55DBE917-D9B2-4F40-8E00-50FC0C3197A9}" srcOrd="0" destOrd="0" presId="urn:microsoft.com/office/officeart/2005/8/layout/radial6"/>
    <dgm:cxn modelId="{BBFA9A55-9FBD-4B71-88D2-2B89B16196EB}" type="presOf" srcId="{9F715080-7E62-4524-A1AE-388A6D99108E}" destId="{EEE35FB4-56A7-458F-AEA5-295FE0BBA7DD}" srcOrd="0" destOrd="0" presId="urn:microsoft.com/office/officeart/2005/8/layout/radial6"/>
    <dgm:cxn modelId="{9B820868-7A2C-4B72-B5E9-E915E1A3690A}" srcId="{9F715080-7E62-4524-A1AE-388A6D99108E}" destId="{D9219599-084A-4264-BB18-73AD595B850F}" srcOrd="0" destOrd="0" parTransId="{60768F55-7F7B-42B5-A695-3BBC8A31395B}" sibTransId="{CA664E0F-1488-4110-9516-4182EEFA792A}"/>
    <dgm:cxn modelId="{8EC3D23A-4AE9-4EB3-BB32-D97C0F0E1F5D}" srcId="{D9219599-084A-4264-BB18-73AD595B850F}" destId="{E84F6DA8-FBA5-4E7F-AEE1-4A0A70FF011B}" srcOrd="4" destOrd="0" parTransId="{493D0CA4-2535-41B0-AF67-A6A8E2EFB63B}" sibTransId="{0BB21D99-1E06-4511-9339-36D3198A3F91}"/>
    <dgm:cxn modelId="{DE96597D-F541-4237-A0FF-30094D335434}" type="presOf" srcId="{D9219599-084A-4264-BB18-73AD595B850F}" destId="{988F95C4-CF76-45E5-9D8A-7B9B82F46D7C}" srcOrd="0" destOrd="0" presId="urn:microsoft.com/office/officeart/2005/8/layout/radial6"/>
    <dgm:cxn modelId="{D7E4EBE0-A882-4B36-BC54-1DFD9B361AE4}" type="presOf" srcId="{E84F6DA8-FBA5-4E7F-AEE1-4A0A70FF011B}" destId="{03AA61FA-1E23-43BA-87F6-E6B16D1EEED3}" srcOrd="0" destOrd="0" presId="urn:microsoft.com/office/officeart/2005/8/layout/radial6"/>
    <dgm:cxn modelId="{7FBB9F5E-7A5E-43E6-BB08-64F0CC305F88}" type="presOf" srcId="{2076F69B-764D-43C0-87AE-41CA0C0C7A85}" destId="{BC6C9E1E-B793-479A-8B2B-49C10B748241}" srcOrd="0" destOrd="0" presId="urn:microsoft.com/office/officeart/2005/8/layout/radial6"/>
    <dgm:cxn modelId="{9C160BDD-001F-44D8-A0EA-59461C683D46}" srcId="{D9219599-084A-4264-BB18-73AD595B850F}" destId="{E740D643-0AEC-422C-9FAF-8EACB131488D}" srcOrd="2" destOrd="0" parTransId="{EF3B9830-CEA4-49AA-BA88-70CD33E384B6}" sibTransId="{52046F7C-10A3-4F7C-8022-96FA353BA3EC}"/>
    <dgm:cxn modelId="{BD4DB07D-1643-4821-9A95-D2E89D42CECB}" srcId="{D9219599-084A-4264-BB18-73AD595B850F}" destId="{83A1EDD4-E6DF-4C53-855E-F2C33E907FF1}" srcOrd="1" destOrd="0" parTransId="{B73F59CE-6E03-4D0C-AC92-EFB638DE40EA}" sibTransId="{168AD6C1-C743-4120-8DAA-6AA211DE2E25}"/>
    <dgm:cxn modelId="{6ACB1548-A288-44CC-862D-0D1CF2C2B7EF}" type="presOf" srcId="{168AD6C1-C743-4120-8DAA-6AA211DE2E25}" destId="{C6E5D631-E639-4FC0-AD2D-F35BA1C897DE}" srcOrd="0" destOrd="0" presId="urn:microsoft.com/office/officeart/2005/8/layout/radial6"/>
    <dgm:cxn modelId="{2BA0F4E8-CB06-4D39-A93A-529032C88FCC}" srcId="{D9219599-084A-4264-BB18-73AD595B850F}" destId="{D8EE9885-977D-4FB6-8FC4-0C30731DBC61}" srcOrd="3" destOrd="0" parTransId="{6039C804-F12C-458D-B0C4-451567852D9C}" sibTransId="{A8CDABDF-A47F-40DE-8991-490DA1790D71}"/>
    <dgm:cxn modelId="{190E4CFA-102F-499E-A219-605E53F51E71}" type="presOf" srcId="{0BB21D99-1E06-4511-9339-36D3198A3F91}" destId="{F2C3040F-1D64-423E-B8B5-420974E8AA97}" srcOrd="0" destOrd="0" presId="urn:microsoft.com/office/officeart/2005/8/layout/radial6"/>
    <dgm:cxn modelId="{E3030D7D-344F-4845-B21C-EBA2A5B17DB0}" type="presParOf" srcId="{EEE35FB4-56A7-458F-AEA5-295FE0BBA7DD}" destId="{988F95C4-CF76-45E5-9D8A-7B9B82F46D7C}" srcOrd="0" destOrd="0" presId="urn:microsoft.com/office/officeart/2005/8/layout/radial6"/>
    <dgm:cxn modelId="{A566E254-FE51-43E1-B071-1619EF5C7C95}" type="presParOf" srcId="{EEE35FB4-56A7-458F-AEA5-295FE0BBA7DD}" destId="{BC6C9E1E-B793-479A-8B2B-49C10B748241}" srcOrd="1" destOrd="0" presId="urn:microsoft.com/office/officeart/2005/8/layout/radial6"/>
    <dgm:cxn modelId="{FD2C3CE3-D146-4F5C-87AB-BDA5CE370D9D}" type="presParOf" srcId="{EEE35FB4-56A7-458F-AEA5-295FE0BBA7DD}" destId="{1EFD1A89-2725-4843-B7AD-617F2A100B51}" srcOrd="2" destOrd="0" presId="urn:microsoft.com/office/officeart/2005/8/layout/radial6"/>
    <dgm:cxn modelId="{601C4C7C-1442-40D8-8DFA-9DFE949F54BB}" type="presParOf" srcId="{EEE35FB4-56A7-458F-AEA5-295FE0BBA7DD}" destId="{55DBE917-D9B2-4F40-8E00-50FC0C3197A9}" srcOrd="3" destOrd="0" presId="urn:microsoft.com/office/officeart/2005/8/layout/radial6"/>
    <dgm:cxn modelId="{4DA851D2-AFEE-469E-B62D-B88185C87F0D}" type="presParOf" srcId="{EEE35FB4-56A7-458F-AEA5-295FE0BBA7DD}" destId="{7B45D43C-0F6C-41A7-9C18-83193BE618C0}" srcOrd="4" destOrd="0" presId="urn:microsoft.com/office/officeart/2005/8/layout/radial6"/>
    <dgm:cxn modelId="{A6D0F1C5-299C-4F74-A5C4-D28A65D00F8D}" type="presParOf" srcId="{EEE35FB4-56A7-458F-AEA5-295FE0BBA7DD}" destId="{12C6CF0B-F9A7-4C13-AB97-88B993F3AFDB}" srcOrd="5" destOrd="0" presId="urn:microsoft.com/office/officeart/2005/8/layout/radial6"/>
    <dgm:cxn modelId="{3D5E2940-DDAD-4437-86B3-D85FBF31B214}" type="presParOf" srcId="{EEE35FB4-56A7-458F-AEA5-295FE0BBA7DD}" destId="{C6E5D631-E639-4FC0-AD2D-F35BA1C897DE}" srcOrd="6" destOrd="0" presId="urn:microsoft.com/office/officeart/2005/8/layout/radial6"/>
    <dgm:cxn modelId="{E4D1DCA8-3836-4FD7-A12E-CCFAF9872DC1}" type="presParOf" srcId="{EEE35FB4-56A7-458F-AEA5-295FE0BBA7DD}" destId="{D797B60E-6063-4451-99E3-5BE724DCA2E3}" srcOrd="7" destOrd="0" presId="urn:microsoft.com/office/officeart/2005/8/layout/radial6"/>
    <dgm:cxn modelId="{C242026D-D532-4F24-83EF-FC239FFA3725}" type="presParOf" srcId="{EEE35FB4-56A7-458F-AEA5-295FE0BBA7DD}" destId="{FFDC7971-4216-4210-9323-558758E47643}" srcOrd="8" destOrd="0" presId="urn:microsoft.com/office/officeart/2005/8/layout/radial6"/>
    <dgm:cxn modelId="{CE3EA65D-EE0A-42DE-A5E8-053965E09538}" type="presParOf" srcId="{EEE35FB4-56A7-458F-AEA5-295FE0BBA7DD}" destId="{D0BCA634-4EA5-4477-B404-E9794F0C573A}" srcOrd="9" destOrd="0" presId="urn:microsoft.com/office/officeart/2005/8/layout/radial6"/>
    <dgm:cxn modelId="{F02F782D-F6CC-46B1-936C-F4EB6461B554}" type="presParOf" srcId="{EEE35FB4-56A7-458F-AEA5-295FE0BBA7DD}" destId="{6C06B9DC-B223-478C-8D74-51725B1C1CEC}" srcOrd="10" destOrd="0" presId="urn:microsoft.com/office/officeart/2005/8/layout/radial6"/>
    <dgm:cxn modelId="{2D7AB1DA-4E5A-4AA6-B0A7-6FD3A1C51254}" type="presParOf" srcId="{EEE35FB4-56A7-458F-AEA5-295FE0BBA7DD}" destId="{49C032A3-AA7A-4349-A2C6-1C39164E048B}" srcOrd="11" destOrd="0" presId="urn:microsoft.com/office/officeart/2005/8/layout/radial6"/>
    <dgm:cxn modelId="{EAB6D0DB-D801-4C39-872D-BDA0EF848479}" type="presParOf" srcId="{EEE35FB4-56A7-458F-AEA5-295FE0BBA7DD}" destId="{8388C721-DEB1-4790-9158-218E634CAD20}" srcOrd="12" destOrd="0" presId="urn:microsoft.com/office/officeart/2005/8/layout/radial6"/>
    <dgm:cxn modelId="{CA5D845B-2A14-4D52-A718-EF73C8296173}" type="presParOf" srcId="{EEE35FB4-56A7-458F-AEA5-295FE0BBA7DD}" destId="{03AA61FA-1E23-43BA-87F6-E6B16D1EEED3}" srcOrd="13" destOrd="0" presId="urn:microsoft.com/office/officeart/2005/8/layout/radial6"/>
    <dgm:cxn modelId="{99B810DD-B09F-4263-A3A8-FCCC98580FD2}" type="presParOf" srcId="{EEE35FB4-56A7-458F-AEA5-295FE0BBA7DD}" destId="{BA3A02CC-798B-43F2-9F7E-2399F44E6461}" srcOrd="14" destOrd="0" presId="urn:microsoft.com/office/officeart/2005/8/layout/radial6"/>
    <dgm:cxn modelId="{DA5971F5-0C95-494D-B481-3B42C62BD9F1}" type="presParOf" srcId="{EEE35FB4-56A7-458F-AEA5-295FE0BBA7DD}" destId="{F2C3040F-1D64-423E-B8B5-420974E8AA9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9017A-AF23-412D-AF23-2745D139F0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4ECCB39-D864-48E6-AEB1-921E63AE6944}">
      <dgm:prSet phldrT="[Text]"/>
      <dgm:spPr>
        <a:solidFill>
          <a:srgbClr val="3399FF"/>
        </a:solidFill>
        <a:ln>
          <a:solidFill>
            <a:srgbClr val="002060"/>
          </a:solidFill>
        </a:ln>
      </dgm:spPr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FB6B073E-0D80-4C50-A4EE-CEECB671154B}" type="parTrans" cxnId="{8E2672E1-FB6D-46A0-9AEF-A4E7B1ADC58B}">
      <dgm:prSet/>
      <dgm:spPr/>
      <dgm:t>
        <a:bodyPr/>
        <a:lstStyle/>
        <a:p>
          <a:endParaRPr lang="de-DE"/>
        </a:p>
      </dgm:t>
    </dgm:pt>
    <dgm:pt modelId="{D3D85F00-E3E5-4CDC-AFF0-F02C1F93EF96}" type="sibTrans" cxnId="{8E2672E1-FB6D-46A0-9AEF-A4E7B1ADC58B}">
      <dgm:prSet/>
      <dgm:spPr/>
      <dgm:t>
        <a:bodyPr/>
        <a:lstStyle/>
        <a:p>
          <a:endParaRPr lang="de-DE"/>
        </a:p>
      </dgm:t>
    </dgm:pt>
    <dgm:pt modelId="{83D8A3B1-FB8A-4BEA-97F8-644402B6EFC6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noProof="0" dirty="0" smtClean="0"/>
            <a:t>basis for efficient long-term cooperation (identical platform)</a:t>
          </a:r>
          <a:endParaRPr lang="en-GB" noProof="0" dirty="0"/>
        </a:p>
      </dgm:t>
    </dgm:pt>
    <dgm:pt modelId="{488CB68B-0A36-4EAE-A47F-62997F3BCDB6}" type="parTrans" cxnId="{B9A7FD24-5672-4432-9177-CF903D25BEE2}">
      <dgm:prSet/>
      <dgm:spPr/>
      <dgm:t>
        <a:bodyPr/>
        <a:lstStyle/>
        <a:p>
          <a:endParaRPr lang="de-DE"/>
        </a:p>
      </dgm:t>
    </dgm:pt>
    <dgm:pt modelId="{F0002326-C980-4B30-924B-8D83FF97BA5B}" type="sibTrans" cxnId="{B9A7FD24-5672-4432-9177-CF903D25BEE2}">
      <dgm:prSet/>
      <dgm:spPr/>
      <dgm:t>
        <a:bodyPr/>
        <a:lstStyle/>
        <a:p>
          <a:endParaRPr lang="de-DE"/>
        </a:p>
      </dgm:t>
    </dgm:pt>
    <dgm:pt modelId="{0B220A6C-B103-44A1-A7A1-B648F6DAFACB}">
      <dgm:prSet phldrT="[Text]"/>
      <dgm:spPr>
        <a:solidFill>
          <a:srgbClr val="3399FF"/>
        </a:solidFill>
        <a:ln>
          <a:solidFill>
            <a:srgbClr val="002060"/>
          </a:solidFill>
        </a:ln>
      </dgm:spPr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A96E58B8-F13F-44B0-8D6E-BD93F294CE3F}" type="parTrans" cxnId="{CB1570D2-142C-467E-9312-F486DB66AAD5}">
      <dgm:prSet/>
      <dgm:spPr/>
      <dgm:t>
        <a:bodyPr/>
        <a:lstStyle/>
        <a:p>
          <a:endParaRPr lang="de-DE"/>
        </a:p>
      </dgm:t>
    </dgm:pt>
    <dgm:pt modelId="{47BB1158-E016-46E8-9474-2A6B5F60D0FC}" type="sibTrans" cxnId="{CB1570D2-142C-467E-9312-F486DB66AAD5}">
      <dgm:prSet/>
      <dgm:spPr/>
      <dgm:t>
        <a:bodyPr/>
        <a:lstStyle/>
        <a:p>
          <a:endParaRPr lang="de-DE"/>
        </a:p>
      </dgm:t>
    </dgm:pt>
    <dgm:pt modelId="{588FDB4E-542A-4464-8686-457D5C637706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noProof="0" dirty="0" smtClean="0"/>
            <a:t>economies of scale, learning curve</a:t>
          </a:r>
          <a:endParaRPr lang="en-GB" noProof="0" dirty="0"/>
        </a:p>
      </dgm:t>
    </dgm:pt>
    <dgm:pt modelId="{905D752F-1090-4D48-8860-71FDC14A8967}" type="parTrans" cxnId="{D9B1B855-96AB-4F33-B2AE-0F893BCD7372}">
      <dgm:prSet/>
      <dgm:spPr/>
      <dgm:t>
        <a:bodyPr/>
        <a:lstStyle/>
        <a:p>
          <a:endParaRPr lang="de-DE"/>
        </a:p>
      </dgm:t>
    </dgm:pt>
    <dgm:pt modelId="{C776023F-CDDC-40D2-915B-5E6743D0ADC1}" type="sibTrans" cxnId="{D9B1B855-96AB-4F33-B2AE-0F893BCD7372}">
      <dgm:prSet/>
      <dgm:spPr/>
      <dgm:t>
        <a:bodyPr/>
        <a:lstStyle/>
        <a:p>
          <a:endParaRPr lang="de-DE"/>
        </a:p>
      </dgm:t>
    </dgm:pt>
    <dgm:pt modelId="{2C02CA67-3D05-45A6-8A6F-1DE59540FC2A}">
      <dgm:prSet phldrT="[Text]"/>
      <dgm:spPr>
        <a:solidFill>
          <a:srgbClr val="3399FF"/>
        </a:solidFill>
        <a:ln>
          <a:solidFill>
            <a:srgbClr val="002060"/>
          </a:solidFill>
        </a:ln>
      </dgm:spPr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0070D9D5-A61F-4F58-9A71-8AFA4C020407}" type="parTrans" cxnId="{8ABCC0B5-5224-473E-A41D-2E86F9857047}">
      <dgm:prSet/>
      <dgm:spPr/>
      <dgm:t>
        <a:bodyPr/>
        <a:lstStyle/>
        <a:p>
          <a:endParaRPr lang="de-DE"/>
        </a:p>
      </dgm:t>
    </dgm:pt>
    <dgm:pt modelId="{40008F67-7120-44E4-9CF6-8D94D2071D5A}" type="sibTrans" cxnId="{8ABCC0B5-5224-473E-A41D-2E86F9857047}">
      <dgm:prSet/>
      <dgm:spPr/>
      <dgm:t>
        <a:bodyPr/>
        <a:lstStyle/>
        <a:p>
          <a:endParaRPr lang="de-DE"/>
        </a:p>
      </dgm:t>
    </dgm:pt>
    <dgm:pt modelId="{CA629AC5-36F5-4EA9-8FB5-5E08B5158C7B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noProof="0" dirty="0" smtClean="0"/>
            <a:t>spare-parts-pool, user-groups, harmonized updates/-grades</a:t>
          </a:r>
          <a:endParaRPr lang="en-GB" noProof="0" dirty="0"/>
        </a:p>
      </dgm:t>
    </dgm:pt>
    <dgm:pt modelId="{21406EB1-9355-48D8-AFA3-DB1437EEAE1D}" type="parTrans" cxnId="{6C05C941-1736-446C-BBAB-A318B14B9A6B}">
      <dgm:prSet/>
      <dgm:spPr/>
      <dgm:t>
        <a:bodyPr/>
        <a:lstStyle/>
        <a:p>
          <a:endParaRPr lang="de-DE"/>
        </a:p>
      </dgm:t>
    </dgm:pt>
    <dgm:pt modelId="{8D137521-496A-44D2-B677-C83CA9244F57}" type="sibTrans" cxnId="{6C05C941-1736-446C-BBAB-A318B14B9A6B}">
      <dgm:prSet/>
      <dgm:spPr/>
      <dgm:t>
        <a:bodyPr/>
        <a:lstStyle/>
        <a:p>
          <a:endParaRPr lang="de-DE"/>
        </a:p>
      </dgm:t>
    </dgm:pt>
    <dgm:pt modelId="{555B3C82-12BD-4E7A-ACB8-2331EFF82E61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noProof="0" dirty="0" smtClean="0"/>
            <a:t>efficient sharing of resources</a:t>
          </a:r>
          <a:endParaRPr lang="en-GB" noProof="0" dirty="0"/>
        </a:p>
      </dgm:t>
    </dgm:pt>
    <dgm:pt modelId="{8DF3B35C-CECC-4A82-959C-8A319D25B6AD}" type="parTrans" cxnId="{B2360DA5-BFEC-4A8E-B914-D49C430BA23E}">
      <dgm:prSet/>
      <dgm:spPr/>
      <dgm:t>
        <a:bodyPr/>
        <a:lstStyle/>
        <a:p>
          <a:endParaRPr lang="de-DE"/>
        </a:p>
      </dgm:t>
    </dgm:pt>
    <dgm:pt modelId="{96F9B41B-F3B2-4FE7-84E0-2542D49F2AAE}" type="sibTrans" cxnId="{B2360DA5-BFEC-4A8E-B914-D49C430BA23E}">
      <dgm:prSet/>
      <dgm:spPr/>
      <dgm:t>
        <a:bodyPr/>
        <a:lstStyle/>
        <a:p>
          <a:endParaRPr lang="de-DE"/>
        </a:p>
      </dgm:t>
    </dgm:pt>
    <dgm:pt modelId="{3080C6EE-0A33-4D0C-8B7A-0E62D327E826}" type="pres">
      <dgm:prSet presAssocID="{8609017A-AF23-412D-AF23-2745D139F0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56C3600-E1F5-4BD1-AAA4-94C7BDA3AFE9}" type="pres">
      <dgm:prSet presAssocID="{54ECCB39-D864-48E6-AEB1-921E63AE6944}" presName="composite" presStyleCnt="0"/>
      <dgm:spPr/>
    </dgm:pt>
    <dgm:pt modelId="{C5A9D926-6BD8-483D-87C7-D6E3786F7495}" type="pres">
      <dgm:prSet presAssocID="{54ECCB39-D864-48E6-AEB1-921E63AE69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B731FF-A7D6-489F-A33C-EC325628C91F}" type="pres">
      <dgm:prSet presAssocID="{54ECCB39-D864-48E6-AEB1-921E63AE69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1C8930-0A57-44BE-90C9-B00606DB62E0}" type="pres">
      <dgm:prSet presAssocID="{D3D85F00-E3E5-4CDC-AFF0-F02C1F93EF96}" presName="sp" presStyleCnt="0"/>
      <dgm:spPr/>
    </dgm:pt>
    <dgm:pt modelId="{5F7EB81A-8D08-466C-ADEF-AF66592F0A21}" type="pres">
      <dgm:prSet presAssocID="{0B220A6C-B103-44A1-A7A1-B648F6DAFACB}" presName="composite" presStyleCnt="0"/>
      <dgm:spPr/>
    </dgm:pt>
    <dgm:pt modelId="{A05B9074-E6DE-4F24-B55E-B271ADAB4A5E}" type="pres">
      <dgm:prSet presAssocID="{0B220A6C-B103-44A1-A7A1-B648F6DAFA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CC4BF6-C9BD-497F-BD3E-F57F68489678}" type="pres">
      <dgm:prSet presAssocID="{0B220A6C-B103-44A1-A7A1-B648F6DAFA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07CA40-0C98-4BEA-A43B-EA45BC2FB8BD}" type="pres">
      <dgm:prSet presAssocID="{47BB1158-E016-46E8-9474-2A6B5F60D0FC}" presName="sp" presStyleCnt="0"/>
      <dgm:spPr/>
    </dgm:pt>
    <dgm:pt modelId="{14454E3D-6A8F-4D52-B2D7-1D6B3F4412B1}" type="pres">
      <dgm:prSet presAssocID="{2C02CA67-3D05-45A6-8A6F-1DE59540FC2A}" presName="composite" presStyleCnt="0"/>
      <dgm:spPr/>
    </dgm:pt>
    <dgm:pt modelId="{742A4FDD-C340-48C0-A90B-00B9550B59E7}" type="pres">
      <dgm:prSet presAssocID="{2C02CA67-3D05-45A6-8A6F-1DE59540FC2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564409-F480-4BE5-B2CE-9A5E8598503E}" type="pres">
      <dgm:prSet presAssocID="{2C02CA67-3D05-45A6-8A6F-1DE59540FC2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2672E1-FB6D-46A0-9AEF-A4E7B1ADC58B}" srcId="{8609017A-AF23-412D-AF23-2745D139F08F}" destId="{54ECCB39-D864-48E6-AEB1-921E63AE6944}" srcOrd="0" destOrd="0" parTransId="{FB6B073E-0D80-4C50-A4EE-CEECB671154B}" sibTransId="{D3D85F00-E3E5-4CDC-AFF0-F02C1F93EF96}"/>
    <dgm:cxn modelId="{94210EDF-08F6-4C98-B09C-C216B21DCBEB}" type="presOf" srcId="{2C02CA67-3D05-45A6-8A6F-1DE59540FC2A}" destId="{742A4FDD-C340-48C0-A90B-00B9550B59E7}" srcOrd="0" destOrd="0" presId="urn:microsoft.com/office/officeart/2005/8/layout/chevron2"/>
    <dgm:cxn modelId="{8ABCC0B5-5224-473E-A41D-2E86F9857047}" srcId="{8609017A-AF23-412D-AF23-2745D139F08F}" destId="{2C02CA67-3D05-45A6-8A6F-1DE59540FC2A}" srcOrd="2" destOrd="0" parTransId="{0070D9D5-A61F-4F58-9A71-8AFA4C020407}" sibTransId="{40008F67-7120-44E4-9CF6-8D94D2071D5A}"/>
    <dgm:cxn modelId="{B2360DA5-BFEC-4A8E-B914-D49C430BA23E}" srcId="{2C02CA67-3D05-45A6-8A6F-1DE59540FC2A}" destId="{555B3C82-12BD-4E7A-ACB8-2331EFF82E61}" srcOrd="1" destOrd="0" parTransId="{8DF3B35C-CECC-4A82-959C-8A319D25B6AD}" sibTransId="{96F9B41B-F3B2-4FE7-84E0-2542D49F2AAE}"/>
    <dgm:cxn modelId="{D6227285-020A-49B0-B699-B7C79B00692D}" type="presOf" srcId="{8609017A-AF23-412D-AF23-2745D139F08F}" destId="{3080C6EE-0A33-4D0C-8B7A-0E62D327E826}" srcOrd="0" destOrd="0" presId="urn:microsoft.com/office/officeart/2005/8/layout/chevron2"/>
    <dgm:cxn modelId="{B9A7FD24-5672-4432-9177-CF903D25BEE2}" srcId="{54ECCB39-D864-48E6-AEB1-921E63AE6944}" destId="{83D8A3B1-FB8A-4BEA-97F8-644402B6EFC6}" srcOrd="0" destOrd="0" parTransId="{488CB68B-0A36-4EAE-A47F-62997F3BCDB6}" sibTransId="{F0002326-C980-4B30-924B-8D83FF97BA5B}"/>
    <dgm:cxn modelId="{9935BAEC-01EE-4C6B-AA3E-0C80ADC94B2B}" type="presOf" srcId="{555B3C82-12BD-4E7A-ACB8-2331EFF82E61}" destId="{99564409-F480-4BE5-B2CE-9A5E8598503E}" srcOrd="0" destOrd="1" presId="urn:microsoft.com/office/officeart/2005/8/layout/chevron2"/>
    <dgm:cxn modelId="{82BE807B-476A-4D41-B586-1E8A4605E45B}" type="presOf" srcId="{CA629AC5-36F5-4EA9-8FB5-5E08B5158C7B}" destId="{99564409-F480-4BE5-B2CE-9A5E8598503E}" srcOrd="0" destOrd="0" presId="urn:microsoft.com/office/officeart/2005/8/layout/chevron2"/>
    <dgm:cxn modelId="{D9B1B855-96AB-4F33-B2AE-0F893BCD7372}" srcId="{0B220A6C-B103-44A1-A7A1-B648F6DAFACB}" destId="{588FDB4E-542A-4464-8686-457D5C637706}" srcOrd="0" destOrd="0" parTransId="{905D752F-1090-4D48-8860-71FDC14A8967}" sibTransId="{C776023F-CDDC-40D2-915B-5E6743D0ADC1}"/>
    <dgm:cxn modelId="{6C05C941-1736-446C-BBAB-A318B14B9A6B}" srcId="{2C02CA67-3D05-45A6-8A6F-1DE59540FC2A}" destId="{CA629AC5-36F5-4EA9-8FB5-5E08B5158C7B}" srcOrd="0" destOrd="0" parTransId="{21406EB1-9355-48D8-AFA3-DB1437EEAE1D}" sibTransId="{8D137521-496A-44D2-B677-C83CA9244F57}"/>
    <dgm:cxn modelId="{6E638A8E-A79C-44D0-8269-F0BCB057C608}" type="presOf" srcId="{54ECCB39-D864-48E6-AEB1-921E63AE6944}" destId="{C5A9D926-6BD8-483D-87C7-D6E3786F7495}" srcOrd="0" destOrd="0" presId="urn:microsoft.com/office/officeart/2005/8/layout/chevron2"/>
    <dgm:cxn modelId="{5F048D6B-C3E4-433A-970F-436F02A17E15}" type="presOf" srcId="{0B220A6C-B103-44A1-A7A1-B648F6DAFACB}" destId="{A05B9074-E6DE-4F24-B55E-B271ADAB4A5E}" srcOrd="0" destOrd="0" presId="urn:microsoft.com/office/officeart/2005/8/layout/chevron2"/>
    <dgm:cxn modelId="{CB1570D2-142C-467E-9312-F486DB66AAD5}" srcId="{8609017A-AF23-412D-AF23-2745D139F08F}" destId="{0B220A6C-B103-44A1-A7A1-B648F6DAFACB}" srcOrd="1" destOrd="0" parTransId="{A96E58B8-F13F-44B0-8D6E-BD93F294CE3F}" sibTransId="{47BB1158-E016-46E8-9474-2A6B5F60D0FC}"/>
    <dgm:cxn modelId="{0F8ADFE1-8D8A-490F-B172-18AEF3B44C06}" type="presOf" srcId="{83D8A3B1-FB8A-4BEA-97F8-644402B6EFC6}" destId="{08B731FF-A7D6-489F-A33C-EC325628C91F}" srcOrd="0" destOrd="0" presId="urn:microsoft.com/office/officeart/2005/8/layout/chevron2"/>
    <dgm:cxn modelId="{176EDB31-BEBE-466C-A748-008AAFC26738}" type="presOf" srcId="{588FDB4E-542A-4464-8686-457D5C637706}" destId="{90CC4BF6-C9BD-497F-BD3E-F57F68489678}" srcOrd="0" destOrd="0" presId="urn:microsoft.com/office/officeart/2005/8/layout/chevron2"/>
    <dgm:cxn modelId="{3DE3B6D4-AF10-4DE5-82EA-8C66F4FA8C73}" type="presParOf" srcId="{3080C6EE-0A33-4D0C-8B7A-0E62D327E826}" destId="{F56C3600-E1F5-4BD1-AAA4-94C7BDA3AFE9}" srcOrd="0" destOrd="0" presId="urn:microsoft.com/office/officeart/2005/8/layout/chevron2"/>
    <dgm:cxn modelId="{0EDCC04E-295B-4835-8C0B-B2B008E5FB1B}" type="presParOf" srcId="{F56C3600-E1F5-4BD1-AAA4-94C7BDA3AFE9}" destId="{C5A9D926-6BD8-483D-87C7-D6E3786F7495}" srcOrd="0" destOrd="0" presId="urn:microsoft.com/office/officeart/2005/8/layout/chevron2"/>
    <dgm:cxn modelId="{4C0CDD66-70C0-4609-A7CA-A799CED96149}" type="presParOf" srcId="{F56C3600-E1F5-4BD1-AAA4-94C7BDA3AFE9}" destId="{08B731FF-A7D6-489F-A33C-EC325628C91F}" srcOrd="1" destOrd="0" presId="urn:microsoft.com/office/officeart/2005/8/layout/chevron2"/>
    <dgm:cxn modelId="{3DF271F1-6B7F-4617-B8A2-5E218E7B2A26}" type="presParOf" srcId="{3080C6EE-0A33-4D0C-8B7A-0E62D327E826}" destId="{A61C8930-0A57-44BE-90C9-B00606DB62E0}" srcOrd="1" destOrd="0" presId="urn:microsoft.com/office/officeart/2005/8/layout/chevron2"/>
    <dgm:cxn modelId="{E898811F-2ADD-4204-A7D0-6725C98ABFE5}" type="presParOf" srcId="{3080C6EE-0A33-4D0C-8B7A-0E62D327E826}" destId="{5F7EB81A-8D08-466C-ADEF-AF66592F0A21}" srcOrd="2" destOrd="0" presId="urn:microsoft.com/office/officeart/2005/8/layout/chevron2"/>
    <dgm:cxn modelId="{78FFF8D5-8FB0-4B45-9D9D-5353D352FD1B}" type="presParOf" srcId="{5F7EB81A-8D08-466C-ADEF-AF66592F0A21}" destId="{A05B9074-E6DE-4F24-B55E-B271ADAB4A5E}" srcOrd="0" destOrd="0" presId="urn:microsoft.com/office/officeart/2005/8/layout/chevron2"/>
    <dgm:cxn modelId="{258767C0-2205-41FC-97AF-77698A0E5936}" type="presParOf" srcId="{5F7EB81A-8D08-466C-ADEF-AF66592F0A21}" destId="{90CC4BF6-C9BD-497F-BD3E-F57F68489678}" srcOrd="1" destOrd="0" presId="urn:microsoft.com/office/officeart/2005/8/layout/chevron2"/>
    <dgm:cxn modelId="{49E2B2C4-7918-4828-9F43-F3047BF133F4}" type="presParOf" srcId="{3080C6EE-0A33-4D0C-8B7A-0E62D327E826}" destId="{CD07CA40-0C98-4BEA-A43B-EA45BC2FB8BD}" srcOrd="3" destOrd="0" presId="urn:microsoft.com/office/officeart/2005/8/layout/chevron2"/>
    <dgm:cxn modelId="{322CD532-91C9-4FF3-B272-AEB0B211C15B}" type="presParOf" srcId="{3080C6EE-0A33-4D0C-8B7A-0E62D327E826}" destId="{14454E3D-6A8F-4D52-B2D7-1D6B3F4412B1}" srcOrd="4" destOrd="0" presId="urn:microsoft.com/office/officeart/2005/8/layout/chevron2"/>
    <dgm:cxn modelId="{E800CE84-FE70-4008-BBE9-AC18AEE89DD0}" type="presParOf" srcId="{14454E3D-6A8F-4D52-B2D7-1D6B3F4412B1}" destId="{742A4FDD-C340-48C0-A90B-00B9550B59E7}" srcOrd="0" destOrd="0" presId="urn:microsoft.com/office/officeart/2005/8/layout/chevron2"/>
    <dgm:cxn modelId="{CD7B0178-E2B5-4678-B9CB-05360BAEB1C3}" type="presParOf" srcId="{14454E3D-6A8F-4D52-B2D7-1D6B3F4412B1}" destId="{99564409-F480-4BE5-B2CE-9A5E859850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3040F-1D64-423E-B8B5-420974E8AA97}">
      <dsp:nvSpPr>
        <dsp:cNvPr id="0" name=""/>
        <dsp:cNvSpPr/>
      </dsp:nvSpPr>
      <dsp:spPr>
        <a:xfrm>
          <a:off x="963966" y="308170"/>
          <a:ext cx="2122516" cy="2122516"/>
        </a:xfrm>
        <a:prstGeom prst="blockArc">
          <a:avLst>
            <a:gd name="adj1" fmla="val 12600000"/>
            <a:gd name="adj2" fmla="val 162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4B192-7A85-4F85-9F78-50BFB2873FA5}">
      <dsp:nvSpPr>
        <dsp:cNvPr id="0" name=""/>
        <dsp:cNvSpPr/>
      </dsp:nvSpPr>
      <dsp:spPr>
        <a:xfrm>
          <a:off x="963966" y="308170"/>
          <a:ext cx="2122516" cy="2122516"/>
        </a:xfrm>
        <a:prstGeom prst="blockArc">
          <a:avLst>
            <a:gd name="adj1" fmla="val 9000000"/>
            <a:gd name="adj2" fmla="val 126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8C721-DEB1-4790-9158-218E634CAD20}">
      <dsp:nvSpPr>
        <dsp:cNvPr id="0" name=""/>
        <dsp:cNvSpPr/>
      </dsp:nvSpPr>
      <dsp:spPr>
        <a:xfrm>
          <a:off x="963966" y="308170"/>
          <a:ext cx="2122516" cy="2122516"/>
        </a:xfrm>
        <a:prstGeom prst="blockArc">
          <a:avLst>
            <a:gd name="adj1" fmla="val 5400000"/>
            <a:gd name="adj2" fmla="val 90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CA634-4EA5-4477-B404-E9794F0C573A}">
      <dsp:nvSpPr>
        <dsp:cNvPr id="0" name=""/>
        <dsp:cNvSpPr/>
      </dsp:nvSpPr>
      <dsp:spPr>
        <a:xfrm>
          <a:off x="963966" y="308170"/>
          <a:ext cx="2122516" cy="2122516"/>
        </a:xfrm>
        <a:prstGeom prst="blockArc">
          <a:avLst>
            <a:gd name="adj1" fmla="val 1800000"/>
            <a:gd name="adj2" fmla="val 54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5D631-E639-4FC0-AD2D-F35BA1C897DE}">
      <dsp:nvSpPr>
        <dsp:cNvPr id="0" name=""/>
        <dsp:cNvSpPr/>
      </dsp:nvSpPr>
      <dsp:spPr>
        <a:xfrm>
          <a:off x="963966" y="308170"/>
          <a:ext cx="2122516" cy="2122516"/>
        </a:xfrm>
        <a:prstGeom prst="blockArc">
          <a:avLst>
            <a:gd name="adj1" fmla="val 19800000"/>
            <a:gd name="adj2" fmla="val 18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BE917-D9B2-4F40-8E00-50FC0C3197A9}">
      <dsp:nvSpPr>
        <dsp:cNvPr id="0" name=""/>
        <dsp:cNvSpPr/>
      </dsp:nvSpPr>
      <dsp:spPr>
        <a:xfrm>
          <a:off x="963966" y="308170"/>
          <a:ext cx="2122516" cy="2122516"/>
        </a:xfrm>
        <a:prstGeom prst="blockArc">
          <a:avLst>
            <a:gd name="adj1" fmla="val 16200000"/>
            <a:gd name="adj2" fmla="val 198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F95C4-CF76-45E5-9D8A-7B9B82F46D7C}">
      <dsp:nvSpPr>
        <dsp:cNvPr id="0" name=""/>
        <dsp:cNvSpPr/>
      </dsp:nvSpPr>
      <dsp:spPr>
        <a:xfrm>
          <a:off x="1480173" y="831056"/>
          <a:ext cx="1090102" cy="10767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800" kern="1200" noProof="0" dirty="0">
            <a:solidFill>
              <a:srgbClr val="002060"/>
            </a:solidFill>
          </a:endParaRPr>
        </a:p>
      </dsp:txBody>
      <dsp:txXfrm>
        <a:off x="1639815" y="988742"/>
        <a:ext cx="770818" cy="761372"/>
      </dsp:txXfrm>
    </dsp:sp>
    <dsp:sp modelId="{BC6C9E1E-B793-479A-8B2B-49C10B748241}">
      <dsp:nvSpPr>
        <dsp:cNvPr id="0" name=""/>
        <dsp:cNvSpPr/>
      </dsp:nvSpPr>
      <dsp:spPr>
        <a:xfrm>
          <a:off x="1587046" y="-99456"/>
          <a:ext cx="876356" cy="863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>
            <a:solidFill>
              <a:srgbClr val="002060"/>
            </a:solidFill>
          </a:endParaRPr>
        </a:p>
      </dsp:txBody>
      <dsp:txXfrm>
        <a:off x="1715385" y="26927"/>
        <a:ext cx="619678" cy="610234"/>
      </dsp:txXfrm>
    </dsp:sp>
    <dsp:sp modelId="{7B45D43C-0F6C-41A7-9C18-83193BE618C0}">
      <dsp:nvSpPr>
        <dsp:cNvPr id="0" name=""/>
        <dsp:cNvSpPr/>
      </dsp:nvSpPr>
      <dsp:spPr>
        <a:xfrm>
          <a:off x="2485448" y="419236"/>
          <a:ext cx="876356" cy="8630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noProof="0" dirty="0">
            <a:solidFill>
              <a:srgbClr val="002060"/>
            </a:solidFill>
          </a:endParaRPr>
        </a:p>
      </dsp:txBody>
      <dsp:txXfrm>
        <a:off x="2613787" y="545619"/>
        <a:ext cx="619678" cy="610234"/>
      </dsp:txXfrm>
    </dsp:sp>
    <dsp:sp modelId="{D797B60E-6063-4451-99E3-5BE724DCA2E3}">
      <dsp:nvSpPr>
        <dsp:cNvPr id="0" name=""/>
        <dsp:cNvSpPr/>
      </dsp:nvSpPr>
      <dsp:spPr>
        <a:xfrm>
          <a:off x="2485448" y="1456621"/>
          <a:ext cx="876356" cy="8630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>
            <a:solidFill>
              <a:srgbClr val="002060"/>
            </a:solidFill>
          </a:endParaRPr>
        </a:p>
      </dsp:txBody>
      <dsp:txXfrm>
        <a:off x="2613787" y="1583004"/>
        <a:ext cx="619678" cy="610234"/>
      </dsp:txXfrm>
    </dsp:sp>
    <dsp:sp modelId="{6C06B9DC-B223-478C-8D74-51725B1C1CEC}">
      <dsp:nvSpPr>
        <dsp:cNvPr id="0" name=""/>
        <dsp:cNvSpPr/>
      </dsp:nvSpPr>
      <dsp:spPr>
        <a:xfrm>
          <a:off x="1587046" y="1975314"/>
          <a:ext cx="876356" cy="86300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>
            <a:solidFill>
              <a:srgbClr val="002060"/>
            </a:solidFill>
          </a:endParaRPr>
        </a:p>
      </dsp:txBody>
      <dsp:txXfrm>
        <a:off x="1715385" y="2101697"/>
        <a:ext cx="619678" cy="610234"/>
      </dsp:txXfrm>
    </dsp:sp>
    <dsp:sp modelId="{4533A184-74E1-4184-B7CF-DA6F79AC1073}">
      <dsp:nvSpPr>
        <dsp:cNvPr id="0" name=""/>
        <dsp:cNvSpPr/>
      </dsp:nvSpPr>
      <dsp:spPr>
        <a:xfrm>
          <a:off x="688644" y="1456621"/>
          <a:ext cx="876356" cy="86300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>
            <a:solidFill>
              <a:srgbClr val="002060"/>
            </a:solidFill>
          </a:endParaRPr>
        </a:p>
      </dsp:txBody>
      <dsp:txXfrm>
        <a:off x="816983" y="1583004"/>
        <a:ext cx="619678" cy="610234"/>
      </dsp:txXfrm>
    </dsp:sp>
    <dsp:sp modelId="{03AA61FA-1E23-43BA-87F6-E6B16D1EEED3}">
      <dsp:nvSpPr>
        <dsp:cNvPr id="0" name=""/>
        <dsp:cNvSpPr/>
      </dsp:nvSpPr>
      <dsp:spPr>
        <a:xfrm>
          <a:off x="688644" y="419236"/>
          <a:ext cx="876356" cy="863000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>
            <a:solidFill>
              <a:srgbClr val="002060"/>
            </a:solidFill>
          </a:endParaRPr>
        </a:p>
      </dsp:txBody>
      <dsp:txXfrm>
        <a:off x="816983" y="545619"/>
        <a:ext cx="619678" cy="610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3040F-1D64-423E-B8B5-420974E8AA97}">
      <dsp:nvSpPr>
        <dsp:cNvPr id="0" name=""/>
        <dsp:cNvSpPr/>
      </dsp:nvSpPr>
      <dsp:spPr>
        <a:xfrm>
          <a:off x="901717" y="422032"/>
          <a:ext cx="2742070" cy="2742070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8C721-DEB1-4790-9158-218E634CAD20}">
      <dsp:nvSpPr>
        <dsp:cNvPr id="0" name=""/>
        <dsp:cNvSpPr/>
      </dsp:nvSpPr>
      <dsp:spPr>
        <a:xfrm>
          <a:off x="901717" y="422032"/>
          <a:ext cx="2742070" cy="2742070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CA634-4EA5-4477-B404-E9794F0C573A}">
      <dsp:nvSpPr>
        <dsp:cNvPr id="0" name=""/>
        <dsp:cNvSpPr/>
      </dsp:nvSpPr>
      <dsp:spPr>
        <a:xfrm>
          <a:off x="901717" y="422032"/>
          <a:ext cx="2742070" cy="2742070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5D631-E639-4FC0-AD2D-F35BA1C897DE}">
      <dsp:nvSpPr>
        <dsp:cNvPr id="0" name=""/>
        <dsp:cNvSpPr/>
      </dsp:nvSpPr>
      <dsp:spPr>
        <a:xfrm>
          <a:off x="901717" y="422032"/>
          <a:ext cx="2742070" cy="2742070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BE917-D9B2-4F40-8E00-50FC0C3197A9}">
      <dsp:nvSpPr>
        <dsp:cNvPr id="0" name=""/>
        <dsp:cNvSpPr/>
      </dsp:nvSpPr>
      <dsp:spPr>
        <a:xfrm>
          <a:off x="901717" y="422032"/>
          <a:ext cx="2742070" cy="2742070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F95C4-CF76-45E5-9D8A-7B9B82F46D7C}">
      <dsp:nvSpPr>
        <dsp:cNvPr id="0" name=""/>
        <dsp:cNvSpPr/>
      </dsp:nvSpPr>
      <dsp:spPr>
        <a:xfrm>
          <a:off x="1609894" y="1138577"/>
          <a:ext cx="1325715" cy="130898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smtClean="0">
              <a:solidFill>
                <a:srgbClr val="002060"/>
              </a:solidFill>
            </a:rPr>
            <a:t>International Submarine Cooperation</a:t>
          </a:r>
          <a:endParaRPr lang="en-GB" sz="1200" kern="1200" noProof="0">
            <a:solidFill>
              <a:srgbClr val="002060"/>
            </a:solidFill>
          </a:endParaRPr>
        </a:p>
      </dsp:txBody>
      <dsp:txXfrm>
        <a:off x="1804040" y="1330273"/>
        <a:ext cx="937423" cy="925590"/>
      </dsp:txXfrm>
    </dsp:sp>
    <dsp:sp modelId="{BC6C9E1E-B793-479A-8B2B-49C10B748241}">
      <dsp:nvSpPr>
        <dsp:cNvPr id="0" name=""/>
        <dsp:cNvSpPr/>
      </dsp:nvSpPr>
      <dsp:spPr>
        <a:xfrm>
          <a:off x="1592533" y="-180966"/>
          <a:ext cx="1360437" cy="1269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smtClean="0">
              <a:solidFill>
                <a:srgbClr val="002060"/>
              </a:solidFill>
            </a:rPr>
            <a:t>Research</a:t>
          </a:r>
          <a:endParaRPr lang="de-DE" sz="1200" b="1" kern="1200">
            <a:solidFill>
              <a:srgbClr val="002060"/>
            </a:solidFill>
          </a:endParaRPr>
        </a:p>
      </dsp:txBody>
      <dsp:txXfrm>
        <a:off x="1791764" y="4970"/>
        <a:ext cx="961975" cy="897776"/>
      </dsp:txXfrm>
    </dsp:sp>
    <dsp:sp modelId="{7B45D43C-0F6C-41A7-9C18-83193BE618C0}">
      <dsp:nvSpPr>
        <dsp:cNvPr id="0" name=""/>
        <dsp:cNvSpPr/>
      </dsp:nvSpPr>
      <dsp:spPr>
        <a:xfrm>
          <a:off x="2866198" y="744405"/>
          <a:ext cx="1360437" cy="1269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smtClean="0">
              <a:solidFill>
                <a:srgbClr val="002060"/>
              </a:solidFill>
            </a:rPr>
            <a:t>Technology</a:t>
          </a:r>
          <a:endParaRPr lang="en-GB" sz="1100" b="1" kern="1200" noProof="0">
            <a:solidFill>
              <a:srgbClr val="002060"/>
            </a:solidFill>
          </a:endParaRPr>
        </a:p>
      </dsp:txBody>
      <dsp:txXfrm>
        <a:off x="3065429" y="930341"/>
        <a:ext cx="961975" cy="897776"/>
      </dsp:txXfrm>
    </dsp:sp>
    <dsp:sp modelId="{D797B60E-6063-4451-99E3-5BE724DCA2E3}">
      <dsp:nvSpPr>
        <dsp:cNvPr id="0" name=""/>
        <dsp:cNvSpPr/>
      </dsp:nvSpPr>
      <dsp:spPr>
        <a:xfrm>
          <a:off x="2379702" y="2241688"/>
          <a:ext cx="1360437" cy="1269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smtClean="0">
              <a:solidFill>
                <a:srgbClr val="002060"/>
              </a:solidFill>
            </a:rPr>
            <a:t>Training</a:t>
          </a:r>
          <a:endParaRPr lang="de-DE" sz="1200" b="1" kern="1200">
            <a:solidFill>
              <a:srgbClr val="002060"/>
            </a:solidFill>
          </a:endParaRPr>
        </a:p>
      </dsp:txBody>
      <dsp:txXfrm>
        <a:off x="2578933" y="2427624"/>
        <a:ext cx="961975" cy="897776"/>
      </dsp:txXfrm>
    </dsp:sp>
    <dsp:sp modelId="{6C06B9DC-B223-478C-8D74-51725B1C1CEC}">
      <dsp:nvSpPr>
        <dsp:cNvPr id="0" name=""/>
        <dsp:cNvSpPr/>
      </dsp:nvSpPr>
      <dsp:spPr>
        <a:xfrm>
          <a:off x="805365" y="2241688"/>
          <a:ext cx="1360437" cy="1269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smtClean="0">
              <a:solidFill>
                <a:srgbClr val="002060"/>
              </a:solidFill>
            </a:rPr>
            <a:t>Operation</a:t>
          </a:r>
          <a:endParaRPr lang="de-DE" sz="1200" b="1" kern="1200">
            <a:solidFill>
              <a:srgbClr val="002060"/>
            </a:solidFill>
          </a:endParaRPr>
        </a:p>
      </dsp:txBody>
      <dsp:txXfrm>
        <a:off x="1004596" y="2427624"/>
        <a:ext cx="961975" cy="897776"/>
      </dsp:txXfrm>
    </dsp:sp>
    <dsp:sp modelId="{03AA61FA-1E23-43BA-87F6-E6B16D1EEED3}">
      <dsp:nvSpPr>
        <dsp:cNvPr id="0" name=""/>
        <dsp:cNvSpPr/>
      </dsp:nvSpPr>
      <dsp:spPr>
        <a:xfrm>
          <a:off x="318868" y="744405"/>
          <a:ext cx="1360437" cy="1269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smtClean="0">
              <a:solidFill>
                <a:srgbClr val="002060"/>
              </a:solidFill>
            </a:rPr>
            <a:t>ISS</a:t>
          </a:r>
          <a:endParaRPr lang="de-DE" sz="1200" b="1" kern="1200">
            <a:solidFill>
              <a:srgbClr val="002060"/>
            </a:solidFill>
          </a:endParaRPr>
        </a:p>
      </dsp:txBody>
      <dsp:txXfrm>
        <a:off x="518099" y="930341"/>
        <a:ext cx="961975" cy="897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9D926-6BD8-483D-87C7-D6E3786F7495}">
      <dsp:nvSpPr>
        <dsp:cNvPr id="0" name=""/>
        <dsp:cNvSpPr/>
      </dsp:nvSpPr>
      <dsp:spPr>
        <a:xfrm rot="5400000">
          <a:off x="-239266" y="242018"/>
          <a:ext cx="1595106" cy="1116574"/>
        </a:xfrm>
        <a:prstGeom prst="chevron">
          <a:avLst/>
        </a:prstGeom>
        <a:solidFill>
          <a:srgbClr val="3399FF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 </a:t>
          </a:r>
          <a:endParaRPr lang="de-DE" sz="3300" kern="1200" dirty="0"/>
        </a:p>
      </dsp:txBody>
      <dsp:txXfrm rot="-5400000">
        <a:off x="0" y="561039"/>
        <a:ext cx="1116574" cy="478532"/>
      </dsp:txXfrm>
    </dsp:sp>
    <dsp:sp modelId="{08B731FF-A7D6-489F-A33C-EC325628C91F}">
      <dsp:nvSpPr>
        <dsp:cNvPr id="0" name=""/>
        <dsp:cNvSpPr/>
      </dsp:nvSpPr>
      <dsp:spPr>
        <a:xfrm rot="5400000">
          <a:off x="2703489" y="-1584162"/>
          <a:ext cx="1036819" cy="42106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noProof="0" dirty="0" smtClean="0"/>
            <a:t>basis for efficient long-term cooperation (identical platform)</a:t>
          </a:r>
          <a:endParaRPr lang="en-GB" sz="2100" kern="1200" noProof="0" dirty="0"/>
        </a:p>
      </dsp:txBody>
      <dsp:txXfrm rot="-5400000">
        <a:off x="1116575" y="53365"/>
        <a:ext cx="4160036" cy="935593"/>
      </dsp:txXfrm>
    </dsp:sp>
    <dsp:sp modelId="{A05B9074-E6DE-4F24-B55E-B271ADAB4A5E}">
      <dsp:nvSpPr>
        <dsp:cNvPr id="0" name=""/>
        <dsp:cNvSpPr/>
      </dsp:nvSpPr>
      <dsp:spPr>
        <a:xfrm rot="5400000">
          <a:off x="-239266" y="1643046"/>
          <a:ext cx="1595106" cy="1116574"/>
        </a:xfrm>
        <a:prstGeom prst="chevron">
          <a:avLst/>
        </a:prstGeom>
        <a:solidFill>
          <a:srgbClr val="3399FF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 </a:t>
          </a:r>
          <a:endParaRPr lang="de-DE" sz="3300" kern="1200" dirty="0"/>
        </a:p>
      </dsp:txBody>
      <dsp:txXfrm rot="-5400000">
        <a:off x="0" y="1962067"/>
        <a:ext cx="1116574" cy="478532"/>
      </dsp:txXfrm>
    </dsp:sp>
    <dsp:sp modelId="{90CC4BF6-C9BD-497F-BD3E-F57F68489678}">
      <dsp:nvSpPr>
        <dsp:cNvPr id="0" name=""/>
        <dsp:cNvSpPr/>
      </dsp:nvSpPr>
      <dsp:spPr>
        <a:xfrm rot="5400000">
          <a:off x="2703489" y="-183134"/>
          <a:ext cx="1036819" cy="42106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noProof="0" dirty="0" smtClean="0"/>
            <a:t>economies of scale, learning curve</a:t>
          </a:r>
          <a:endParaRPr lang="en-GB" sz="2100" kern="1200" noProof="0" dirty="0"/>
        </a:p>
      </dsp:txBody>
      <dsp:txXfrm rot="-5400000">
        <a:off x="1116575" y="1454393"/>
        <a:ext cx="4160036" cy="935593"/>
      </dsp:txXfrm>
    </dsp:sp>
    <dsp:sp modelId="{742A4FDD-C340-48C0-A90B-00B9550B59E7}">
      <dsp:nvSpPr>
        <dsp:cNvPr id="0" name=""/>
        <dsp:cNvSpPr/>
      </dsp:nvSpPr>
      <dsp:spPr>
        <a:xfrm rot="5400000">
          <a:off x="-239266" y="3044073"/>
          <a:ext cx="1595106" cy="1116574"/>
        </a:xfrm>
        <a:prstGeom prst="chevron">
          <a:avLst/>
        </a:prstGeom>
        <a:solidFill>
          <a:srgbClr val="3399FF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 </a:t>
          </a:r>
          <a:endParaRPr lang="de-DE" sz="3300" kern="1200" dirty="0"/>
        </a:p>
      </dsp:txBody>
      <dsp:txXfrm rot="-5400000">
        <a:off x="0" y="3363094"/>
        <a:ext cx="1116574" cy="478532"/>
      </dsp:txXfrm>
    </dsp:sp>
    <dsp:sp modelId="{99564409-F480-4BE5-B2CE-9A5E8598503E}">
      <dsp:nvSpPr>
        <dsp:cNvPr id="0" name=""/>
        <dsp:cNvSpPr/>
      </dsp:nvSpPr>
      <dsp:spPr>
        <a:xfrm rot="5400000">
          <a:off x="2703489" y="1217892"/>
          <a:ext cx="1036819" cy="42106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noProof="0" dirty="0" smtClean="0"/>
            <a:t>spare-parts-pool, user-groups, harmonized updates/-grades</a:t>
          </a:r>
          <a:endParaRPr lang="en-GB" sz="21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noProof="0" dirty="0" smtClean="0"/>
            <a:t>efficient sharing of resources</a:t>
          </a:r>
          <a:endParaRPr lang="en-GB" sz="2100" kern="1200" noProof="0" dirty="0"/>
        </a:p>
      </dsp:txBody>
      <dsp:txXfrm rot="-5400000">
        <a:off x="1116575" y="2855420"/>
        <a:ext cx="4160036" cy="935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2" rIns="91806" bIns="45902" numCol="1" anchor="t" anchorCtr="0" compatLnSpc="1">
            <a:prstTxWarp prst="textNoShape">
              <a:avLst/>
            </a:prstTxWarp>
          </a:bodyPr>
          <a:lstStyle>
            <a:lvl1pPr algn="r" defTabSz="9175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2" rIns="91806" bIns="45902" numCol="1" anchor="b" anchorCtr="0" compatLnSpc="1">
            <a:prstTxWarp prst="textNoShape">
              <a:avLst/>
            </a:prstTxWarp>
          </a:bodyPr>
          <a:lstStyle>
            <a:lvl1pPr algn="l" defTabSz="9175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2" rIns="91806" bIns="45902" numCol="1" anchor="b" anchorCtr="0" compatLnSpc="1">
            <a:prstTxWarp prst="textNoShape">
              <a:avLst/>
            </a:prstTxWarp>
          </a:bodyPr>
          <a:lstStyle>
            <a:lvl1pPr algn="r" defTabSz="9175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524BB43-290F-4714-8ACC-EFFEA71F43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00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419100"/>
            <a:ext cx="5056187" cy="350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6288" y="3973513"/>
            <a:ext cx="528955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2" rIns="91806" bIns="45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615488"/>
            <a:ext cx="29464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2" rIns="91806" bIns="45902" numCol="1" anchor="b" anchorCtr="0" compatLnSpc="1">
            <a:prstTxWarp prst="textNoShape">
              <a:avLst/>
            </a:prstTxWarp>
          </a:bodyPr>
          <a:lstStyle>
            <a:lvl1pPr algn="r" defTabSz="9175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DA8AD56-F922-4066-863B-C76245B981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497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8AD56-F922-4066-863B-C76245B9812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90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2175" y="419100"/>
            <a:ext cx="5057775" cy="3502025"/>
          </a:xfrm>
          <a:ln/>
        </p:spPr>
      </p:sp>
      <p:sp>
        <p:nvSpPr>
          <p:cNvPr id="1054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</a:rPr>
              <a:t>Welcome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to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the</a:t>
            </a:r>
            <a:r>
              <a:rPr lang="de-DE" altLang="de-DE" dirty="0" smtClean="0">
                <a:latin typeface="Arial" pitchFamily="34" charset="0"/>
              </a:rPr>
              <a:t> 3rd International Conference on Submarine </a:t>
            </a:r>
            <a:r>
              <a:rPr lang="de-DE" altLang="de-DE" dirty="0" err="1" smtClean="0">
                <a:latin typeface="Arial" pitchFamily="34" charset="0"/>
              </a:rPr>
              <a:t>Cooperation</a:t>
            </a:r>
            <a:r>
              <a:rPr lang="de-DE" altLang="de-DE" dirty="0" smtClean="0">
                <a:latin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</a:rPr>
              <a:t>Short </a:t>
            </a:r>
            <a:r>
              <a:rPr lang="de-DE" altLang="de-DE" dirty="0" err="1" smtClean="0">
                <a:latin typeface="Arial" pitchFamily="34" charset="0"/>
              </a:rPr>
              <a:t>Introduction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of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new</a:t>
            </a:r>
            <a:r>
              <a:rPr lang="de-DE" altLang="de-DE" dirty="0" smtClean="0">
                <a:latin typeface="Arial" pitchFamily="34" charset="0"/>
              </a:rPr>
              <a:t> Chairman</a:t>
            </a:r>
          </a:p>
          <a:p>
            <a:endParaRPr lang="de-DE" altLang="de-DE" dirty="0">
              <a:latin typeface="Arial" pitchFamily="34" charset="0"/>
            </a:endParaRPr>
          </a:p>
          <a:p>
            <a:r>
              <a:rPr lang="de-DE" altLang="de-DE" dirty="0" smtClean="0">
                <a:latin typeface="Arial" pitchFamily="34" charset="0"/>
              </a:rPr>
              <a:t>Tour de Table wahrscheinlich grundsätzlich nicht nötig ABER zumindest </a:t>
            </a:r>
            <a:r>
              <a:rPr lang="de-DE" altLang="de-DE" dirty="0" err="1" smtClean="0">
                <a:latin typeface="Arial" pitchFamily="34" charset="0"/>
              </a:rPr>
              <a:t>Capt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Ammerlaan</a:t>
            </a:r>
            <a:r>
              <a:rPr lang="de-DE" altLang="de-DE" dirty="0" smtClean="0">
                <a:latin typeface="Arial" pitchFamily="34" charset="0"/>
              </a:rPr>
              <a:t> (NLD – </a:t>
            </a:r>
            <a:r>
              <a:rPr lang="de-DE" altLang="de-DE" dirty="0" err="1" smtClean="0">
                <a:latin typeface="Arial" pitchFamily="34" charset="0"/>
              </a:rPr>
              <a:t>ComSubServceNL</a:t>
            </a:r>
            <a:r>
              <a:rPr lang="de-DE" altLang="de-DE" dirty="0" smtClean="0">
                <a:latin typeface="Arial" pitchFamily="34" charset="0"/>
              </a:rPr>
              <a:t>) und </a:t>
            </a:r>
            <a:r>
              <a:rPr lang="de-DE" altLang="de-DE" dirty="0" err="1" smtClean="0">
                <a:latin typeface="Arial" pitchFamily="34" charset="0"/>
              </a:rPr>
              <a:t>TrDir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Fehlhaber</a:t>
            </a:r>
            <a:r>
              <a:rPr lang="de-DE" altLang="de-DE" dirty="0" smtClean="0">
                <a:latin typeface="Arial" pitchFamily="34" charset="0"/>
              </a:rPr>
              <a:t> (AIN II3) sind neu am Tisch: </a:t>
            </a:r>
            <a:r>
              <a:rPr lang="de-DE" altLang="de-DE" dirty="0" smtClean="0">
                <a:latin typeface="Arial" pitchFamily="34" charset="0"/>
                <a:sym typeface="Wingdings" panose="05000000000000000000" pitchFamily="2" charset="2"/>
              </a:rPr>
              <a:t> Vorschlag: kurze Runde</a:t>
            </a:r>
            <a:endParaRPr lang="de-DE" altLang="de-DE" dirty="0" smtClean="0">
              <a:latin typeface="Arial" pitchFamily="34" charset="0"/>
            </a:endParaRPr>
          </a:p>
        </p:txBody>
      </p:sp>
      <p:sp>
        <p:nvSpPr>
          <p:cNvPr id="1054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0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895" indent="-285729" defTabSz="91750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2915" indent="-228583" defTabSz="91750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081" indent="-228583" defTabSz="91750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248" indent="-228583" defTabSz="917507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414" indent="-228583" algn="ctr" defTabSz="91750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579" indent="-228583" algn="ctr" defTabSz="91750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8746" indent="-228583" algn="ctr" defTabSz="91750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5912" indent="-228583" algn="ctr" defTabSz="91750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C36452-5255-4D48-A61D-32FA1BBC5CAD}" type="slidenum">
              <a:rPr lang="de-DE" altLang="de-DE" sz="1200">
                <a:latin typeface="Times New Roman" pitchFamily="18" charset="0"/>
              </a:rPr>
              <a:pPr eaLnBrk="1" hangingPunct="1"/>
              <a:t>2</a:t>
            </a:fld>
            <a:endParaRPr lang="de-DE" alt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8AD56-F922-4066-863B-C76245B9812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7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469900"/>
            <a:ext cx="4930775" cy="3413125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4378326"/>
            <a:ext cx="5289550" cy="4606925"/>
          </a:xfrm>
          <a:noFill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 err="1" smtClean="0">
                <a:latin typeface="Arial" pitchFamily="34" charset="0"/>
              </a:rPr>
              <a:t>Nearly</a:t>
            </a:r>
            <a:r>
              <a:rPr lang="de-DE" altLang="de-DE" dirty="0" smtClean="0">
                <a:latin typeface="Arial" pitchFamily="34" charset="0"/>
              </a:rPr>
              <a:t> half </a:t>
            </a:r>
            <a:r>
              <a:rPr lang="de-DE" altLang="de-DE" dirty="0" err="1" smtClean="0">
                <a:latin typeface="Arial" pitchFamily="34" charset="0"/>
              </a:rPr>
              <a:t>of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those</a:t>
            </a:r>
            <a:r>
              <a:rPr lang="de-DE" altLang="de-DE" dirty="0" smtClean="0">
                <a:latin typeface="Arial" pitchFamily="34" charset="0"/>
              </a:rPr>
              <a:t> submarines </a:t>
            </a:r>
            <a:r>
              <a:rPr lang="de-DE" altLang="de-DE" dirty="0" err="1" smtClean="0">
                <a:latin typeface="Arial" pitchFamily="34" charset="0"/>
              </a:rPr>
              <a:t>are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represented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through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this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rather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unique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format</a:t>
            </a:r>
            <a:endParaRPr lang="de-DE" altLang="de-DE" dirty="0" smtClean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</a:rPr>
              <a:t>Submarine </a:t>
            </a:r>
            <a:r>
              <a:rPr lang="de-DE" altLang="de-DE" dirty="0" err="1" smtClean="0">
                <a:latin typeface="Arial" pitchFamily="34" charset="0"/>
              </a:rPr>
              <a:t>Cooperation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is</a:t>
            </a:r>
            <a:r>
              <a:rPr lang="de-DE" altLang="de-DE" dirty="0" smtClean="0">
                <a:latin typeface="Arial" pitchFamily="34" charset="0"/>
              </a:rPr>
              <a:t> a </a:t>
            </a:r>
            <a:r>
              <a:rPr lang="de-DE" altLang="de-DE" dirty="0" err="1" smtClean="0">
                <a:latin typeface="Arial" pitchFamily="34" charset="0"/>
              </a:rPr>
              <a:t>very</a:t>
            </a:r>
            <a:r>
              <a:rPr lang="de-DE" altLang="de-DE" dirty="0" smtClean="0">
                <a:latin typeface="Arial" pitchFamily="34" charset="0"/>
              </a:rPr>
              <a:t> flexible, informal </a:t>
            </a:r>
            <a:r>
              <a:rPr lang="de-DE" altLang="de-DE" dirty="0" err="1" smtClean="0">
                <a:latin typeface="Arial" pitchFamily="34" charset="0"/>
              </a:rPr>
              <a:t>setup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enabling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participants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to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cooperate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very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quickly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based</a:t>
            </a:r>
            <a:r>
              <a:rPr lang="de-DE" altLang="de-DE" dirty="0" smtClean="0">
                <a:latin typeface="Arial" pitchFamily="34" charset="0"/>
              </a:rPr>
              <a:t> on personal </a:t>
            </a:r>
            <a:r>
              <a:rPr lang="de-DE" altLang="de-DE" dirty="0" err="1" smtClean="0">
                <a:latin typeface="Arial" pitchFamily="34" charset="0"/>
              </a:rPr>
              <a:t>contact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and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broader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understanding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of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eahcothers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needs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and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capabilities</a:t>
            </a:r>
            <a:endParaRPr lang="de-DE" altLang="de-DE" dirty="0" smtClean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</a:rPr>
              <a:t>This </a:t>
            </a:r>
            <a:r>
              <a:rPr lang="de-DE" altLang="de-DE" dirty="0" err="1" smtClean="0">
                <a:latin typeface="Arial" pitchFamily="34" charset="0"/>
              </a:rPr>
              <a:t>is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the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perfect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forum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to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realize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economies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of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scale</a:t>
            </a:r>
            <a:r>
              <a:rPr lang="de-DE" altLang="de-DE" dirty="0" smtClean="0">
                <a:latin typeface="Arial" pitchFamily="34" charset="0"/>
              </a:rPr>
              <a:t>, </a:t>
            </a:r>
            <a:r>
              <a:rPr lang="de-DE" altLang="de-DE" dirty="0" err="1" smtClean="0">
                <a:latin typeface="Arial" pitchFamily="34" charset="0"/>
              </a:rPr>
              <a:t>to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realize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demanding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exercises</a:t>
            </a:r>
            <a:r>
              <a:rPr lang="de-DE" altLang="de-DE" dirty="0" smtClean="0">
                <a:latin typeface="Arial" pitchFamily="34" charset="0"/>
              </a:rPr>
              <a:t>, </a:t>
            </a:r>
            <a:r>
              <a:rPr lang="de-DE" altLang="de-DE" dirty="0" err="1" smtClean="0">
                <a:latin typeface="Arial" pitchFamily="34" charset="0"/>
              </a:rPr>
              <a:t>to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exchange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information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and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to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profit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from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eachother</a:t>
            </a:r>
            <a:endParaRPr lang="de-DE" altLang="de-DE" dirty="0" smtClean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 err="1" smtClean="0">
                <a:latin typeface="Arial" pitchFamily="34" charset="0"/>
              </a:rPr>
              <a:t>Being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new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to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this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group</a:t>
            </a:r>
            <a:r>
              <a:rPr lang="de-DE" altLang="de-DE" dirty="0" smtClean="0">
                <a:latin typeface="Arial" pitchFamily="34" charset="0"/>
              </a:rPr>
              <a:t>, i </a:t>
            </a:r>
            <a:r>
              <a:rPr lang="de-DE" altLang="de-DE" dirty="0" err="1" smtClean="0">
                <a:latin typeface="Arial" pitchFamily="34" charset="0"/>
              </a:rPr>
              <a:t>have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the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feeling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that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this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rather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unofficial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setup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is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the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most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efficient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way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to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realize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economies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of</a:t>
            </a:r>
            <a:r>
              <a:rPr lang="de-DE" altLang="de-DE" dirty="0" smtClean="0">
                <a:latin typeface="Arial" pitchFamily="34" charset="0"/>
              </a:rPr>
              <a:t> </a:t>
            </a:r>
            <a:r>
              <a:rPr lang="de-DE" altLang="de-DE" dirty="0" err="1" smtClean="0">
                <a:latin typeface="Arial" pitchFamily="34" charset="0"/>
              </a:rPr>
              <a:t>scale</a:t>
            </a:r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8AD56-F922-4066-863B-C76245B9812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34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5" name="Picture 18" descr="Wappen Plg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052513"/>
            <a:ext cx="24574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756275"/>
            <a:ext cx="6934200" cy="696913"/>
          </a:xfrm>
        </p:spPr>
        <p:txBody>
          <a:bodyPr/>
          <a:lstStyle>
            <a:lvl1pPr marL="0" indent="0" algn="ctr">
              <a:buFontTx/>
              <a:buNone/>
              <a:defRPr sz="2000" smtClean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3711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4335463"/>
            <a:ext cx="8420100" cy="1038225"/>
          </a:xfrm>
        </p:spPr>
        <p:txBody>
          <a:bodyPr/>
          <a:lstStyle>
            <a:lvl1pPr algn="ctr">
              <a:defRPr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38764759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5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53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1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4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1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2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61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0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1438" y="0"/>
            <a:ext cx="7113587" cy="8382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31825" y="1052513"/>
            <a:ext cx="8642350" cy="5472112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61097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1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7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07.03.2016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052513"/>
            <a:ext cx="8642350" cy="54721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7" name="Rectangle 15"/>
          <p:cNvSpPr>
            <a:spLocks noChangeArrowheads="1"/>
          </p:cNvSpPr>
          <p:nvPr userDrawn="1"/>
        </p:nvSpPr>
        <p:spPr bwMode="auto">
          <a:xfrm>
            <a:off x="2792413" y="0"/>
            <a:ext cx="6135687" cy="838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8" name="Rectangle 16"/>
          <p:cNvSpPr>
            <a:spLocks noChangeArrowheads="1"/>
          </p:cNvSpPr>
          <p:nvPr userDrawn="1"/>
        </p:nvSpPr>
        <p:spPr bwMode="auto">
          <a:xfrm>
            <a:off x="2432050" y="0"/>
            <a:ext cx="360363" cy="838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de-DE" altLang="de-DE" sz="2400" b="1">
              <a:solidFill>
                <a:schemeClr val="tx2"/>
              </a:solidFill>
            </a:endParaRPr>
          </a:p>
        </p:txBody>
      </p:sp>
      <p:sp>
        <p:nvSpPr>
          <p:cNvPr id="1029" name="Rectangle 46"/>
          <p:cNvSpPr>
            <a:spLocks noChangeArrowheads="1"/>
          </p:cNvSpPr>
          <p:nvPr/>
        </p:nvSpPr>
        <p:spPr bwMode="auto">
          <a:xfrm>
            <a:off x="8720138" y="6600825"/>
            <a:ext cx="11858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D168BB1A-F37A-4BFA-9F88-7B99B96D9822}" type="slidenum">
              <a:rPr lang="de-DE" altLang="de-DE" sz="1000" b="1">
                <a:solidFill>
                  <a:schemeClr val="bg2"/>
                </a:solidFill>
              </a:rPr>
              <a:pPr algn="r"/>
              <a:t>‹Nr.›</a:t>
            </a:fld>
            <a:endParaRPr lang="de-DE" altLang="de-DE" sz="1000" b="1">
              <a:solidFill>
                <a:schemeClr val="bg2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1438" y="0"/>
            <a:ext cx="71135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847725"/>
            <a:ext cx="990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0" y="866775"/>
            <a:ext cx="9906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0" y="885825"/>
            <a:ext cx="9906000" cy="0"/>
          </a:xfrm>
          <a:prstGeom prst="line">
            <a:avLst/>
          </a:prstGeom>
          <a:noFill/>
          <a:ln w="20574">
            <a:solidFill>
              <a:srgbClr val="FFD8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4" name="Picture 50" descr="Wappen Plg 3 - klein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8738"/>
            <a:ext cx="604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53"/>
          <p:cNvSpPr>
            <a:spLocks noChangeArrowheads="1"/>
          </p:cNvSpPr>
          <p:nvPr userDrawn="1"/>
        </p:nvSpPr>
        <p:spPr bwMode="auto">
          <a:xfrm>
            <a:off x="2000250" y="0"/>
            <a:ext cx="360363" cy="838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de-DE" altLang="de-DE" sz="2400" b="1">
              <a:solidFill>
                <a:schemeClr val="tx2"/>
              </a:solidFill>
            </a:endParaRPr>
          </a:p>
        </p:txBody>
      </p:sp>
      <p:sp>
        <p:nvSpPr>
          <p:cNvPr id="1036" name="Rectangle 54"/>
          <p:cNvSpPr>
            <a:spLocks noChangeArrowheads="1"/>
          </p:cNvSpPr>
          <p:nvPr userDrawn="1"/>
        </p:nvSpPr>
        <p:spPr bwMode="auto">
          <a:xfrm>
            <a:off x="642938" y="0"/>
            <a:ext cx="360362" cy="838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de-DE" altLang="de-DE" sz="2400" b="1">
              <a:solidFill>
                <a:schemeClr val="tx2"/>
              </a:solidFill>
            </a:endParaRPr>
          </a:p>
        </p:txBody>
      </p:sp>
      <p:sp>
        <p:nvSpPr>
          <p:cNvPr id="1037" name="Rectangle 55"/>
          <p:cNvSpPr>
            <a:spLocks noChangeArrowheads="1"/>
          </p:cNvSpPr>
          <p:nvPr userDrawn="1"/>
        </p:nvSpPr>
        <p:spPr bwMode="auto">
          <a:xfrm>
            <a:off x="1003300" y="0"/>
            <a:ext cx="996950" cy="838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38" name="Rectangle 56"/>
          <p:cNvSpPr>
            <a:spLocks noChangeArrowheads="1"/>
          </p:cNvSpPr>
          <p:nvPr userDrawn="1"/>
        </p:nvSpPr>
        <p:spPr bwMode="auto">
          <a:xfrm>
            <a:off x="8913813" y="0"/>
            <a:ext cx="360362" cy="838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de-DE" altLang="de-DE" sz="2400" b="1">
              <a:solidFill>
                <a:schemeClr val="tx2"/>
              </a:solidFill>
            </a:endParaRPr>
          </a:p>
        </p:txBody>
      </p:sp>
      <p:sp>
        <p:nvSpPr>
          <p:cNvPr id="1039" name="Rectangle 22"/>
          <p:cNvSpPr>
            <a:spLocks noChangeArrowheads="1"/>
          </p:cNvSpPr>
          <p:nvPr userDrawn="1"/>
        </p:nvSpPr>
        <p:spPr bwMode="auto">
          <a:xfrm>
            <a:off x="903288" y="169863"/>
            <a:ext cx="11874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sz="1600" b="1"/>
              <a:t>Plg I 5</a:t>
            </a:r>
          </a:p>
        </p:txBody>
      </p:sp>
      <p:pic>
        <p:nvPicPr>
          <p:cNvPr id="1040" name="Picture 58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114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3" r:id="rId2"/>
    <p:sldLayoutId id="2147483844" r:id="rId3"/>
    <p:sldLayoutId id="2147483845" r:id="rId4"/>
    <p:sldLayoutId id="2147483846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0AABFE-2755-4ED9-B2A1-7091112E7A2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07.03.2016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27CAAE7-6727-45BA-92D5-94208ABDFA0D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76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1438" y="0"/>
            <a:ext cx="7113587" cy="838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10007" r="14378"/>
          <a:stretch/>
        </p:blipFill>
        <p:spPr bwMode="auto">
          <a:xfrm>
            <a:off x="0" y="0"/>
            <a:ext cx="101647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2460" y="233645"/>
            <a:ext cx="3330370" cy="37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de-DE" b="1" kern="0" dirty="0" smtClean="0">
                <a:solidFill>
                  <a:schemeClr val="bg1"/>
                </a:solidFill>
                <a:latin typeface="Arial" pitchFamily="34" charset="0"/>
              </a:rPr>
              <a:t>Benefits of Multinational Cooperation in the Area of Conventional Submarines</a:t>
            </a:r>
            <a:br>
              <a:rPr lang="en-GB" altLang="de-DE" b="1" kern="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GB" altLang="de-DE" b="1" kern="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de-DE" sz="2000" b="1" kern="0" dirty="0" smtClean="0">
                <a:solidFill>
                  <a:schemeClr val="bg1"/>
                </a:solidFill>
                <a:latin typeface="Arial" pitchFamily="34" charset="0"/>
              </a:rPr>
              <a:t>March 16</a:t>
            </a:r>
            <a:r>
              <a:rPr lang="en-GB" altLang="de-DE" sz="2000" b="1" kern="0" baseline="30000" dirty="0" smtClean="0">
                <a:solidFill>
                  <a:schemeClr val="bg1"/>
                </a:solidFill>
                <a:latin typeface="Arial" pitchFamily="34" charset="0"/>
              </a:rPr>
              <a:t>th</a:t>
            </a:r>
            <a:r>
              <a:rPr lang="en-GB" altLang="de-DE" sz="2000" b="1" kern="0" dirty="0" smtClean="0">
                <a:solidFill>
                  <a:schemeClr val="bg1"/>
                </a:solidFill>
                <a:latin typeface="Arial" pitchFamily="34" charset="0"/>
              </a:rPr>
              <a:t> 2016</a:t>
            </a:r>
            <a:endParaRPr lang="en-GB" altLang="de-DE" sz="2000" b="1" kern="0" baseline="300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endParaRPr lang="de-DE" altLang="de-DE" sz="3600" b="1" kern="0" dirty="0" smtClean="0"/>
          </a:p>
          <a:p>
            <a:pPr algn="ctr">
              <a:buFontTx/>
              <a:buNone/>
            </a:pPr>
            <a:endParaRPr lang="de-DE" altLang="de-DE" sz="2400" b="1" kern="0" dirty="0" smtClean="0"/>
          </a:p>
          <a:p>
            <a:pPr algn="ctr">
              <a:buFontTx/>
              <a:buNone/>
            </a:pPr>
            <a:endParaRPr lang="de-DE" altLang="de-DE" sz="24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0634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990646817"/>
              </p:ext>
            </p:extLst>
          </p:nvPr>
        </p:nvGraphicFramePr>
        <p:xfrm>
          <a:off x="4396306" y="1088741"/>
          <a:ext cx="532722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f der gleichen Seite des Rechtecks liegende Ecken abrunden 3"/>
          <p:cNvSpPr/>
          <p:nvPr/>
        </p:nvSpPr>
        <p:spPr>
          <a:xfrm rot="16200000">
            <a:off x="1758033" y="-529348"/>
            <a:ext cx="1036819" cy="4272995"/>
          </a:xfrm>
          <a:prstGeom prst="round2SameRect">
            <a:avLst/>
          </a:prstGeom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Auf der gleichen Seite des Rechtecks liegende Ecken abrunden 4"/>
          <p:cNvSpPr/>
          <p:nvPr/>
        </p:nvSpPr>
        <p:spPr>
          <a:xfrm>
            <a:off x="252904" y="1139352"/>
            <a:ext cx="4160036" cy="9355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3335" rIns="13335" bIns="13335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100" kern="1200" dirty="0" smtClean="0"/>
              <a:t>aligned </a:t>
            </a:r>
            <a:r>
              <a:rPr lang="en-GB" sz="2100" kern="1200" dirty="0" smtClean="0"/>
              <a:t>requirements</a:t>
            </a:r>
            <a:endParaRPr lang="en-GB" sz="2100" kern="1200" dirty="0" smtClean="0"/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100" dirty="0" smtClean="0"/>
              <a:t>aligned technical </a:t>
            </a:r>
            <a:r>
              <a:rPr lang="en-GB" sz="2100" dirty="0" smtClean="0"/>
              <a:t>specifications</a:t>
            </a:r>
            <a:endParaRPr lang="en-GB" sz="2100" kern="1200" dirty="0"/>
          </a:p>
        </p:txBody>
      </p:sp>
      <p:sp>
        <p:nvSpPr>
          <p:cNvPr id="9" name="Auf der gleichen Seite des Rechtecks liegende Ecken abrunden 8"/>
          <p:cNvSpPr/>
          <p:nvPr/>
        </p:nvSpPr>
        <p:spPr>
          <a:xfrm rot="16200000">
            <a:off x="1755554" y="895048"/>
            <a:ext cx="1036819" cy="4272995"/>
          </a:xfrm>
          <a:prstGeom prst="round2SameRect">
            <a:avLst/>
          </a:prstGeom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Auf der gleichen Seite des Rechtecks liegende Ecken abrunden 4"/>
          <p:cNvSpPr/>
          <p:nvPr/>
        </p:nvSpPr>
        <p:spPr>
          <a:xfrm>
            <a:off x="250425" y="2563748"/>
            <a:ext cx="4160036" cy="9355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3335" rIns="13335" bIns="13335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100" dirty="0"/>
              <a:t>J</a:t>
            </a:r>
            <a:r>
              <a:rPr lang="en-GB" sz="2100" kern="1200" dirty="0" smtClean="0"/>
              <a:t>oint </a:t>
            </a:r>
            <a:r>
              <a:rPr lang="en-GB" sz="2100" dirty="0"/>
              <a:t>p</a:t>
            </a:r>
            <a:r>
              <a:rPr lang="en-GB" sz="2100" kern="1200" dirty="0" smtClean="0"/>
              <a:t>rocurement</a:t>
            </a:r>
            <a:endParaRPr lang="en-GB" sz="2100" kern="1200" dirty="0"/>
          </a:p>
        </p:txBody>
      </p:sp>
      <p:sp>
        <p:nvSpPr>
          <p:cNvPr id="11" name="Auf der gleichen Seite des Rechtecks liegende Ecken abrunden 10"/>
          <p:cNvSpPr/>
          <p:nvPr/>
        </p:nvSpPr>
        <p:spPr>
          <a:xfrm rot="16200000">
            <a:off x="1755554" y="2276729"/>
            <a:ext cx="1036819" cy="4272995"/>
          </a:xfrm>
          <a:prstGeom prst="round2SameRect">
            <a:avLst/>
          </a:prstGeom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uf der gleichen Seite des Rechtecks liegende Ecken abrunden 4"/>
          <p:cNvSpPr/>
          <p:nvPr/>
        </p:nvSpPr>
        <p:spPr>
          <a:xfrm>
            <a:off x="250425" y="3945429"/>
            <a:ext cx="4160036" cy="9355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3335" rIns="13335" bIns="13335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100" dirty="0"/>
              <a:t>J</a:t>
            </a:r>
            <a:r>
              <a:rPr lang="en-GB" sz="2100" kern="1200" dirty="0" smtClean="0"/>
              <a:t>oint ISS over life-time (30+ </a:t>
            </a:r>
            <a:r>
              <a:rPr lang="en-GB" sz="2100" kern="1200" dirty="0" err="1" smtClean="0"/>
              <a:t>yrs</a:t>
            </a:r>
            <a:r>
              <a:rPr lang="en-GB" sz="2100" kern="1200" dirty="0" smtClean="0"/>
              <a:t>)</a:t>
            </a: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100" dirty="0" smtClean="0"/>
              <a:t>coordinated R&amp;D, E&amp;T,..</a:t>
            </a:r>
            <a:endParaRPr lang="en-GB" sz="2100" kern="1200" dirty="0"/>
          </a:p>
        </p:txBody>
      </p:sp>
      <p:pic>
        <p:nvPicPr>
          <p:cNvPr id="1026" name="Picture 2" descr="I:\BMVg\PLG\PLG-I-5\Plg I 5 2\Werkbank\uboot_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000" y1="70600" x2="44000" y2="70600"/>
                        <a14:foregroundMark x1="29800" y1="60000" x2="29800" y2="60000"/>
                        <a14:foregroundMark x1="48200" y1="62400" x2="48200" y2="62400"/>
                        <a14:foregroundMark x1="65600" y1="60000" x2="6560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65" y="4509120"/>
            <a:ext cx="2831300" cy="28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4728394" y="6032874"/>
            <a:ext cx="396000" cy="396000"/>
            <a:chOff x="1123011" y="-76683"/>
            <a:chExt cx="679130" cy="668780"/>
          </a:xfrm>
        </p:grpSpPr>
        <p:sp>
          <p:nvSpPr>
            <p:cNvPr id="15" name="Ellipse 14"/>
            <p:cNvSpPr/>
            <p:nvPr/>
          </p:nvSpPr>
          <p:spPr>
            <a:xfrm>
              <a:off x="1123011" y="-76683"/>
              <a:ext cx="679130" cy="668780"/>
            </a:xfrm>
            <a:prstGeom prst="ellipse">
              <a:avLst/>
            </a:prstGeom>
            <a:blipFill dpi="0" rotWithShape="0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t="-10000" r="-10000" b="-10000"/>
              </a:stretch>
            </a:blipFill>
            <a:ln w="63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1222467" y="21258"/>
              <a:ext cx="480218" cy="472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242237" y="6032874"/>
            <a:ext cx="396000" cy="396000"/>
            <a:chOff x="1822249" y="327022"/>
            <a:chExt cx="679130" cy="668780"/>
          </a:xfrm>
        </p:grpSpPr>
        <p:sp>
          <p:nvSpPr>
            <p:cNvPr id="18" name="Ellipse 17"/>
            <p:cNvSpPr/>
            <p:nvPr/>
          </p:nvSpPr>
          <p:spPr>
            <a:xfrm>
              <a:off x="1822249" y="327022"/>
              <a:ext cx="679130" cy="668780"/>
            </a:xfrm>
            <a:prstGeom prst="ellipse">
              <a:avLst/>
            </a:prstGeom>
            <a:blipFill dpi="0" rotWithShape="0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t="-10000" r="-10000" b="-10000"/>
              </a:stretch>
            </a:blipFill>
            <a:ln w="63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lipse 6"/>
            <p:cNvSpPr/>
            <p:nvPr/>
          </p:nvSpPr>
          <p:spPr>
            <a:xfrm>
              <a:off x="1921705" y="424963"/>
              <a:ext cx="480218" cy="472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b="1" kern="1200" noProof="0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Ellipse 12"/>
          <p:cNvSpPr/>
          <p:nvPr/>
        </p:nvSpPr>
        <p:spPr>
          <a:xfrm>
            <a:off x="5206197" y="6032874"/>
            <a:ext cx="396000" cy="39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21" name="Rectangle 103"/>
          <p:cNvSpPr txBox="1">
            <a:spLocks noChangeArrowheads="1"/>
          </p:cNvSpPr>
          <p:nvPr/>
        </p:nvSpPr>
        <p:spPr>
          <a:xfrm>
            <a:off x="2467565" y="0"/>
            <a:ext cx="7113587" cy="838200"/>
          </a:xfrm>
          <a:prstGeom prst="rect">
            <a:avLst/>
          </a:prstGeom>
          <a:noFill/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de-DE" kern="0" dirty="0" smtClean="0"/>
              <a:t>German-Norwegian Cooperation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37465" y="5924770"/>
            <a:ext cx="27158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/>
              <a:t>ISS	</a:t>
            </a:r>
            <a:r>
              <a:rPr lang="en-US" sz="1100" dirty="0" smtClean="0"/>
              <a:t>In-Service-Support</a:t>
            </a:r>
            <a:endParaRPr lang="de-DE" sz="1100" dirty="0"/>
          </a:p>
          <a:p>
            <a:pPr algn="l"/>
            <a:r>
              <a:rPr lang="en-US" sz="1100" dirty="0" smtClean="0"/>
              <a:t>R&amp;D</a:t>
            </a:r>
            <a:r>
              <a:rPr lang="en-US" sz="1100" dirty="0"/>
              <a:t>	Research &amp; </a:t>
            </a:r>
            <a:r>
              <a:rPr lang="en-US" sz="1100" dirty="0" smtClean="0"/>
              <a:t>Development</a:t>
            </a:r>
          </a:p>
          <a:p>
            <a:pPr algn="l"/>
            <a:r>
              <a:rPr lang="en-US" sz="1100" dirty="0" smtClean="0"/>
              <a:t>E&amp;T	Education &amp; Training</a:t>
            </a:r>
          </a:p>
        </p:txBody>
      </p:sp>
    </p:spTree>
    <p:extLst>
      <p:ext uri="{BB962C8B-B14F-4D97-AF65-F5344CB8AC3E}">
        <p14:creationId xmlns:p14="http://schemas.microsoft.com/office/powerpoint/2010/main" val="6054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87715" y="3429000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</a:rPr>
              <a:t>?</a:t>
            </a:r>
            <a:r>
              <a:rPr lang="de-DE" sz="6000" b="1" dirty="0" smtClean="0">
                <a:solidFill>
                  <a:schemeClr val="bg1"/>
                </a:solidFill>
              </a:rPr>
              <a:t>?</a:t>
            </a:r>
            <a:r>
              <a:rPr lang="de-DE" sz="8800" b="1" dirty="0" smtClean="0">
                <a:solidFill>
                  <a:schemeClr val="bg1"/>
                </a:solidFill>
              </a:rPr>
              <a:t>?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917211" y="5080826"/>
            <a:ext cx="50313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altLang="de-DE" kern="0" dirty="0" err="1" smtClean="0">
                <a:solidFill>
                  <a:schemeClr val="bg1"/>
                </a:solidFill>
                <a:latin typeface="Arial"/>
              </a:rPr>
              <a:t>Capt</a:t>
            </a:r>
            <a:r>
              <a:rPr lang="de-DE" altLang="de-DE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de-DE" altLang="de-DE" kern="0" dirty="0">
                <a:solidFill>
                  <a:schemeClr val="bg1"/>
                </a:solidFill>
                <a:latin typeface="Arial"/>
              </a:rPr>
              <a:t>(N) Henning </a:t>
            </a:r>
            <a:r>
              <a:rPr lang="de-DE" altLang="de-DE" kern="0" dirty="0" smtClean="0">
                <a:solidFill>
                  <a:schemeClr val="bg1"/>
                </a:solidFill>
                <a:latin typeface="Arial"/>
              </a:rPr>
              <a:t>Faltin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altLang="de-DE" kern="0" dirty="0" smtClean="0">
                <a:solidFill>
                  <a:schemeClr val="bg1"/>
                </a:solidFill>
                <a:latin typeface="Arial"/>
              </a:rPr>
              <a:t>DEU </a:t>
            </a:r>
            <a:r>
              <a:rPr lang="de-DE" altLang="de-DE" kern="0" dirty="0" err="1" smtClean="0">
                <a:solidFill>
                  <a:schemeClr val="bg1"/>
                </a:solidFill>
                <a:latin typeface="Arial"/>
              </a:rPr>
              <a:t>MoD</a:t>
            </a:r>
            <a:r>
              <a:rPr lang="de-DE" altLang="de-DE" kern="0" dirty="0" smtClean="0">
                <a:solidFill>
                  <a:schemeClr val="bg1"/>
                </a:solidFill>
                <a:latin typeface="Arial"/>
              </a:rPr>
              <a:t>, BH </a:t>
            </a:r>
            <a:r>
              <a:rPr lang="de-DE" altLang="de-DE" kern="0" dirty="0" err="1" smtClean="0">
                <a:solidFill>
                  <a:schemeClr val="bg1"/>
                </a:solidFill>
                <a:latin typeface="Arial"/>
              </a:rPr>
              <a:t>Plg</a:t>
            </a:r>
            <a:r>
              <a:rPr lang="de-DE" altLang="de-DE" kern="0" dirty="0" smtClean="0">
                <a:solidFill>
                  <a:schemeClr val="bg1"/>
                </a:solidFill>
                <a:latin typeface="Arial"/>
              </a:rPr>
              <a:t> I 5 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altLang="de-DE" kern="0" dirty="0" smtClean="0">
                <a:solidFill>
                  <a:schemeClr val="bg1"/>
                </a:solidFill>
                <a:latin typeface="Arial"/>
              </a:rPr>
              <a:t>-  Strategic </a:t>
            </a:r>
            <a:r>
              <a:rPr lang="de-DE" altLang="de-DE" kern="0" dirty="0" err="1" smtClean="0">
                <a:solidFill>
                  <a:schemeClr val="bg1"/>
                </a:solidFill>
                <a:latin typeface="Arial"/>
              </a:rPr>
              <a:t>Defence</a:t>
            </a:r>
            <a:r>
              <a:rPr lang="de-DE" altLang="de-DE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de-DE" altLang="de-DE" kern="0" dirty="0" err="1" smtClean="0">
                <a:solidFill>
                  <a:schemeClr val="bg1"/>
                </a:solidFill>
                <a:latin typeface="Arial"/>
              </a:rPr>
              <a:t>Planning</a:t>
            </a:r>
            <a:r>
              <a:rPr lang="de-DE" altLang="de-DE" kern="0" dirty="0" smtClean="0">
                <a:solidFill>
                  <a:schemeClr val="bg1"/>
                </a:solidFill>
                <a:latin typeface="Arial"/>
              </a:rPr>
              <a:t> &amp; </a:t>
            </a:r>
            <a:r>
              <a:rPr lang="de-DE" altLang="de-DE" kern="0" dirty="0" err="1" smtClean="0">
                <a:solidFill>
                  <a:schemeClr val="bg1"/>
                </a:solidFill>
                <a:latin typeface="Arial"/>
              </a:rPr>
              <a:t>Concepts</a:t>
            </a:r>
            <a:endParaRPr lang="de-DE" altLang="de-DE" kern="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altLang="de-DE" kern="0" dirty="0" smtClean="0">
                <a:solidFill>
                  <a:schemeClr val="bg1"/>
                </a:solidFill>
                <a:latin typeface="Arial"/>
                <a:sym typeface="Wingdings"/>
              </a:rPr>
              <a:t> BMVgPlgI5@bmvg.bund.de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buFont typeface="Wingdings"/>
              <a:buChar char=")"/>
            </a:pPr>
            <a:r>
              <a:rPr lang="de-DE" altLang="de-DE" kern="0" dirty="0" smtClean="0">
                <a:solidFill>
                  <a:schemeClr val="bg1"/>
                </a:solidFill>
                <a:latin typeface="Arial"/>
                <a:sym typeface="Wingdings"/>
              </a:rPr>
              <a:t>+49 (0) 228 – 12 – 14580</a:t>
            </a:r>
            <a:endParaRPr lang="de-DE" altLang="de-DE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3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550" y="1628800"/>
            <a:ext cx="7965885" cy="2790310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GB" altLang="de-DE" sz="3600" b="1" dirty="0" smtClean="0">
                <a:latin typeface="Arial" pitchFamily="34" charset="0"/>
              </a:rPr>
              <a:t>Benefits of Multinational Cooperation in the Area of Conventional Submarines</a:t>
            </a:r>
            <a:endParaRPr lang="en-GB" altLang="de-DE" sz="3600" b="1" dirty="0">
              <a:latin typeface="Arial" pitchFamily="34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GB" altLang="de-DE" sz="3600" b="1" dirty="0" smtClean="0">
                <a:latin typeface="Arial" pitchFamily="34" charset="0"/>
              </a:rPr>
              <a:t>March 16</a:t>
            </a:r>
            <a:r>
              <a:rPr lang="en-GB" altLang="de-DE" sz="3600" b="1" baseline="30000" dirty="0" smtClean="0">
                <a:latin typeface="Arial" pitchFamily="34" charset="0"/>
              </a:rPr>
              <a:t>th</a:t>
            </a:r>
            <a:r>
              <a:rPr lang="en-GB" altLang="de-DE" sz="3600" b="1" dirty="0" smtClean="0">
                <a:latin typeface="Arial" pitchFamily="34" charset="0"/>
              </a:rPr>
              <a:t> 2016</a:t>
            </a:r>
            <a:endParaRPr lang="en-GB" altLang="de-DE" sz="3600" b="1" baseline="30000" dirty="0">
              <a:latin typeface="Arial" pitchFamily="34" charset="0"/>
            </a:endParaRPr>
          </a:p>
          <a:p>
            <a:pPr algn="ctr">
              <a:buFontTx/>
              <a:buNone/>
            </a:pPr>
            <a:endParaRPr lang="de-DE" altLang="de-DE" sz="3600" b="1" dirty="0"/>
          </a:p>
          <a:p>
            <a:pPr algn="ctr">
              <a:buFontTx/>
              <a:buNone/>
            </a:pPr>
            <a:endParaRPr lang="de-DE" altLang="de-DE" sz="2400" b="1" dirty="0" smtClean="0"/>
          </a:p>
        </p:txBody>
      </p:sp>
      <p:sp>
        <p:nvSpPr>
          <p:cNvPr id="4" name="Rechteck 3"/>
          <p:cNvSpPr/>
          <p:nvPr/>
        </p:nvSpPr>
        <p:spPr>
          <a:xfrm>
            <a:off x="4874656" y="5049180"/>
            <a:ext cx="50313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altLang="de-DE" kern="0" dirty="0" err="1" smtClean="0">
                <a:solidFill>
                  <a:srgbClr val="000000"/>
                </a:solidFill>
                <a:latin typeface="Arial"/>
              </a:rPr>
              <a:t>Capt</a:t>
            </a:r>
            <a:r>
              <a:rPr lang="de-DE" altLang="de-DE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altLang="de-DE" kern="0" dirty="0">
                <a:solidFill>
                  <a:srgbClr val="000000"/>
                </a:solidFill>
                <a:latin typeface="Arial"/>
              </a:rPr>
              <a:t>(N) Henning </a:t>
            </a:r>
            <a:r>
              <a:rPr lang="de-DE" altLang="de-DE" kern="0" dirty="0" smtClean="0">
                <a:solidFill>
                  <a:srgbClr val="000000"/>
                </a:solidFill>
                <a:latin typeface="Arial"/>
              </a:rPr>
              <a:t>Faltin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altLang="de-DE" kern="0" dirty="0" smtClean="0">
                <a:solidFill>
                  <a:srgbClr val="000000"/>
                </a:solidFill>
                <a:latin typeface="Arial"/>
              </a:rPr>
              <a:t>DEU </a:t>
            </a:r>
            <a:r>
              <a:rPr lang="de-DE" altLang="de-DE" kern="0" dirty="0" err="1" smtClean="0">
                <a:solidFill>
                  <a:srgbClr val="000000"/>
                </a:solidFill>
                <a:latin typeface="Arial"/>
              </a:rPr>
              <a:t>MoD</a:t>
            </a:r>
            <a:r>
              <a:rPr lang="de-DE" altLang="de-DE" kern="0" dirty="0" smtClean="0">
                <a:solidFill>
                  <a:srgbClr val="000000"/>
                </a:solidFill>
                <a:latin typeface="Arial"/>
              </a:rPr>
              <a:t>, BH </a:t>
            </a:r>
            <a:r>
              <a:rPr lang="de-DE" altLang="de-DE" kern="0" dirty="0" err="1" smtClean="0">
                <a:solidFill>
                  <a:srgbClr val="000000"/>
                </a:solidFill>
                <a:latin typeface="Arial"/>
              </a:rPr>
              <a:t>Plg</a:t>
            </a:r>
            <a:r>
              <a:rPr lang="de-DE" altLang="de-DE" kern="0" dirty="0" smtClean="0">
                <a:solidFill>
                  <a:srgbClr val="000000"/>
                </a:solidFill>
                <a:latin typeface="Arial"/>
              </a:rPr>
              <a:t> I 5 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altLang="de-DE" kern="0" dirty="0" smtClean="0">
                <a:solidFill>
                  <a:srgbClr val="000000"/>
                </a:solidFill>
                <a:latin typeface="Arial"/>
              </a:rPr>
              <a:t>-  Strategic </a:t>
            </a:r>
            <a:r>
              <a:rPr lang="de-DE" altLang="de-DE" kern="0" dirty="0" err="1" smtClean="0">
                <a:solidFill>
                  <a:srgbClr val="000000"/>
                </a:solidFill>
                <a:latin typeface="Arial"/>
              </a:rPr>
              <a:t>Defence</a:t>
            </a:r>
            <a:r>
              <a:rPr lang="de-DE" altLang="de-DE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Arial"/>
              </a:rPr>
              <a:t>Planning</a:t>
            </a:r>
            <a:r>
              <a:rPr lang="de-DE" altLang="de-DE" kern="0" dirty="0" smtClean="0">
                <a:solidFill>
                  <a:srgbClr val="000000"/>
                </a:solidFill>
                <a:latin typeface="Arial"/>
              </a:rPr>
              <a:t> &amp; </a:t>
            </a:r>
            <a:r>
              <a:rPr lang="de-DE" altLang="de-DE" kern="0" dirty="0" err="1" smtClean="0">
                <a:solidFill>
                  <a:srgbClr val="000000"/>
                </a:solidFill>
                <a:latin typeface="Arial"/>
              </a:rPr>
              <a:t>Concepts</a:t>
            </a:r>
            <a:endParaRPr lang="de-DE" altLang="de-DE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altLang="de-DE" kern="0" dirty="0" smtClean="0">
                <a:solidFill>
                  <a:srgbClr val="000000"/>
                </a:solidFill>
                <a:latin typeface="Arial"/>
                <a:sym typeface="Wingdings"/>
              </a:rPr>
              <a:t> BMVgPlgI5@bmvg.bund.de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buFont typeface="Wingdings"/>
              <a:buChar char=")"/>
            </a:pPr>
            <a:r>
              <a:rPr lang="de-DE" altLang="de-DE" kern="0" dirty="0" smtClean="0">
                <a:solidFill>
                  <a:srgbClr val="000000"/>
                </a:solidFill>
                <a:latin typeface="Arial"/>
                <a:sym typeface="Wingdings"/>
              </a:rPr>
              <a:t>+49 (0) 228 – 12 – 14580</a:t>
            </a:r>
            <a:endParaRPr lang="de-DE" altLang="de-DE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92461" y="1559138"/>
            <a:ext cx="1980220" cy="2679952"/>
          </a:xfrm>
          <a:prstGeom prst="round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l"/>
            <a:r>
              <a:rPr lang="en-GB" sz="1800" dirty="0">
                <a:solidFill>
                  <a:srgbClr val="002060"/>
                </a:solidFill>
              </a:rPr>
              <a:t>Number of submarines </a:t>
            </a:r>
          </a:p>
          <a:p>
            <a:pPr algn="l"/>
            <a:endParaRPr lang="en-GB" sz="1800" dirty="0">
              <a:solidFill>
                <a:srgbClr val="002060"/>
              </a:solidFill>
            </a:endParaRPr>
          </a:p>
          <a:p>
            <a:pPr algn="l"/>
            <a:endParaRPr lang="en-GB" sz="1800" dirty="0">
              <a:solidFill>
                <a:srgbClr val="002060"/>
              </a:solidFill>
            </a:endParaRPr>
          </a:p>
          <a:p>
            <a:pPr algn="l"/>
            <a:r>
              <a:rPr lang="en-GB" sz="1800" dirty="0">
                <a:solidFill>
                  <a:srgbClr val="002060"/>
                </a:solidFill>
              </a:rPr>
              <a:t>Relative effort </a:t>
            </a:r>
            <a:r>
              <a:rPr lang="en-GB" sz="1800" dirty="0" smtClean="0">
                <a:solidFill>
                  <a:srgbClr val="002060"/>
                </a:solidFill>
              </a:rPr>
              <a:t/>
            </a:r>
            <a:br>
              <a:rPr lang="en-GB" sz="1800" dirty="0" smtClean="0">
                <a:solidFill>
                  <a:srgbClr val="002060"/>
                </a:solidFill>
              </a:rPr>
            </a:br>
            <a:r>
              <a:rPr lang="en-GB" sz="1800" dirty="0" smtClean="0">
                <a:solidFill>
                  <a:srgbClr val="002060"/>
                </a:solidFill>
              </a:rPr>
              <a:t>to </a:t>
            </a:r>
            <a:r>
              <a:rPr lang="en-GB" sz="1800" dirty="0">
                <a:solidFill>
                  <a:srgbClr val="002060"/>
                </a:solidFill>
              </a:rPr>
              <a:t>maintain capability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890633" y="2234213"/>
            <a:ext cx="0" cy="3375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1892660" y="3078056"/>
            <a:ext cx="0" cy="33753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witterblitz 7"/>
          <p:cNvSpPr/>
          <p:nvPr/>
        </p:nvSpPr>
        <p:spPr>
          <a:xfrm>
            <a:off x="542322" y="1356615"/>
            <a:ext cx="664689" cy="438799"/>
          </a:xfrm>
          <a:prstGeom prst="lightningBol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e-DE"/>
          </a:p>
        </p:txBody>
      </p:sp>
      <p:sp>
        <p:nvSpPr>
          <p:cNvPr id="9" name="Rechteckige Legende 8"/>
          <p:cNvSpPr/>
          <p:nvPr/>
        </p:nvSpPr>
        <p:spPr>
          <a:xfrm>
            <a:off x="542322" y="4666449"/>
            <a:ext cx="2205433" cy="1988545"/>
          </a:xfrm>
          <a:prstGeom prst="wedgeRectCallout">
            <a:avLst>
              <a:gd name="adj1" fmla="val -36503"/>
              <a:gd name="adj2" fmla="val -86584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0" rIns="77925" bIns="0" rtlCol="0" anchor="ctr"/>
          <a:lstStyle/>
          <a:p>
            <a:pPr marL="285455" lvl="3" indent="-243516" algn="l">
              <a:buFont typeface="Arial" panose="020B0604020202020204" pitchFamily="34" charset="0"/>
              <a:buChar char="•"/>
            </a:pPr>
            <a:r>
              <a:rPr lang="en-GB" altLang="de-DE" sz="1600" dirty="0" smtClean="0">
                <a:solidFill>
                  <a:schemeClr val="tx1"/>
                </a:solidFill>
                <a:cs typeface="Arial" pitchFamily="34" charset="0"/>
              </a:rPr>
              <a:t>Research &amp; Development</a:t>
            </a:r>
            <a:endParaRPr lang="en-GB" altLang="de-DE" sz="1600" dirty="0">
              <a:solidFill>
                <a:schemeClr val="tx1"/>
              </a:solidFill>
              <a:cs typeface="Arial" pitchFamily="34" charset="0"/>
            </a:endParaRPr>
          </a:p>
          <a:p>
            <a:pPr marL="285455" lvl="3" indent="-243516" algn="l">
              <a:buFont typeface="Arial" panose="020B0604020202020204" pitchFamily="34" charset="0"/>
              <a:buChar char="•"/>
            </a:pPr>
            <a:r>
              <a:rPr lang="en-GB" altLang="de-DE" sz="1600" dirty="0">
                <a:solidFill>
                  <a:schemeClr val="tx1"/>
                </a:solidFill>
                <a:cs typeface="Arial" pitchFamily="34" charset="0"/>
              </a:rPr>
              <a:t>Technology</a:t>
            </a:r>
          </a:p>
          <a:p>
            <a:pPr marL="285455" lvl="3" indent="-243516" algn="l">
              <a:buFont typeface="Arial" panose="020B0604020202020204" pitchFamily="34" charset="0"/>
              <a:buChar char="•"/>
            </a:pPr>
            <a:r>
              <a:rPr lang="en-GB" altLang="de-DE" sz="1600" dirty="0">
                <a:solidFill>
                  <a:schemeClr val="tx1"/>
                </a:solidFill>
                <a:cs typeface="Arial" pitchFamily="34" charset="0"/>
              </a:rPr>
              <a:t>Cost per unit</a:t>
            </a:r>
          </a:p>
          <a:p>
            <a:pPr marL="285455" lvl="3" indent="-243516" algn="l">
              <a:buFont typeface="Arial" panose="020B0604020202020204" pitchFamily="34" charset="0"/>
              <a:buChar char="•"/>
            </a:pPr>
            <a:r>
              <a:rPr lang="en-GB" altLang="de-DE" sz="1600" dirty="0">
                <a:solidFill>
                  <a:schemeClr val="tx1"/>
                </a:solidFill>
                <a:cs typeface="Arial" pitchFamily="34" charset="0"/>
              </a:rPr>
              <a:t>Modernisation</a:t>
            </a:r>
          </a:p>
          <a:p>
            <a:pPr marL="285455" lvl="3" indent="-243516" algn="l">
              <a:buFont typeface="Arial" panose="020B0604020202020204" pitchFamily="34" charset="0"/>
              <a:buChar char="•"/>
            </a:pPr>
            <a:r>
              <a:rPr lang="en-GB" altLang="de-DE" sz="1600" dirty="0">
                <a:solidFill>
                  <a:schemeClr val="tx1"/>
                </a:solidFill>
                <a:cs typeface="Arial" pitchFamily="34" charset="0"/>
              </a:rPr>
              <a:t>Training</a:t>
            </a:r>
          </a:p>
          <a:p>
            <a:pPr marL="285455" lvl="3" indent="-243516" algn="l">
              <a:buFont typeface="Arial" panose="020B0604020202020204" pitchFamily="34" charset="0"/>
              <a:buChar char="•"/>
            </a:pPr>
            <a:r>
              <a:rPr lang="en-GB" altLang="de-DE" sz="1600" dirty="0" smtClean="0">
                <a:solidFill>
                  <a:schemeClr val="tx1"/>
                </a:solidFill>
                <a:cs typeface="Arial" pitchFamily="34" charset="0"/>
              </a:rPr>
              <a:t>In-Service-Support</a:t>
            </a:r>
            <a:endParaRPr lang="en-GB" altLang="de-DE" sz="1600" dirty="0">
              <a:solidFill>
                <a:schemeClr val="tx1"/>
              </a:solidFill>
              <a:cs typeface="Arial" pitchFamily="34" charset="0"/>
            </a:endParaRPr>
          </a:p>
          <a:p>
            <a:pPr marL="285455" lvl="3" indent="-243516" algn="l">
              <a:buFont typeface="Arial" panose="020B0604020202020204" pitchFamily="34" charset="0"/>
              <a:buChar char="•"/>
            </a:pPr>
            <a:r>
              <a:rPr lang="en-GB" altLang="de-DE" sz="1600" dirty="0">
                <a:solidFill>
                  <a:schemeClr val="tx1"/>
                </a:solidFill>
                <a:cs typeface="Arial" pitchFamily="34" charset="0"/>
              </a:rPr>
              <a:t>Operation</a:t>
            </a:r>
            <a:endParaRPr lang="de-DE" sz="1800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525010073"/>
              </p:ext>
            </p:extLst>
          </p:nvPr>
        </p:nvGraphicFramePr>
        <p:xfrm>
          <a:off x="2114813" y="1795414"/>
          <a:ext cx="4050450" cy="273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3"/>
          <p:cNvSpPr>
            <a:spLocks noGrp="1" noChangeArrowheads="1"/>
          </p:cNvSpPr>
          <p:nvPr>
            <p:ph type="title"/>
          </p:nvPr>
        </p:nvSpPr>
        <p:spPr>
          <a:xfrm>
            <a:off x="2467565" y="0"/>
            <a:ext cx="7113587" cy="838200"/>
          </a:xfrm>
          <a:noFill/>
        </p:spPr>
        <p:txBody>
          <a:bodyPr/>
          <a:lstStyle/>
          <a:p>
            <a:r>
              <a:rPr lang="de-DE" altLang="de-DE" dirty="0" err="1" smtClean="0"/>
              <a:t>Conventional</a:t>
            </a:r>
            <a:r>
              <a:rPr lang="de-DE" altLang="de-DE" dirty="0" smtClean="0"/>
              <a:t> Submarine </a:t>
            </a:r>
            <a:r>
              <a:rPr lang="de-DE" altLang="de-DE" dirty="0" err="1" smtClean="0"/>
              <a:t>Cooperation</a:t>
            </a:r>
            <a:endParaRPr lang="de-DE" altLang="de-DE" dirty="0" smtClean="0"/>
          </a:p>
        </p:txBody>
      </p:sp>
      <p:grpSp>
        <p:nvGrpSpPr>
          <p:cNvPr id="12" name="Gruppieren 11"/>
          <p:cNvGrpSpPr/>
          <p:nvPr/>
        </p:nvGrpSpPr>
        <p:grpSpPr>
          <a:xfrm>
            <a:off x="6050086" y="1368730"/>
            <a:ext cx="3601913" cy="3125692"/>
            <a:chOff x="3976688" y="2155825"/>
            <a:chExt cx="1365250" cy="1181100"/>
          </a:xfrm>
        </p:grpSpPr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4279900" y="3163888"/>
              <a:ext cx="22225" cy="28575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2147483647 h 20"/>
                <a:gd name="T4" fmla="*/ 0 w 21"/>
                <a:gd name="T5" fmla="*/ 2147483647 h 20"/>
                <a:gd name="T6" fmla="*/ 2147483647 w 21"/>
                <a:gd name="T7" fmla="*/ 0 h 20"/>
                <a:gd name="T8" fmla="*/ 2147483647 w 2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0">
                  <a:moveTo>
                    <a:pt x="21" y="2"/>
                  </a:moveTo>
                  <a:lnTo>
                    <a:pt x="10" y="20"/>
                  </a:lnTo>
                  <a:lnTo>
                    <a:pt x="0" y="8"/>
                  </a:lnTo>
                  <a:lnTo>
                    <a:pt x="13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4279900" y="3163888"/>
              <a:ext cx="22225" cy="28575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2147483647 h 20"/>
                <a:gd name="T4" fmla="*/ 0 w 21"/>
                <a:gd name="T5" fmla="*/ 2147483647 h 20"/>
                <a:gd name="T6" fmla="*/ 2147483647 w 21"/>
                <a:gd name="T7" fmla="*/ 0 h 20"/>
                <a:gd name="T8" fmla="*/ 2147483647 w 2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0">
                  <a:moveTo>
                    <a:pt x="21" y="2"/>
                  </a:moveTo>
                  <a:lnTo>
                    <a:pt x="10" y="20"/>
                  </a:lnTo>
                  <a:lnTo>
                    <a:pt x="0" y="8"/>
                  </a:lnTo>
                  <a:lnTo>
                    <a:pt x="13" y="0"/>
                  </a:lnTo>
                  <a:lnTo>
                    <a:pt x="21" y="2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4721225" y="3209925"/>
              <a:ext cx="31750" cy="28575"/>
            </a:xfrm>
            <a:custGeom>
              <a:avLst/>
              <a:gdLst>
                <a:gd name="T0" fmla="*/ 0 w 20"/>
                <a:gd name="T1" fmla="*/ 0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0 w 20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20" y="19"/>
                  </a:lnTo>
                  <a:lnTo>
                    <a:pt x="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4721225" y="3209925"/>
              <a:ext cx="31750" cy="28575"/>
            </a:xfrm>
            <a:custGeom>
              <a:avLst/>
              <a:gdLst>
                <a:gd name="T0" fmla="*/ 0 w 20"/>
                <a:gd name="T1" fmla="*/ 0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0 w 20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20" y="19"/>
                  </a:lnTo>
                  <a:lnTo>
                    <a:pt x="4" y="19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4525963" y="3216275"/>
              <a:ext cx="82550" cy="52388"/>
            </a:xfrm>
            <a:custGeom>
              <a:avLst/>
              <a:gdLst>
                <a:gd name="T0" fmla="*/ 2147483647 w 63"/>
                <a:gd name="T1" fmla="*/ 2147483647 h 39"/>
                <a:gd name="T2" fmla="*/ 2147483647 w 63"/>
                <a:gd name="T3" fmla="*/ 2147483647 h 39"/>
                <a:gd name="T4" fmla="*/ 2147483647 w 63"/>
                <a:gd name="T5" fmla="*/ 2147483647 h 39"/>
                <a:gd name="T6" fmla="*/ 2147483647 w 63"/>
                <a:gd name="T7" fmla="*/ 2147483647 h 39"/>
                <a:gd name="T8" fmla="*/ 0 w 63"/>
                <a:gd name="T9" fmla="*/ 2147483647 h 39"/>
                <a:gd name="T10" fmla="*/ 2147483647 w 63"/>
                <a:gd name="T11" fmla="*/ 2147483647 h 39"/>
                <a:gd name="T12" fmla="*/ 2147483647 w 63"/>
                <a:gd name="T13" fmla="*/ 2147483647 h 39"/>
                <a:gd name="T14" fmla="*/ 2147483647 w 63"/>
                <a:gd name="T15" fmla="*/ 0 h 39"/>
                <a:gd name="T16" fmla="*/ 2147483647 w 63"/>
                <a:gd name="T17" fmla="*/ 2147483647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39">
                  <a:moveTo>
                    <a:pt x="56" y="24"/>
                  </a:moveTo>
                  <a:lnTo>
                    <a:pt x="56" y="39"/>
                  </a:lnTo>
                  <a:lnTo>
                    <a:pt x="32" y="29"/>
                  </a:lnTo>
                  <a:lnTo>
                    <a:pt x="7" y="17"/>
                  </a:lnTo>
                  <a:lnTo>
                    <a:pt x="0" y="8"/>
                  </a:lnTo>
                  <a:lnTo>
                    <a:pt x="17" y="5"/>
                  </a:lnTo>
                  <a:lnTo>
                    <a:pt x="41" y="3"/>
                  </a:lnTo>
                  <a:lnTo>
                    <a:pt x="63" y="0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9"/>
            <p:cNvSpPr>
              <a:spLocks noChangeAspect="1"/>
            </p:cNvSpPr>
            <p:nvPr/>
          </p:nvSpPr>
          <p:spPr bwMode="auto">
            <a:xfrm>
              <a:off x="4525963" y="3216275"/>
              <a:ext cx="82550" cy="52388"/>
            </a:xfrm>
            <a:custGeom>
              <a:avLst/>
              <a:gdLst>
                <a:gd name="T0" fmla="*/ 2147483647 w 63"/>
                <a:gd name="T1" fmla="*/ 2147483647 h 39"/>
                <a:gd name="T2" fmla="*/ 2147483647 w 63"/>
                <a:gd name="T3" fmla="*/ 2147483647 h 39"/>
                <a:gd name="T4" fmla="*/ 2147483647 w 63"/>
                <a:gd name="T5" fmla="*/ 2147483647 h 39"/>
                <a:gd name="T6" fmla="*/ 2147483647 w 63"/>
                <a:gd name="T7" fmla="*/ 2147483647 h 39"/>
                <a:gd name="T8" fmla="*/ 0 w 63"/>
                <a:gd name="T9" fmla="*/ 2147483647 h 39"/>
                <a:gd name="T10" fmla="*/ 2147483647 w 63"/>
                <a:gd name="T11" fmla="*/ 2147483647 h 39"/>
                <a:gd name="T12" fmla="*/ 2147483647 w 63"/>
                <a:gd name="T13" fmla="*/ 2147483647 h 39"/>
                <a:gd name="T14" fmla="*/ 2147483647 w 63"/>
                <a:gd name="T15" fmla="*/ 0 h 39"/>
                <a:gd name="T16" fmla="*/ 2147483647 w 63"/>
                <a:gd name="T17" fmla="*/ 2147483647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39">
                  <a:moveTo>
                    <a:pt x="56" y="24"/>
                  </a:moveTo>
                  <a:lnTo>
                    <a:pt x="56" y="39"/>
                  </a:lnTo>
                  <a:lnTo>
                    <a:pt x="32" y="29"/>
                  </a:lnTo>
                  <a:lnTo>
                    <a:pt x="7" y="17"/>
                  </a:lnTo>
                  <a:lnTo>
                    <a:pt x="0" y="8"/>
                  </a:lnTo>
                  <a:lnTo>
                    <a:pt x="17" y="5"/>
                  </a:lnTo>
                  <a:lnTo>
                    <a:pt x="41" y="3"/>
                  </a:lnTo>
                  <a:lnTo>
                    <a:pt x="63" y="0"/>
                  </a:lnTo>
                  <a:lnTo>
                    <a:pt x="56" y="24"/>
                  </a:lnTo>
                </a:path>
              </a:pathLst>
            </a:custGeom>
            <a:solidFill>
              <a:srgbClr val="007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34"/>
            <p:cNvSpPr>
              <a:spLocks noChangeAspect="1" noChangeShapeType="1"/>
            </p:cNvSpPr>
            <p:nvPr/>
          </p:nvSpPr>
          <p:spPr bwMode="auto">
            <a:xfrm>
              <a:off x="4079875" y="3290888"/>
              <a:ext cx="23813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37"/>
            <p:cNvSpPr>
              <a:spLocks noChangeAspect="1"/>
            </p:cNvSpPr>
            <p:nvPr/>
          </p:nvSpPr>
          <p:spPr bwMode="auto">
            <a:xfrm>
              <a:off x="4576763" y="3294063"/>
              <a:ext cx="28575" cy="26987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0 w 20"/>
                <a:gd name="T5" fmla="*/ 0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15" y="20"/>
                  </a:lnTo>
                  <a:lnTo>
                    <a:pt x="0" y="0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38"/>
            <p:cNvSpPr>
              <a:spLocks noChangeAspect="1"/>
            </p:cNvSpPr>
            <p:nvPr/>
          </p:nvSpPr>
          <p:spPr bwMode="auto">
            <a:xfrm>
              <a:off x="4576763" y="3294063"/>
              <a:ext cx="28575" cy="26987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0 w 20"/>
                <a:gd name="T5" fmla="*/ 0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12"/>
                  </a:moveTo>
                  <a:lnTo>
                    <a:pt x="15" y="20"/>
                  </a:lnTo>
                  <a:lnTo>
                    <a:pt x="0" y="0"/>
                  </a:lnTo>
                  <a:lnTo>
                    <a:pt x="20" y="12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64"/>
            <p:cNvSpPr>
              <a:spLocks noChangeAspect="1"/>
            </p:cNvSpPr>
            <p:nvPr/>
          </p:nvSpPr>
          <p:spPr bwMode="auto">
            <a:xfrm>
              <a:off x="4640263" y="3282950"/>
              <a:ext cx="22225" cy="25400"/>
            </a:xfrm>
            <a:custGeom>
              <a:avLst/>
              <a:gdLst>
                <a:gd name="T0" fmla="*/ 2147483647 w 20"/>
                <a:gd name="T1" fmla="*/ 0 h 19"/>
                <a:gd name="T2" fmla="*/ 0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6" y="0"/>
                  </a:moveTo>
                  <a:lnTo>
                    <a:pt x="0" y="10"/>
                  </a:lnTo>
                  <a:lnTo>
                    <a:pt x="20" y="19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382"/>
            <p:cNvSpPr>
              <a:spLocks noChangeAspect="1"/>
            </p:cNvSpPr>
            <p:nvPr/>
          </p:nvSpPr>
          <p:spPr bwMode="auto">
            <a:xfrm>
              <a:off x="4608513" y="2833688"/>
              <a:ext cx="133350" cy="52387"/>
            </a:xfrm>
            <a:custGeom>
              <a:avLst/>
              <a:gdLst>
                <a:gd name="T0" fmla="*/ 2147483647 w 112"/>
                <a:gd name="T1" fmla="*/ 0 h 40"/>
                <a:gd name="T2" fmla="*/ 2147483647 w 112"/>
                <a:gd name="T3" fmla="*/ 2147483647 h 40"/>
                <a:gd name="T4" fmla="*/ 2147483647 w 112"/>
                <a:gd name="T5" fmla="*/ 2147483647 h 40"/>
                <a:gd name="T6" fmla="*/ 2147483647 w 112"/>
                <a:gd name="T7" fmla="*/ 2147483647 h 40"/>
                <a:gd name="T8" fmla="*/ 2147483647 w 112"/>
                <a:gd name="T9" fmla="*/ 2147483647 h 40"/>
                <a:gd name="T10" fmla="*/ 2147483647 w 112"/>
                <a:gd name="T11" fmla="*/ 2147483647 h 40"/>
                <a:gd name="T12" fmla="*/ 2147483647 w 112"/>
                <a:gd name="T13" fmla="*/ 2147483647 h 40"/>
                <a:gd name="T14" fmla="*/ 2147483647 w 112"/>
                <a:gd name="T15" fmla="*/ 2147483647 h 40"/>
                <a:gd name="T16" fmla="*/ 0 w 112"/>
                <a:gd name="T17" fmla="*/ 2147483647 h 40"/>
                <a:gd name="T18" fmla="*/ 2147483647 w 112"/>
                <a:gd name="T19" fmla="*/ 2147483647 h 40"/>
                <a:gd name="T20" fmla="*/ 2147483647 w 112"/>
                <a:gd name="T21" fmla="*/ 2147483647 h 40"/>
                <a:gd name="T22" fmla="*/ 2147483647 w 112"/>
                <a:gd name="T23" fmla="*/ 2147483647 h 40"/>
                <a:gd name="T24" fmla="*/ 2147483647 w 112"/>
                <a:gd name="T25" fmla="*/ 2147483647 h 40"/>
                <a:gd name="T26" fmla="*/ 2147483647 w 112"/>
                <a:gd name="T27" fmla="*/ 2147483647 h 40"/>
                <a:gd name="T28" fmla="*/ 2147483647 w 112"/>
                <a:gd name="T29" fmla="*/ 2147483647 h 40"/>
                <a:gd name="T30" fmla="*/ 2147483647 w 112"/>
                <a:gd name="T31" fmla="*/ 2147483647 h 40"/>
                <a:gd name="T32" fmla="*/ 2147483647 w 112"/>
                <a:gd name="T33" fmla="*/ 2147483647 h 40"/>
                <a:gd name="T34" fmla="*/ 2147483647 w 112"/>
                <a:gd name="T35" fmla="*/ 0 h 40"/>
                <a:gd name="T36" fmla="*/ 2147483647 w 112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40">
                  <a:moveTo>
                    <a:pt x="40" y="0"/>
                  </a:moveTo>
                  <a:lnTo>
                    <a:pt x="40" y="2"/>
                  </a:lnTo>
                  <a:lnTo>
                    <a:pt x="35" y="7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24" y="18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0" y="19"/>
                  </a:lnTo>
                  <a:lnTo>
                    <a:pt x="14" y="38"/>
                  </a:lnTo>
                  <a:lnTo>
                    <a:pt x="18" y="40"/>
                  </a:lnTo>
                  <a:lnTo>
                    <a:pt x="44" y="40"/>
                  </a:lnTo>
                  <a:lnTo>
                    <a:pt x="75" y="28"/>
                  </a:lnTo>
                  <a:lnTo>
                    <a:pt x="105" y="28"/>
                  </a:lnTo>
                  <a:lnTo>
                    <a:pt x="112" y="11"/>
                  </a:lnTo>
                  <a:lnTo>
                    <a:pt x="84" y="6"/>
                  </a:lnTo>
                  <a:lnTo>
                    <a:pt x="67" y="6"/>
                  </a:lnTo>
                  <a:lnTo>
                    <a:pt x="6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383"/>
            <p:cNvSpPr>
              <a:spLocks noChangeAspect="1"/>
            </p:cNvSpPr>
            <p:nvPr/>
          </p:nvSpPr>
          <p:spPr bwMode="auto">
            <a:xfrm>
              <a:off x="4608513" y="2833688"/>
              <a:ext cx="133350" cy="52387"/>
            </a:xfrm>
            <a:custGeom>
              <a:avLst/>
              <a:gdLst>
                <a:gd name="T0" fmla="*/ 2147483647 w 112"/>
                <a:gd name="T1" fmla="*/ 0 h 40"/>
                <a:gd name="T2" fmla="*/ 2147483647 w 112"/>
                <a:gd name="T3" fmla="*/ 2147483647 h 40"/>
                <a:gd name="T4" fmla="*/ 2147483647 w 112"/>
                <a:gd name="T5" fmla="*/ 2147483647 h 40"/>
                <a:gd name="T6" fmla="*/ 2147483647 w 112"/>
                <a:gd name="T7" fmla="*/ 2147483647 h 40"/>
                <a:gd name="T8" fmla="*/ 2147483647 w 112"/>
                <a:gd name="T9" fmla="*/ 2147483647 h 40"/>
                <a:gd name="T10" fmla="*/ 2147483647 w 112"/>
                <a:gd name="T11" fmla="*/ 2147483647 h 40"/>
                <a:gd name="T12" fmla="*/ 2147483647 w 112"/>
                <a:gd name="T13" fmla="*/ 2147483647 h 40"/>
                <a:gd name="T14" fmla="*/ 2147483647 w 112"/>
                <a:gd name="T15" fmla="*/ 2147483647 h 40"/>
                <a:gd name="T16" fmla="*/ 0 w 112"/>
                <a:gd name="T17" fmla="*/ 2147483647 h 40"/>
                <a:gd name="T18" fmla="*/ 2147483647 w 112"/>
                <a:gd name="T19" fmla="*/ 2147483647 h 40"/>
                <a:gd name="T20" fmla="*/ 2147483647 w 112"/>
                <a:gd name="T21" fmla="*/ 2147483647 h 40"/>
                <a:gd name="T22" fmla="*/ 2147483647 w 112"/>
                <a:gd name="T23" fmla="*/ 2147483647 h 40"/>
                <a:gd name="T24" fmla="*/ 2147483647 w 112"/>
                <a:gd name="T25" fmla="*/ 2147483647 h 40"/>
                <a:gd name="T26" fmla="*/ 2147483647 w 112"/>
                <a:gd name="T27" fmla="*/ 2147483647 h 40"/>
                <a:gd name="T28" fmla="*/ 2147483647 w 112"/>
                <a:gd name="T29" fmla="*/ 2147483647 h 40"/>
                <a:gd name="T30" fmla="*/ 2147483647 w 112"/>
                <a:gd name="T31" fmla="*/ 2147483647 h 40"/>
                <a:gd name="T32" fmla="*/ 2147483647 w 112"/>
                <a:gd name="T33" fmla="*/ 2147483647 h 40"/>
                <a:gd name="T34" fmla="*/ 2147483647 w 112"/>
                <a:gd name="T35" fmla="*/ 0 h 40"/>
                <a:gd name="T36" fmla="*/ 2147483647 w 112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40">
                  <a:moveTo>
                    <a:pt x="40" y="0"/>
                  </a:moveTo>
                  <a:lnTo>
                    <a:pt x="40" y="2"/>
                  </a:lnTo>
                  <a:lnTo>
                    <a:pt x="35" y="7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24" y="18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0" y="19"/>
                  </a:lnTo>
                  <a:lnTo>
                    <a:pt x="14" y="38"/>
                  </a:lnTo>
                  <a:lnTo>
                    <a:pt x="18" y="40"/>
                  </a:lnTo>
                  <a:lnTo>
                    <a:pt x="44" y="40"/>
                  </a:lnTo>
                  <a:lnTo>
                    <a:pt x="75" y="28"/>
                  </a:lnTo>
                  <a:lnTo>
                    <a:pt x="105" y="28"/>
                  </a:lnTo>
                  <a:lnTo>
                    <a:pt x="112" y="11"/>
                  </a:lnTo>
                  <a:lnTo>
                    <a:pt x="84" y="6"/>
                  </a:lnTo>
                  <a:lnTo>
                    <a:pt x="67" y="6"/>
                  </a:lnTo>
                  <a:lnTo>
                    <a:pt x="63" y="0"/>
                  </a:lnTo>
                  <a:lnTo>
                    <a:pt x="40" y="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384"/>
            <p:cNvSpPr>
              <a:spLocks noChangeAspect="1"/>
            </p:cNvSpPr>
            <p:nvPr/>
          </p:nvSpPr>
          <p:spPr bwMode="auto">
            <a:xfrm>
              <a:off x="4537075" y="2925763"/>
              <a:ext cx="71438" cy="44450"/>
            </a:xfrm>
            <a:custGeom>
              <a:avLst/>
              <a:gdLst>
                <a:gd name="T0" fmla="*/ 2147483647 w 57"/>
                <a:gd name="T1" fmla="*/ 2147483647 h 34"/>
                <a:gd name="T2" fmla="*/ 2147483647 w 57"/>
                <a:gd name="T3" fmla="*/ 2147483647 h 34"/>
                <a:gd name="T4" fmla="*/ 2147483647 w 57"/>
                <a:gd name="T5" fmla="*/ 2147483647 h 34"/>
                <a:gd name="T6" fmla="*/ 2147483647 w 57"/>
                <a:gd name="T7" fmla="*/ 2147483647 h 34"/>
                <a:gd name="T8" fmla="*/ 2147483647 w 57"/>
                <a:gd name="T9" fmla="*/ 2147483647 h 34"/>
                <a:gd name="T10" fmla="*/ 2147483647 w 57"/>
                <a:gd name="T11" fmla="*/ 2147483647 h 34"/>
                <a:gd name="T12" fmla="*/ 2147483647 w 57"/>
                <a:gd name="T13" fmla="*/ 2147483647 h 34"/>
                <a:gd name="T14" fmla="*/ 2147483647 w 57"/>
                <a:gd name="T15" fmla="*/ 2147483647 h 34"/>
                <a:gd name="T16" fmla="*/ 2147483647 w 57"/>
                <a:gd name="T17" fmla="*/ 2147483647 h 34"/>
                <a:gd name="T18" fmla="*/ 2147483647 w 57"/>
                <a:gd name="T19" fmla="*/ 2147483647 h 34"/>
                <a:gd name="T20" fmla="*/ 2147483647 w 57"/>
                <a:gd name="T21" fmla="*/ 2147483647 h 34"/>
                <a:gd name="T22" fmla="*/ 2147483647 w 57"/>
                <a:gd name="T23" fmla="*/ 2147483647 h 34"/>
                <a:gd name="T24" fmla="*/ 2147483647 w 57"/>
                <a:gd name="T25" fmla="*/ 2147483647 h 34"/>
                <a:gd name="T26" fmla="*/ 2147483647 w 57"/>
                <a:gd name="T27" fmla="*/ 2147483647 h 34"/>
                <a:gd name="T28" fmla="*/ 2147483647 w 57"/>
                <a:gd name="T29" fmla="*/ 2147483647 h 34"/>
                <a:gd name="T30" fmla="*/ 2147483647 w 57"/>
                <a:gd name="T31" fmla="*/ 2147483647 h 34"/>
                <a:gd name="T32" fmla="*/ 2147483647 w 57"/>
                <a:gd name="T33" fmla="*/ 2147483647 h 34"/>
                <a:gd name="T34" fmla="*/ 2147483647 w 57"/>
                <a:gd name="T35" fmla="*/ 2147483647 h 34"/>
                <a:gd name="T36" fmla="*/ 2147483647 w 57"/>
                <a:gd name="T37" fmla="*/ 2147483647 h 34"/>
                <a:gd name="T38" fmla="*/ 2147483647 w 57"/>
                <a:gd name="T39" fmla="*/ 2147483647 h 34"/>
                <a:gd name="T40" fmla="*/ 2147483647 w 57"/>
                <a:gd name="T41" fmla="*/ 2147483647 h 34"/>
                <a:gd name="T42" fmla="*/ 2147483647 w 57"/>
                <a:gd name="T43" fmla="*/ 0 h 34"/>
                <a:gd name="T44" fmla="*/ 2147483647 w 57"/>
                <a:gd name="T45" fmla="*/ 2147483647 h 34"/>
                <a:gd name="T46" fmla="*/ 2147483647 w 57"/>
                <a:gd name="T47" fmla="*/ 2147483647 h 34"/>
                <a:gd name="T48" fmla="*/ 0 w 57"/>
                <a:gd name="T49" fmla="*/ 2147483647 h 34"/>
                <a:gd name="T50" fmla="*/ 2147483647 w 57"/>
                <a:gd name="T51" fmla="*/ 2147483647 h 34"/>
                <a:gd name="T52" fmla="*/ 2147483647 w 57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7" h="34">
                  <a:moveTo>
                    <a:pt x="9" y="33"/>
                  </a:moveTo>
                  <a:lnTo>
                    <a:pt x="19" y="34"/>
                  </a:lnTo>
                  <a:lnTo>
                    <a:pt x="21" y="29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31" y="34"/>
                  </a:lnTo>
                  <a:lnTo>
                    <a:pt x="36" y="33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41" y="25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48" y="15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0" y="3"/>
                  </a:lnTo>
                  <a:lnTo>
                    <a:pt x="49" y="0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6"/>
                  </a:lnTo>
                  <a:lnTo>
                    <a:pt x="5" y="32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385"/>
            <p:cNvSpPr>
              <a:spLocks noChangeAspect="1"/>
            </p:cNvSpPr>
            <p:nvPr/>
          </p:nvSpPr>
          <p:spPr bwMode="auto">
            <a:xfrm>
              <a:off x="4537075" y="2925763"/>
              <a:ext cx="71438" cy="44450"/>
            </a:xfrm>
            <a:custGeom>
              <a:avLst/>
              <a:gdLst>
                <a:gd name="T0" fmla="*/ 2147483647 w 57"/>
                <a:gd name="T1" fmla="*/ 2147483647 h 34"/>
                <a:gd name="T2" fmla="*/ 2147483647 w 57"/>
                <a:gd name="T3" fmla="*/ 2147483647 h 34"/>
                <a:gd name="T4" fmla="*/ 2147483647 w 57"/>
                <a:gd name="T5" fmla="*/ 2147483647 h 34"/>
                <a:gd name="T6" fmla="*/ 2147483647 w 57"/>
                <a:gd name="T7" fmla="*/ 2147483647 h 34"/>
                <a:gd name="T8" fmla="*/ 2147483647 w 57"/>
                <a:gd name="T9" fmla="*/ 2147483647 h 34"/>
                <a:gd name="T10" fmla="*/ 2147483647 w 57"/>
                <a:gd name="T11" fmla="*/ 2147483647 h 34"/>
                <a:gd name="T12" fmla="*/ 2147483647 w 57"/>
                <a:gd name="T13" fmla="*/ 2147483647 h 34"/>
                <a:gd name="T14" fmla="*/ 2147483647 w 57"/>
                <a:gd name="T15" fmla="*/ 2147483647 h 34"/>
                <a:gd name="T16" fmla="*/ 2147483647 w 57"/>
                <a:gd name="T17" fmla="*/ 2147483647 h 34"/>
                <a:gd name="T18" fmla="*/ 2147483647 w 57"/>
                <a:gd name="T19" fmla="*/ 2147483647 h 34"/>
                <a:gd name="T20" fmla="*/ 2147483647 w 57"/>
                <a:gd name="T21" fmla="*/ 2147483647 h 34"/>
                <a:gd name="T22" fmla="*/ 2147483647 w 57"/>
                <a:gd name="T23" fmla="*/ 2147483647 h 34"/>
                <a:gd name="T24" fmla="*/ 2147483647 w 57"/>
                <a:gd name="T25" fmla="*/ 2147483647 h 34"/>
                <a:gd name="T26" fmla="*/ 2147483647 w 57"/>
                <a:gd name="T27" fmla="*/ 2147483647 h 34"/>
                <a:gd name="T28" fmla="*/ 2147483647 w 57"/>
                <a:gd name="T29" fmla="*/ 2147483647 h 34"/>
                <a:gd name="T30" fmla="*/ 2147483647 w 57"/>
                <a:gd name="T31" fmla="*/ 2147483647 h 34"/>
                <a:gd name="T32" fmla="*/ 2147483647 w 57"/>
                <a:gd name="T33" fmla="*/ 2147483647 h 34"/>
                <a:gd name="T34" fmla="*/ 2147483647 w 57"/>
                <a:gd name="T35" fmla="*/ 2147483647 h 34"/>
                <a:gd name="T36" fmla="*/ 2147483647 w 57"/>
                <a:gd name="T37" fmla="*/ 2147483647 h 34"/>
                <a:gd name="T38" fmla="*/ 2147483647 w 57"/>
                <a:gd name="T39" fmla="*/ 2147483647 h 34"/>
                <a:gd name="T40" fmla="*/ 2147483647 w 57"/>
                <a:gd name="T41" fmla="*/ 2147483647 h 34"/>
                <a:gd name="T42" fmla="*/ 2147483647 w 57"/>
                <a:gd name="T43" fmla="*/ 0 h 34"/>
                <a:gd name="T44" fmla="*/ 2147483647 w 57"/>
                <a:gd name="T45" fmla="*/ 2147483647 h 34"/>
                <a:gd name="T46" fmla="*/ 2147483647 w 57"/>
                <a:gd name="T47" fmla="*/ 2147483647 h 34"/>
                <a:gd name="T48" fmla="*/ 0 w 57"/>
                <a:gd name="T49" fmla="*/ 2147483647 h 34"/>
                <a:gd name="T50" fmla="*/ 2147483647 w 57"/>
                <a:gd name="T51" fmla="*/ 2147483647 h 34"/>
                <a:gd name="T52" fmla="*/ 2147483647 w 57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7" h="34">
                  <a:moveTo>
                    <a:pt x="9" y="33"/>
                  </a:moveTo>
                  <a:lnTo>
                    <a:pt x="19" y="34"/>
                  </a:lnTo>
                  <a:lnTo>
                    <a:pt x="21" y="29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31" y="34"/>
                  </a:lnTo>
                  <a:lnTo>
                    <a:pt x="36" y="33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41" y="25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48" y="15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0" y="3"/>
                  </a:lnTo>
                  <a:lnTo>
                    <a:pt x="49" y="0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6"/>
                  </a:lnTo>
                  <a:lnTo>
                    <a:pt x="5" y="32"/>
                  </a:lnTo>
                  <a:lnTo>
                    <a:pt x="9" y="33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386"/>
            <p:cNvSpPr>
              <a:spLocks noChangeAspect="1"/>
            </p:cNvSpPr>
            <p:nvPr/>
          </p:nvSpPr>
          <p:spPr bwMode="auto">
            <a:xfrm>
              <a:off x="4457700" y="2214563"/>
              <a:ext cx="250825" cy="420687"/>
            </a:xfrm>
            <a:custGeom>
              <a:avLst/>
              <a:gdLst>
                <a:gd name="T0" fmla="*/ 2147483647 w 200"/>
                <a:gd name="T1" fmla="*/ 2147483647 h 301"/>
                <a:gd name="T2" fmla="*/ 2147483647 w 200"/>
                <a:gd name="T3" fmla="*/ 2147483647 h 301"/>
                <a:gd name="T4" fmla="*/ 2147483647 w 200"/>
                <a:gd name="T5" fmla="*/ 2147483647 h 301"/>
                <a:gd name="T6" fmla="*/ 2147483647 w 200"/>
                <a:gd name="T7" fmla="*/ 2147483647 h 301"/>
                <a:gd name="T8" fmla="*/ 2147483647 w 200"/>
                <a:gd name="T9" fmla="*/ 2147483647 h 301"/>
                <a:gd name="T10" fmla="*/ 2147483647 w 200"/>
                <a:gd name="T11" fmla="*/ 2147483647 h 301"/>
                <a:gd name="T12" fmla="*/ 2147483647 w 200"/>
                <a:gd name="T13" fmla="*/ 2147483647 h 301"/>
                <a:gd name="T14" fmla="*/ 2147483647 w 200"/>
                <a:gd name="T15" fmla="*/ 2147483647 h 301"/>
                <a:gd name="T16" fmla="*/ 2147483647 w 200"/>
                <a:gd name="T17" fmla="*/ 2147483647 h 301"/>
                <a:gd name="T18" fmla="*/ 2147483647 w 200"/>
                <a:gd name="T19" fmla="*/ 2147483647 h 301"/>
                <a:gd name="T20" fmla="*/ 2147483647 w 200"/>
                <a:gd name="T21" fmla="*/ 2147483647 h 301"/>
                <a:gd name="T22" fmla="*/ 2147483647 w 200"/>
                <a:gd name="T23" fmla="*/ 2147483647 h 301"/>
                <a:gd name="T24" fmla="*/ 2147483647 w 200"/>
                <a:gd name="T25" fmla="*/ 2147483647 h 301"/>
                <a:gd name="T26" fmla="*/ 2147483647 w 200"/>
                <a:gd name="T27" fmla="*/ 2147483647 h 301"/>
                <a:gd name="T28" fmla="*/ 2147483647 w 200"/>
                <a:gd name="T29" fmla="*/ 2147483647 h 301"/>
                <a:gd name="T30" fmla="*/ 2147483647 w 200"/>
                <a:gd name="T31" fmla="*/ 2147483647 h 301"/>
                <a:gd name="T32" fmla="*/ 2147483647 w 200"/>
                <a:gd name="T33" fmla="*/ 2147483647 h 301"/>
                <a:gd name="T34" fmla="*/ 0 w 200"/>
                <a:gd name="T35" fmla="*/ 2147483647 h 301"/>
                <a:gd name="T36" fmla="*/ 2147483647 w 200"/>
                <a:gd name="T37" fmla="*/ 2147483647 h 301"/>
                <a:gd name="T38" fmla="*/ 2147483647 w 200"/>
                <a:gd name="T39" fmla="*/ 2147483647 h 301"/>
                <a:gd name="T40" fmla="*/ 2147483647 w 200"/>
                <a:gd name="T41" fmla="*/ 2147483647 h 301"/>
                <a:gd name="T42" fmla="*/ 2147483647 w 200"/>
                <a:gd name="T43" fmla="*/ 2147483647 h 301"/>
                <a:gd name="T44" fmla="*/ 2147483647 w 200"/>
                <a:gd name="T45" fmla="*/ 2147483647 h 301"/>
                <a:gd name="T46" fmla="*/ 2147483647 w 200"/>
                <a:gd name="T47" fmla="*/ 2147483647 h 301"/>
                <a:gd name="T48" fmla="*/ 2147483647 w 200"/>
                <a:gd name="T49" fmla="*/ 2147483647 h 301"/>
                <a:gd name="T50" fmla="*/ 2147483647 w 200"/>
                <a:gd name="T51" fmla="*/ 2147483647 h 301"/>
                <a:gd name="T52" fmla="*/ 2147483647 w 200"/>
                <a:gd name="T53" fmla="*/ 2147483647 h 301"/>
                <a:gd name="T54" fmla="*/ 2147483647 w 200"/>
                <a:gd name="T55" fmla="*/ 0 h 301"/>
                <a:gd name="T56" fmla="*/ 2147483647 w 200"/>
                <a:gd name="T57" fmla="*/ 2147483647 h 301"/>
                <a:gd name="T58" fmla="*/ 2147483647 w 200"/>
                <a:gd name="T59" fmla="*/ 2147483647 h 301"/>
                <a:gd name="T60" fmla="*/ 2147483647 w 200"/>
                <a:gd name="T61" fmla="*/ 2147483647 h 301"/>
                <a:gd name="T62" fmla="*/ 2147483647 w 200"/>
                <a:gd name="T63" fmla="*/ 2147483647 h 301"/>
                <a:gd name="T64" fmla="*/ 2147483647 w 200"/>
                <a:gd name="T65" fmla="*/ 2147483647 h 3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0" h="301">
                  <a:moveTo>
                    <a:pt x="158" y="102"/>
                  </a:moveTo>
                  <a:lnTo>
                    <a:pt x="139" y="118"/>
                  </a:lnTo>
                  <a:lnTo>
                    <a:pt x="123" y="126"/>
                  </a:lnTo>
                  <a:lnTo>
                    <a:pt x="118" y="130"/>
                  </a:lnTo>
                  <a:lnTo>
                    <a:pt x="105" y="133"/>
                  </a:lnTo>
                  <a:lnTo>
                    <a:pt x="104" y="141"/>
                  </a:lnTo>
                  <a:lnTo>
                    <a:pt x="100" y="145"/>
                  </a:lnTo>
                  <a:lnTo>
                    <a:pt x="100" y="159"/>
                  </a:lnTo>
                  <a:lnTo>
                    <a:pt x="104" y="183"/>
                  </a:lnTo>
                  <a:lnTo>
                    <a:pt x="123" y="191"/>
                  </a:lnTo>
                  <a:lnTo>
                    <a:pt x="133" y="202"/>
                  </a:lnTo>
                  <a:lnTo>
                    <a:pt x="114" y="211"/>
                  </a:lnTo>
                  <a:lnTo>
                    <a:pt x="109" y="204"/>
                  </a:lnTo>
                  <a:lnTo>
                    <a:pt x="109" y="206"/>
                  </a:lnTo>
                  <a:lnTo>
                    <a:pt x="86" y="209"/>
                  </a:lnTo>
                  <a:lnTo>
                    <a:pt x="126" y="21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01" y="227"/>
                  </a:lnTo>
                  <a:lnTo>
                    <a:pt x="92" y="227"/>
                  </a:lnTo>
                  <a:lnTo>
                    <a:pt x="100" y="232"/>
                  </a:lnTo>
                  <a:lnTo>
                    <a:pt x="98" y="232"/>
                  </a:lnTo>
                  <a:lnTo>
                    <a:pt x="97" y="243"/>
                  </a:lnTo>
                  <a:lnTo>
                    <a:pt x="100" y="248"/>
                  </a:lnTo>
                  <a:lnTo>
                    <a:pt x="98" y="248"/>
                  </a:lnTo>
                  <a:lnTo>
                    <a:pt x="96" y="265"/>
                  </a:lnTo>
                  <a:lnTo>
                    <a:pt x="92" y="284"/>
                  </a:lnTo>
                  <a:lnTo>
                    <a:pt x="61" y="289"/>
                  </a:lnTo>
                  <a:lnTo>
                    <a:pt x="59" y="301"/>
                  </a:lnTo>
                  <a:lnTo>
                    <a:pt x="37" y="300"/>
                  </a:lnTo>
                  <a:lnTo>
                    <a:pt x="32" y="284"/>
                  </a:lnTo>
                  <a:lnTo>
                    <a:pt x="29" y="269"/>
                  </a:lnTo>
                  <a:lnTo>
                    <a:pt x="11" y="243"/>
                  </a:lnTo>
                  <a:lnTo>
                    <a:pt x="14" y="236"/>
                  </a:lnTo>
                  <a:lnTo>
                    <a:pt x="7" y="235"/>
                  </a:lnTo>
                  <a:lnTo>
                    <a:pt x="0" y="221"/>
                  </a:lnTo>
                  <a:lnTo>
                    <a:pt x="6" y="219"/>
                  </a:lnTo>
                  <a:lnTo>
                    <a:pt x="15" y="199"/>
                  </a:lnTo>
                  <a:lnTo>
                    <a:pt x="16" y="179"/>
                  </a:lnTo>
                  <a:lnTo>
                    <a:pt x="16" y="174"/>
                  </a:lnTo>
                  <a:lnTo>
                    <a:pt x="24" y="166"/>
                  </a:lnTo>
                  <a:lnTo>
                    <a:pt x="11" y="158"/>
                  </a:lnTo>
                  <a:lnTo>
                    <a:pt x="11" y="137"/>
                  </a:lnTo>
                  <a:lnTo>
                    <a:pt x="10" y="116"/>
                  </a:lnTo>
                  <a:lnTo>
                    <a:pt x="24" y="106"/>
                  </a:lnTo>
                  <a:lnTo>
                    <a:pt x="39" y="105"/>
                  </a:lnTo>
                  <a:lnTo>
                    <a:pt x="31" y="96"/>
                  </a:lnTo>
                  <a:lnTo>
                    <a:pt x="44" y="69"/>
                  </a:lnTo>
                  <a:lnTo>
                    <a:pt x="40" y="63"/>
                  </a:lnTo>
                  <a:lnTo>
                    <a:pt x="56" y="59"/>
                  </a:lnTo>
                  <a:lnTo>
                    <a:pt x="64" y="47"/>
                  </a:lnTo>
                  <a:lnTo>
                    <a:pt x="73" y="26"/>
                  </a:lnTo>
                  <a:lnTo>
                    <a:pt x="94" y="20"/>
                  </a:lnTo>
                  <a:lnTo>
                    <a:pt x="96" y="12"/>
                  </a:lnTo>
                  <a:lnTo>
                    <a:pt x="123" y="12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76" y="20"/>
                  </a:lnTo>
                  <a:lnTo>
                    <a:pt x="191" y="48"/>
                  </a:lnTo>
                  <a:lnTo>
                    <a:pt x="200" y="69"/>
                  </a:lnTo>
                  <a:lnTo>
                    <a:pt x="176" y="68"/>
                  </a:lnTo>
                  <a:lnTo>
                    <a:pt x="170" y="71"/>
                  </a:lnTo>
                  <a:lnTo>
                    <a:pt x="168" y="76"/>
                  </a:lnTo>
                  <a:lnTo>
                    <a:pt x="164" y="74"/>
                  </a:lnTo>
                  <a:lnTo>
                    <a:pt x="157" y="80"/>
                  </a:lnTo>
                  <a:lnTo>
                    <a:pt x="154" y="90"/>
                  </a:lnTo>
                  <a:lnTo>
                    <a:pt x="158" y="102"/>
                  </a:lnTo>
                  <a:close/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387"/>
            <p:cNvSpPr>
              <a:spLocks noChangeAspect="1"/>
            </p:cNvSpPr>
            <p:nvPr/>
          </p:nvSpPr>
          <p:spPr bwMode="auto">
            <a:xfrm>
              <a:off x="4457700" y="2214563"/>
              <a:ext cx="250825" cy="420687"/>
            </a:xfrm>
            <a:custGeom>
              <a:avLst/>
              <a:gdLst>
                <a:gd name="T0" fmla="*/ 2147483647 w 200"/>
                <a:gd name="T1" fmla="*/ 2147483647 h 301"/>
                <a:gd name="T2" fmla="*/ 2147483647 w 200"/>
                <a:gd name="T3" fmla="*/ 2147483647 h 301"/>
                <a:gd name="T4" fmla="*/ 2147483647 w 200"/>
                <a:gd name="T5" fmla="*/ 2147483647 h 301"/>
                <a:gd name="T6" fmla="*/ 2147483647 w 200"/>
                <a:gd name="T7" fmla="*/ 2147483647 h 301"/>
                <a:gd name="T8" fmla="*/ 2147483647 w 200"/>
                <a:gd name="T9" fmla="*/ 2147483647 h 301"/>
                <a:gd name="T10" fmla="*/ 2147483647 w 200"/>
                <a:gd name="T11" fmla="*/ 2147483647 h 301"/>
                <a:gd name="T12" fmla="*/ 2147483647 w 200"/>
                <a:gd name="T13" fmla="*/ 2147483647 h 301"/>
                <a:gd name="T14" fmla="*/ 2147483647 w 200"/>
                <a:gd name="T15" fmla="*/ 2147483647 h 301"/>
                <a:gd name="T16" fmla="*/ 2147483647 w 200"/>
                <a:gd name="T17" fmla="*/ 2147483647 h 301"/>
                <a:gd name="T18" fmla="*/ 2147483647 w 200"/>
                <a:gd name="T19" fmla="*/ 2147483647 h 301"/>
                <a:gd name="T20" fmla="*/ 2147483647 w 200"/>
                <a:gd name="T21" fmla="*/ 2147483647 h 301"/>
                <a:gd name="T22" fmla="*/ 2147483647 w 200"/>
                <a:gd name="T23" fmla="*/ 2147483647 h 301"/>
                <a:gd name="T24" fmla="*/ 2147483647 w 200"/>
                <a:gd name="T25" fmla="*/ 2147483647 h 301"/>
                <a:gd name="T26" fmla="*/ 2147483647 w 200"/>
                <a:gd name="T27" fmla="*/ 2147483647 h 301"/>
                <a:gd name="T28" fmla="*/ 2147483647 w 200"/>
                <a:gd name="T29" fmla="*/ 2147483647 h 301"/>
                <a:gd name="T30" fmla="*/ 2147483647 w 200"/>
                <a:gd name="T31" fmla="*/ 2147483647 h 301"/>
                <a:gd name="T32" fmla="*/ 2147483647 w 200"/>
                <a:gd name="T33" fmla="*/ 2147483647 h 301"/>
                <a:gd name="T34" fmla="*/ 0 w 200"/>
                <a:gd name="T35" fmla="*/ 2147483647 h 301"/>
                <a:gd name="T36" fmla="*/ 2147483647 w 200"/>
                <a:gd name="T37" fmla="*/ 2147483647 h 301"/>
                <a:gd name="T38" fmla="*/ 2147483647 w 200"/>
                <a:gd name="T39" fmla="*/ 2147483647 h 301"/>
                <a:gd name="T40" fmla="*/ 2147483647 w 200"/>
                <a:gd name="T41" fmla="*/ 2147483647 h 301"/>
                <a:gd name="T42" fmla="*/ 2147483647 w 200"/>
                <a:gd name="T43" fmla="*/ 2147483647 h 301"/>
                <a:gd name="T44" fmla="*/ 2147483647 w 200"/>
                <a:gd name="T45" fmla="*/ 2147483647 h 301"/>
                <a:gd name="T46" fmla="*/ 2147483647 w 200"/>
                <a:gd name="T47" fmla="*/ 2147483647 h 301"/>
                <a:gd name="T48" fmla="*/ 2147483647 w 200"/>
                <a:gd name="T49" fmla="*/ 2147483647 h 301"/>
                <a:gd name="T50" fmla="*/ 2147483647 w 200"/>
                <a:gd name="T51" fmla="*/ 2147483647 h 301"/>
                <a:gd name="T52" fmla="*/ 2147483647 w 200"/>
                <a:gd name="T53" fmla="*/ 2147483647 h 301"/>
                <a:gd name="T54" fmla="*/ 2147483647 w 200"/>
                <a:gd name="T55" fmla="*/ 0 h 301"/>
                <a:gd name="T56" fmla="*/ 2147483647 w 200"/>
                <a:gd name="T57" fmla="*/ 2147483647 h 301"/>
                <a:gd name="T58" fmla="*/ 2147483647 w 200"/>
                <a:gd name="T59" fmla="*/ 2147483647 h 301"/>
                <a:gd name="T60" fmla="*/ 2147483647 w 200"/>
                <a:gd name="T61" fmla="*/ 2147483647 h 301"/>
                <a:gd name="T62" fmla="*/ 2147483647 w 200"/>
                <a:gd name="T63" fmla="*/ 2147483647 h 301"/>
                <a:gd name="T64" fmla="*/ 2147483647 w 200"/>
                <a:gd name="T65" fmla="*/ 2147483647 h 3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0" h="301">
                  <a:moveTo>
                    <a:pt x="158" y="102"/>
                  </a:moveTo>
                  <a:lnTo>
                    <a:pt x="139" y="118"/>
                  </a:lnTo>
                  <a:lnTo>
                    <a:pt x="123" y="126"/>
                  </a:lnTo>
                  <a:lnTo>
                    <a:pt x="118" y="130"/>
                  </a:lnTo>
                  <a:lnTo>
                    <a:pt x="105" y="133"/>
                  </a:lnTo>
                  <a:lnTo>
                    <a:pt x="104" y="141"/>
                  </a:lnTo>
                  <a:lnTo>
                    <a:pt x="100" y="145"/>
                  </a:lnTo>
                  <a:lnTo>
                    <a:pt x="100" y="159"/>
                  </a:lnTo>
                  <a:lnTo>
                    <a:pt x="104" y="183"/>
                  </a:lnTo>
                  <a:lnTo>
                    <a:pt x="123" y="191"/>
                  </a:lnTo>
                  <a:lnTo>
                    <a:pt x="133" y="202"/>
                  </a:lnTo>
                  <a:lnTo>
                    <a:pt x="114" y="211"/>
                  </a:lnTo>
                  <a:lnTo>
                    <a:pt x="109" y="204"/>
                  </a:lnTo>
                  <a:lnTo>
                    <a:pt x="109" y="206"/>
                  </a:lnTo>
                  <a:lnTo>
                    <a:pt x="86" y="209"/>
                  </a:lnTo>
                  <a:lnTo>
                    <a:pt x="126" y="21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01" y="227"/>
                  </a:lnTo>
                  <a:lnTo>
                    <a:pt x="92" y="227"/>
                  </a:lnTo>
                  <a:lnTo>
                    <a:pt x="100" y="232"/>
                  </a:lnTo>
                  <a:lnTo>
                    <a:pt x="98" y="232"/>
                  </a:lnTo>
                  <a:lnTo>
                    <a:pt x="97" y="243"/>
                  </a:lnTo>
                  <a:lnTo>
                    <a:pt x="100" y="248"/>
                  </a:lnTo>
                  <a:lnTo>
                    <a:pt x="98" y="248"/>
                  </a:lnTo>
                  <a:lnTo>
                    <a:pt x="96" y="265"/>
                  </a:lnTo>
                  <a:lnTo>
                    <a:pt x="92" y="284"/>
                  </a:lnTo>
                  <a:lnTo>
                    <a:pt x="61" y="289"/>
                  </a:lnTo>
                  <a:lnTo>
                    <a:pt x="59" y="301"/>
                  </a:lnTo>
                  <a:lnTo>
                    <a:pt x="37" y="300"/>
                  </a:lnTo>
                  <a:lnTo>
                    <a:pt x="32" y="284"/>
                  </a:lnTo>
                  <a:lnTo>
                    <a:pt x="29" y="269"/>
                  </a:lnTo>
                  <a:lnTo>
                    <a:pt x="11" y="243"/>
                  </a:lnTo>
                  <a:lnTo>
                    <a:pt x="14" y="236"/>
                  </a:lnTo>
                  <a:lnTo>
                    <a:pt x="7" y="235"/>
                  </a:lnTo>
                  <a:lnTo>
                    <a:pt x="0" y="221"/>
                  </a:lnTo>
                  <a:lnTo>
                    <a:pt x="6" y="219"/>
                  </a:lnTo>
                  <a:lnTo>
                    <a:pt x="15" y="199"/>
                  </a:lnTo>
                  <a:lnTo>
                    <a:pt x="16" y="179"/>
                  </a:lnTo>
                  <a:lnTo>
                    <a:pt x="16" y="174"/>
                  </a:lnTo>
                  <a:lnTo>
                    <a:pt x="24" y="166"/>
                  </a:lnTo>
                  <a:lnTo>
                    <a:pt x="11" y="158"/>
                  </a:lnTo>
                  <a:lnTo>
                    <a:pt x="11" y="137"/>
                  </a:lnTo>
                  <a:lnTo>
                    <a:pt x="10" y="116"/>
                  </a:lnTo>
                  <a:lnTo>
                    <a:pt x="24" y="106"/>
                  </a:lnTo>
                  <a:lnTo>
                    <a:pt x="39" y="105"/>
                  </a:lnTo>
                  <a:lnTo>
                    <a:pt x="31" y="96"/>
                  </a:lnTo>
                  <a:lnTo>
                    <a:pt x="44" y="69"/>
                  </a:lnTo>
                  <a:lnTo>
                    <a:pt x="40" y="63"/>
                  </a:lnTo>
                  <a:lnTo>
                    <a:pt x="56" y="59"/>
                  </a:lnTo>
                  <a:lnTo>
                    <a:pt x="64" y="47"/>
                  </a:lnTo>
                  <a:lnTo>
                    <a:pt x="73" y="26"/>
                  </a:lnTo>
                  <a:lnTo>
                    <a:pt x="94" y="20"/>
                  </a:lnTo>
                  <a:lnTo>
                    <a:pt x="96" y="12"/>
                  </a:lnTo>
                  <a:lnTo>
                    <a:pt x="123" y="12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76" y="20"/>
                  </a:lnTo>
                  <a:lnTo>
                    <a:pt x="191" y="48"/>
                  </a:lnTo>
                  <a:lnTo>
                    <a:pt x="200" y="69"/>
                  </a:lnTo>
                  <a:lnTo>
                    <a:pt x="176" y="68"/>
                  </a:lnTo>
                  <a:lnTo>
                    <a:pt x="170" y="71"/>
                  </a:lnTo>
                  <a:lnTo>
                    <a:pt x="168" y="76"/>
                  </a:lnTo>
                  <a:lnTo>
                    <a:pt x="164" y="74"/>
                  </a:lnTo>
                  <a:lnTo>
                    <a:pt x="157" y="80"/>
                  </a:lnTo>
                  <a:lnTo>
                    <a:pt x="154" y="90"/>
                  </a:lnTo>
                  <a:lnTo>
                    <a:pt x="158" y="102"/>
                  </a:lnTo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388"/>
            <p:cNvSpPr>
              <a:spLocks noChangeAspect="1"/>
            </p:cNvSpPr>
            <p:nvPr/>
          </p:nvSpPr>
          <p:spPr bwMode="auto">
            <a:xfrm>
              <a:off x="4613275" y="2559050"/>
              <a:ext cx="26988" cy="28575"/>
            </a:xfrm>
            <a:custGeom>
              <a:avLst/>
              <a:gdLst>
                <a:gd name="T0" fmla="*/ 2147483647 w 20"/>
                <a:gd name="T1" fmla="*/ 0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2147483647 h 19"/>
                <a:gd name="T8" fmla="*/ 0 w 20"/>
                <a:gd name="T9" fmla="*/ 2147483647 h 19"/>
                <a:gd name="T10" fmla="*/ 2147483647 w 20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20" y="4"/>
                  </a:lnTo>
                  <a:lnTo>
                    <a:pt x="11" y="15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89"/>
            <p:cNvSpPr>
              <a:spLocks noChangeAspect="1"/>
            </p:cNvSpPr>
            <p:nvPr/>
          </p:nvSpPr>
          <p:spPr bwMode="auto">
            <a:xfrm>
              <a:off x="4613275" y="2559050"/>
              <a:ext cx="26988" cy="28575"/>
            </a:xfrm>
            <a:custGeom>
              <a:avLst/>
              <a:gdLst>
                <a:gd name="T0" fmla="*/ 2147483647 w 20"/>
                <a:gd name="T1" fmla="*/ 0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2147483647 h 19"/>
                <a:gd name="T8" fmla="*/ 0 w 20"/>
                <a:gd name="T9" fmla="*/ 2147483647 h 19"/>
                <a:gd name="T10" fmla="*/ 2147483647 w 20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20" y="4"/>
                  </a:lnTo>
                  <a:lnTo>
                    <a:pt x="11" y="15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20" y="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90"/>
            <p:cNvSpPr>
              <a:spLocks noChangeAspect="1"/>
            </p:cNvSpPr>
            <p:nvPr/>
          </p:nvSpPr>
          <p:spPr bwMode="auto">
            <a:xfrm>
              <a:off x="4360863" y="2892425"/>
              <a:ext cx="103187" cy="60325"/>
            </a:xfrm>
            <a:custGeom>
              <a:avLst/>
              <a:gdLst>
                <a:gd name="T0" fmla="*/ 2147483647 w 83"/>
                <a:gd name="T1" fmla="*/ 2147483647 h 42"/>
                <a:gd name="T2" fmla="*/ 2147483647 w 83"/>
                <a:gd name="T3" fmla="*/ 2147483647 h 42"/>
                <a:gd name="T4" fmla="*/ 2147483647 w 83"/>
                <a:gd name="T5" fmla="*/ 2147483647 h 42"/>
                <a:gd name="T6" fmla="*/ 2147483647 w 83"/>
                <a:gd name="T7" fmla="*/ 2147483647 h 42"/>
                <a:gd name="T8" fmla="*/ 2147483647 w 83"/>
                <a:gd name="T9" fmla="*/ 2147483647 h 42"/>
                <a:gd name="T10" fmla="*/ 2147483647 w 83"/>
                <a:gd name="T11" fmla="*/ 2147483647 h 42"/>
                <a:gd name="T12" fmla="*/ 2147483647 w 83"/>
                <a:gd name="T13" fmla="*/ 2147483647 h 42"/>
                <a:gd name="T14" fmla="*/ 2147483647 w 83"/>
                <a:gd name="T15" fmla="*/ 2147483647 h 42"/>
                <a:gd name="T16" fmla="*/ 0 w 83"/>
                <a:gd name="T17" fmla="*/ 2147483647 h 42"/>
                <a:gd name="T18" fmla="*/ 2147483647 w 83"/>
                <a:gd name="T19" fmla="*/ 2147483647 h 42"/>
                <a:gd name="T20" fmla="*/ 2147483647 w 83"/>
                <a:gd name="T21" fmla="*/ 2147483647 h 42"/>
                <a:gd name="T22" fmla="*/ 2147483647 w 83"/>
                <a:gd name="T23" fmla="*/ 2147483647 h 42"/>
                <a:gd name="T24" fmla="*/ 2147483647 w 83"/>
                <a:gd name="T25" fmla="*/ 0 h 42"/>
                <a:gd name="T26" fmla="*/ 2147483647 w 83"/>
                <a:gd name="T27" fmla="*/ 2147483647 h 42"/>
                <a:gd name="T28" fmla="*/ 2147483647 w 83"/>
                <a:gd name="T29" fmla="*/ 2147483647 h 42"/>
                <a:gd name="T30" fmla="*/ 2147483647 w 83"/>
                <a:gd name="T31" fmla="*/ 2147483647 h 42"/>
                <a:gd name="T32" fmla="*/ 2147483647 w 83"/>
                <a:gd name="T33" fmla="*/ 2147483647 h 42"/>
                <a:gd name="T34" fmla="*/ 2147483647 w 83"/>
                <a:gd name="T35" fmla="*/ 2147483647 h 42"/>
                <a:gd name="T36" fmla="*/ 2147483647 w 83"/>
                <a:gd name="T37" fmla="*/ 2147483647 h 42"/>
                <a:gd name="T38" fmla="*/ 2147483647 w 83"/>
                <a:gd name="T39" fmla="*/ 2147483647 h 42"/>
                <a:gd name="T40" fmla="*/ 2147483647 w 83"/>
                <a:gd name="T41" fmla="*/ 2147483647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" h="42">
                  <a:moveTo>
                    <a:pt x="78" y="26"/>
                  </a:moveTo>
                  <a:lnTo>
                    <a:pt x="74" y="32"/>
                  </a:lnTo>
                  <a:lnTo>
                    <a:pt x="60" y="32"/>
                  </a:lnTo>
                  <a:lnTo>
                    <a:pt x="52" y="42"/>
                  </a:lnTo>
                  <a:lnTo>
                    <a:pt x="42" y="32"/>
                  </a:lnTo>
                  <a:lnTo>
                    <a:pt x="30" y="42"/>
                  </a:lnTo>
                  <a:lnTo>
                    <a:pt x="17" y="42"/>
                  </a:lnTo>
                  <a:lnTo>
                    <a:pt x="7" y="30"/>
                  </a:lnTo>
                  <a:lnTo>
                    <a:pt x="0" y="34"/>
                  </a:lnTo>
                  <a:lnTo>
                    <a:pt x="15" y="8"/>
                  </a:lnTo>
                  <a:lnTo>
                    <a:pt x="21" y="6"/>
                  </a:lnTo>
                  <a:lnTo>
                    <a:pt x="27" y="2"/>
                  </a:lnTo>
                  <a:lnTo>
                    <a:pt x="46" y="0"/>
                  </a:lnTo>
                  <a:lnTo>
                    <a:pt x="63" y="3"/>
                  </a:lnTo>
                  <a:lnTo>
                    <a:pt x="63" y="10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82" y="19"/>
                  </a:lnTo>
                  <a:lnTo>
                    <a:pt x="83" y="20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91"/>
            <p:cNvSpPr>
              <a:spLocks noChangeAspect="1"/>
            </p:cNvSpPr>
            <p:nvPr/>
          </p:nvSpPr>
          <p:spPr bwMode="auto">
            <a:xfrm>
              <a:off x="4360863" y="2892425"/>
              <a:ext cx="103187" cy="60325"/>
            </a:xfrm>
            <a:custGeom>
              <a:avLst/>
              <a:gdLst>
                <a:gd name="T0" fmla="*/ 2147483647 w 83"/>
                <a:gd name="T1" fmla="*/ 2147483647 h 42"/>
                <a:gd name="T2" fmla="*/ 2147483647 w 83"/>
                <a:gd name="T3" fmla="*/ 2147483647 h 42"/>
                <a:gd name="T4" fmla="*/ 2147483647 w 83"/>
                <a:gd name="T5" fmla="*/ 2147483647 h 42"/>
                <a:gd name="T6" fmla="*/ 2147483647 w 83"/>
                <a:gd name="T7" fmla="*/ 2147483647 h 42"/>
                <a:gd name="T8" fmla="*/ 2147483647 w 83"/>
                <a:gd name="T9" fmla="*/ 2147483647 h 42"/>
                <a:gd name="T10" fmla="*/ 2147483647 w 83"/>
                <a:gd name="T11" fmla="*/ 2147483647 h 42"/>
                <a:gd name="T12" fmla="*/ 2147483647 w 83"/>
                <a:gd name="T13" fmla="*/ 2147483647 h 42"/>
                <a:gd name="T14" fmla="*/ 2147483647 w 83"/>
                <a:gd name="T15" fmla="*/ 2147483647 h 42"/>
                <a:gd name="T16" fmla="*/ 0 w 83"/>
                <a:gd name="T17" fmla="*/ 2147483647 h 42"/>
                <a:gd name="T18" fmla="*/ 2147483647 w 83"/>
                <a:gd name="T19" fmla="*/ 2147483647 h 42"/>
                <a:gd name="T20" fmla="*/ 2147483647 w 83"/>
                <a:gd name="T21" fmla="*/ 2147483647 h 42"/>
                <a:gd name="T22" fmla="*/ 2147483647 w 83"/>
                <a:gd name="T23" fmla="*/ 2147483647 h 42"/>
                <a:gd name="T24" fmla="*/ 2147483647 w 83"/>
                <a:gd name="T25" fmla="*/ 0 h 42"/>
                <a:gd name="T26" fmla="*/ 2147483647 w 83"/>
                <a:gd name="T27" fmla="*/ 2147483647 h 42"/>
                <a:gd name="T28" fmla="*/ 2147483647 w 83"/>
                <a:gd name="T29" fmla="*/ 2147483647 h 42"/>
                <a:gd name="T30" fmla="*/ 2147483647 w 83"/>
                <a:gd name="T31" fmla="*/ 2147483647 h 42"/>
                <a:gd name="T32" fmla="*/ 2147483647 w 83"/>
                <a:gd name="T33" fmla="*/ 2147483647 h 42"/>
                <a:gd name="T34" fmla="*/ 2147483647 w 83"/>
                <a:gd name="T35" fmla="*/ 2147483647 h 42"/>
                <a:gd name="T36" fmla="*/ 2147483647 w 83"/>
                <a:gd name="T37" fmla="*/ 2147483647 h 42"/>
                <a:gd name="T38" fmla="*/ 2147483647 w 83"/>
                <a:gd name="T39" fmla="*/ 2147483647 h 42"/>
                <a:gd name="T40" fmla="*/ 2147483647 w 83"/>
                <a:gd name="T41" fmla="*/ 2147483647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" h="42">
                  <a:moveTo>
                    <a:pt x="78" y="26"/>
                  </a:moveTo>
                  <a:lnTo>
                    <a:pt x="74" y="32"/>
                  </a:lnTo>
                  <a:lnTo>
                    <a:pt x="60" y="32"/>
                  </a:lnTo>
                  <a:lnTo>
                    <a:pt x="52" y="42"/>
                  </a:lnTo>
                  <a:lnTo>
                    <a:pt x="42" y="32"/>
                  </a:lnTo>
                  <a:lnTo>
                    <a:pt x="30" y="42"/>
                  </a:lnTo>
                  <a:lnTo>
                    <a:pt x="17" y="42"/>
                  </a:lnTo>
                  <a:lnTo>
                    <a:pt x="7" y="30"/>
                  </a:lnTo>
                  <a:lnTo>
                    <a:pt x="0" y="34"/>
                  </a:lnTo>
                  <a:lnTo>
                    <a:pt x="15" y="8"/>
                  </a:lnTo>
                  <a:lnTo>
                    <a:pt x="21" y="6"/>
                  </a:lnTo>
                  <a:lnTo>
                    <a:pt x="27" y="2"/>
                  </a:lnTo>
                  <a:lnTo>
                    <a:pt x="46" y="0"/>
                  </a:lnTo>
                  <a:lnTo>
                    <a:pt x="63" y="3"/>
                  </a:lnTo>
                  <a:lnTo>
                    <a:pt x="63" y="10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82" y="19"/>
                  </a:lnTo>
                  <a:lnTo>
                    <a:pt x="83" y="20"/>
                  </a:lnTo>
                  <a:lnTo>
                    <a:pt x="78" y="26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92"/>
            <p:cNvSpPr>
              <a:spLocks noChangeAspect="1"/>
            </p:cNvSpPr>
            <p:nvPr/>
          </p:nvSpPr>
          <p:spPr bwMode="auto">
            <a:xfrm>
              <a:off x="4733925" y="2730500"/>
              <a:ext cx="438150" cy="269875"/>
            </a:xfrm>
            <a:custGeom>
              <a:avLst/>
              <a:gdLst>
                <a:gd name="T0" fmla="*/ 2147483647 w 351"/>
                <a:gd name="T1" fmla="*/ 0 h 192"/>
                <a:gd name="T2" fmla="*/ 2147483647 w 351"/>
                <a:gd name="T3" fmla="*/ 2147483647 h 192"/>
                <a:gd name="T4" fmla="*/ 2147483647 w 351"/>
                <a:gd name="T5" fmla="*/ 2147483647 h 192"/>
                <a:gd name="T6" fmla="*/ 2147483647 w 351"/>
                <a:gd name="T7" fmla="*/ 2147483647 h 192"/>
                <a:gd name="T8" fmla="*/ 2147483647 w 351"/>
                <a:gd name="T9" fmla="*/ 2147483647 h 192"/>
                <a:gd name="T10" fmla="*/ 2147483647 w 351"/>
                <a:gd name="T11" fmla="*/ 2147483647 h 192"/>
                <a:gd name="T12" fmla="*/ 2147483647 w 351"/>
                <a:gd name="T13" fmla="*/ 2147483647 h 192"/>
                <a:gd name="T14" fmla="*/ 2147483647 w 351"/>
                <a:gd name="T15" fmla="*/ 2147483647 h 192"/>
                <a:gd name="T16" fmla="*/ 2147483647 w 351"/>
                <a:gd name="T17" fmla="*/ 2147483647 h 192"/>
                <a:gd name="T18" fmla="*/ 2147483647 w 351"/>
                <a:gd name="T19" fmla="*/ 2147483647 h 192"/>
                <a:gd name="T20" fmla="*/ 2147483647 w 351"/>
                <a:gd name="T21" fmla="*/ 2147483647 h 192"/>
                <a:gd name="T22" fmla="*/ 2147483647 w 351"/>
                <a:gd name="T23" fmla="*/ 2147483647 h 192"/>
                <a:gd name="T24" fmla="*/ 0 w 351"/>
                <a:gd name="T25" fmla="*/ 2147483647 h 192"/>
                <a:gd name="T26" fmla="*/ 2147483647 w 351"/>
                <a:gd name="T27" fmla="*/ 2147483647 h 192"/>
                <a:gd name="T28" fmla="*/ 2147483647 w 351"/>
                <a:gd name="T29" fmla="*/ 2147483647 h 192"/>
                <a:gd name="T30" fmla="*/ 2147483647 w 351"/>
                <a:gd name="T31" fmla="*/ 2147483647 h 192"/>
                <a:gd name="T32" fmla="*/ 2147483647 w 351"/>
                <a:gd name="T33" fmla="*/ 2147483647 h 192"/>
                <a:gd name="T34" fmla="*/ 2147483647 w 351"/>
                <a:gd name="T35" fmla="*/ 2147483647 h 192"/>
                <a:gd name="T36" fmla="*/ 2147483647 w 351"/>
                <a:gd name="T37" fmla="*/ 2147483647 h 192"/>
                <a:gd name="T38" fmla="*/ 2147483647 w 351"/>
                <a:gd name="T39" fmla="*/ 2147483647 h 192"/>
                <a:gd name="T40" fmla="*/ 2147483647 w 351"/>
                <a:gd name="T41" fmla="*/ 2147483647 h 192"/>
                <a:gd name="T42" fmla="*/ 2147483647 w 351"/>
                <a:gd name="T43" fmla="*/ 2147483647 h 192"/>
                <a:gd name="T44" fmla="*/ 2147483647 w 351"/>
                <a:gd name="T45" fmla="*/ 2147483647 h 192"/>
                <a:gd name="T46" fmla="*/ 2147483647 w 351"/>
                <a:gd name="T47" fmla="*/ 2147483647 h 192"/>
                <a:gd name="T48" fmla="*/ 2147483647 w 351"/>
                <a:gd name="T49" fmla="*/ 2147483647 h 192"/>
                <a:gd name="T50" fmla="*/ 2147483647 w 351"/>
                <a:gd name="T51" fmla="*/ 2147483647 h 192"/>
                <a:gd name="T52" fmla="*/ 2147483647 w 351"/>
                <a:gd name="T53" fmla="*/ 2147483647 h 192"/>
                <a:gd name="T54" fmla="*/ 2147483647 w 351"/>
                <a:gd name="T55" fmla="*/ 2147483647 h 192"/>
                <a:gd name="T56" fmla="*/ 2147483647 w 351"/>
                <a:gd name="T57" fmla="*/ 2147483647 h 192"/>
                <a:gd name="T58" fmla="*/ 2147483647 w 351"/>
                <a:gd name="T59" fmla="*/ 2147483647 h 192"/>
                <a:gd name="T60" fmla="*/ 2147483647 w 351"/>
                <a:gd name="T61" fmla="*/ 2147483647 h 192"/>
                <a:gd name="T62" fmla="*/ 2147483647 w 351"/>
                <a:gd name="T63" fmla="*/ 2147483647 h 192"/>
                <a:gd name="T64" fmla="*/ 2147483647 w 351"/>
                <a:gd name="T65" fmla="*/ 2147483647 h 192"/>
                <a:gd name="T66" fmla="*/ 2147483647 w 351"/>
                <a:gd name="T67" fmla="*/ 2147483647 h 192"/>
                <a:gd name="T68" fmla="*/ 2147483647 w 351"/>
                <a:gd name="T69" fmla="*/ 2147483647 h 192"/>
                <a:gd name="T70" fmla="*/ 2147483647 w 351"/>
                <a:gd name="T71" fmla="*/ 2147483647 h 192"/>
                <a:gd name="T72" fmla="*/ 2147483647 w 351"/>
                <a:gd name="T73" fmla="*/ 2147483647 h 192"/>
                <a:gd name="T74" fmla="*/ 2147483647 w 351"/>
                <a:gd name="T75" fmla="*/ 2147483647 h 192"/>
                <a:gd name="T76" fmla="*/ 2147483647 w 351"/>
                <a:gd name="T77" fmla="*/ 2147483647 h 192"/>
                <a:gd name="T78" fmla="*/ 2147483647 w 351"/>
                <a:gd name="T79" fmla="*/ 2147483647 h 192"/>
                <a:gd name="T80" fmla="*/ 2147483647 w 351"/>
                <a:gd name="T81" fmla="*/ 2147483647 h 192"/>
                <a:gd name="T82" fmla="*/ 2147483647 w 351"/>
                <a:gd name="T83" fmla="*/ 2147483647 h 192"/>
                <a:gd name="T84" fmla="*/ 2147483647 w 351"/>
                <a:gd name="T85" fmla="*/ 2147483647 h 192"/>
                <a:gd name="T86" fmla="*/ 2147483647 w 351"/>
                <a:gd name="T87" fmla="*/ 2147483647 h 192"/>
                <a:gd name="T88" fmla="*/ 2147483647 w 351"/>
                <a:gd name="T89" fmla="*/ 2147483647 h 192"/>
                <a:gd name="T90" fmla="*/ 2147483647 w 351"/>
                <a:gd name="T91" fmla="*/ 2147483647 h 192"/>
                <a:gd name="T92" fmla="*/ 2147483647 w 351"/>
                <a:gd name="T93" fmla="*/ 2147483647 h 192"/>
                <a:gd name="T94" fmla="*/ 2147483647 w 351"/>
                <a:gd name="T95" fmla="*/ 2147483647 h 192"/>
                <a:gd name="T96" fmla="*/ 2147483647 w 351"/>
                <a:gd name="T97" fmla="*/ 2147483647 h 192"/>
                <a:gd name="T98" fmla="*/ 2147483647 w 351"/>
                <a:gd name="T99" fmla="*/ 2147483647 h 192"/>
                <a:gd name="T100" fmla="*/ 2147483647 w 351"/>
                <a:gd name="T101" fmla="*/ 2147483647 h 192"/>
                <a:gd name="T102" fmla="*/ 2147483647 w 351"/>
                <a:gd name="T103" fmla="*/ 2147483647 h 192"/>
                <a:gd name="T104" fmla="*/ 2147483647 w 351"/>
                <a:gd name="T105" fmla="*/ 2147483647 h 192"/>
                <a:gd name="T106" fmla="*/ 2147483647 w 351"/>
                <a:gd name="T107" fmla="*/ 2147483647 h 192"/>
                <a:gd name="T108" fmla="*/ 2147483647 w 351"/>
                <a:gd name="T109" fmla="*/ 2147483647 h 192"/>
                <a:gd name="T110" fmla="*/ 2147483647 w 351"/>
                <a:gd name="T111" fmla="*/ 2147483647 h 192"/>
                <a:gd name="T112" fmla="*/ 2147483647 w 351"/>
                <a:gd name="T113" fmla="*/ 0 h 1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1" h="192">
                  <a:moveTo>
                    <a:pt x="186" y="0"/>
                  </a:moveTo>
                  <a:lnTo>
                    <a:pt x="170" y="6"/>
                  </a:lnTo>
                  <a:lnTo>
                    <a:pt x="147" y="16"/>
                  </a:lnTo>
                  <a:lnTo>
                    <a:pt x="149" y="25"/>
                  </a:lnTo>
                  <a:lnTo>
                    <a:pt x="116" y="18"/>
                  </a:lnTo>
                  <a:lnTo>
                    <a:pt x="82" y="14"/>
                  </a:lnTo>
                  <a:lnTo>
                    <a:pt x="52" y="12"/>
                  </a:lnTo>
                  <a:lnTo>
                    <a:pt x="18" y="12"/>
                  </a:lnTo>
                  <a:lnTo>
                    <a:pt x="30" y="37"/>
                  </a:lnTo>
                  <a:lnTo>
                    <a:pt x="28" y="51"/>
                  </a:lnTo>
                  <a:lnTo>
                    <a:pt x="10" y="74"/>
                  </a:lnTo>
                  <a:lnTo>
                    <a:pt x="7" y="81"/>
                  </a:lnTo>
                  <a:lnTo>
                    <a:pt x="0" y="97"/>
                  </a:lnTo>
                  <a:lnTo>
                    <a:pt x="15" y="109"/>
                  </a:lnTo>
                  <a:lnTo>
                    <a:pt x="16" y="109"/>
                  </a:lnTo>
                  <a:lnTo>
                    <a:pt x="53" y="112"/>
                  </a:lnTo>
                  <a:lnTo>
                    <a:pt x="85" y="101"/>
                  </a:lnTo>
                  <a:lnTo>
                    <a:pt x="102" y="89"/>
                  </a:lnTo>
                  <a:lnTo>
                    <a:pt x="108" y="90"/>
                  </a:lnTo>
                  <a:lnTo>
                    <a:pt x="122" y="104"/>
                  </a:lnTo>
                  <a:lnTo>
                    <a:pt x="141" y="118"/>
                  </a:lnTo>
                  <a:lnTo>
                    <a:pt x="155" y="133"/>
                  </a:lnTo>
                  <a:lnTo>
                    <a:pt x="170" y="147"/>
                  </a:lnTo>
                  <a:lnTo>
                    <a:pt x="187" y="137"/>
                  </a:lnTo>
                  <a:lnTo>
                    <a:pt x="191" y="139"/>
                  </a:lnTo>
                  <a:lnTo>
                    <a:pt x="188" y="129"/>
                  </a:lnTo>
                  <a:lnTo>
                    <a:pt x="194" y="137"/>
                  </a:lnTo>
                  <a:lnTo>
                    <a:pt x="208" y="139"/>
                  </a:lnTo>
                  <a:lnTo>
                    <a:pt x="187" y="142"/>
                  </a:lnTo>
                  <a:lnTo>
                    <a:pt x="195" y="147"/>
                  </a:lnTo>
                  <a:lnTo>
                    <a:pt x="211" y="153"/>
                  </a:lnTo>
                  <a:lnTo>
                    <a:pt x="231" y="155"/>
                  </a:lnTo>
                  <a:lnTo>
                    <a:pt x="210" y="168"/>
                  </a:lnTo>
                  <a:lnTo>
                    <a:pt x="223" y="175"/>
                  </a:lnTo>
                  <a:lnTo>
                    <a:pt x="232" y="183"/>
                  </a:lnTo>
                  <a:lnTo>
                    <a:pt x="236" y="192"/>
                  </a:lnTo>
                  <a:lnTo>
                    <a:pt x="263" y="183"/>
                  </a:lnTo>
                  <a:lnTo>
                    <a:pt x="276" y="179"/>
                  </a:lnTo>
                  <a:lnTo>
                    <a:pt x="289" y="171"/>
                  </a:lnTo>
                  <a:lnTo>
                    <a:pt x="272" y="171"/>
                  </a:lnTo>
                  <a:lnTo>
                    <a:pt x="253" y="157"/>
                  </a:lnTo>
                  <a:lnTo>
                    <a:pt x="259" y="146"/>
                  </a:lnTo>
                  <a:lnTo>
                    <a:pt x="255" y="153"/>
                  </a:lnTo>
                  <a:lnTo>
                    <a:pt x="261" y="147"/>
                  </a:lnTo>
                  <a:lnTo>
                    <a:pt x="289" y="137"/>
                  </a:lnTo>
                  <a:lnTo>
                    <a:pt x="319" y="126"/>
                  </a:lnTo>
                  <a:lnTo>
                    <a:pt x="329" y="125"/>
                  </a:lnTo>
                  <a:lnTo>
                    <a:pt x="335" y="112"/>
                  </a:lnTo>
                  <a:lnTo>
                    <a:pt x="351" y="104"/>
                  </a:lnTo>
                  <a:lnTo>
                    <a:pt x="338" y="69"/>
                  </a:lnTo>
                  <a:lnTo>
                    <a:pt x="309" y="60"/>
                  </a:lnTo>
                  <a:lnTo>
                    <a:pt x="281" y="52"/>
                  </a:lnTo>
                  <a:lnTo>
                    <a:pt x="268" y="55"/>
                  </a:lnTo>
                  <a:lnTo>
                    <a:pt x="244" y="32"/>
                  </a:lnTo>
                  <a:lnTo>
                    <a:pt x="218" y="12"/>
                  </a:lnTo>
                  <a:lnTo>
                    <a:pt x="216" y="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93"/>
            <p:cNvSpPr>
              <a:spLocks noChangeAspect="1"/>
            </p:cNvSpPr>
            <p:nvPr/>
          </p:nvSpPr>
          <p:spPr bwMode="auto">
            <a:xfrm>
              <a:off x="4733925" y="2730500"/>
              <a:ext cx="438150" cy="269875"/>
            </a:xfrm>
            <a:custGeom>
              <a:avLst/>
              <a:gdLst>
                <a:gd name="T0" fmla="*/ 2147483647 w 351"/>
                <a:gd name="T1" fmla="*/ 0 h 192"/>
                <a:gd name="T2" fmla="*/ 2147483647 w 351"/>
                <a:gd name="T3" fmla="*/ 2147483647 h 192"/>
                <a:gd name="T4" fmla="*/ 2147483647 w 351"/>
                <a:gd name="T5" fmla="*/ 2147483647 h 192"/>
                <a:gd name="T6" fmla="*/ 2147483647 w 351"/>
                <a:gd name="T7" fmla="*/ 2147483647 h 192"/>
                <a:gd name="T8" fmla="*/ 2147483647 w 351"/>
                <a:gd name="T9" fmla="*/ 2147483647 h 192"/>
                <a:gd name="T10" fmla="*/ 2147483647 w 351"/>
                <a:gd name="T11" fmla="*/ 2147483647 h 192"/>
                <a:gd name="T12" fmla="*/ 2147483647 w 351"/>
                <a:gd name="T13" fmla="*/ 2147483647 h 192"/>
                <a:gd name="T14" fmla="*/ 2147483647 w 351"/>
                <a:gd name="T15" fmla="*/ 2147483647 h 192"/>
                <a:gd name="T16" fmla="*/ 2147483647 w 351"/>
                <a:gd name="T17" fmla="*/ 2147483647 h 192"/>
                <a:gd name="T18" fmla="*/ 2147483647 w 351"/>
                <a:gd name="T19" fmla="*/ 2147483647 h 192"/>
                <a:gd name="T20" fmla="*/ 2147483647 w 351"/>
                <a:gd name="T21" fmla="*/ 2147483647 h 192"/>
                <a:gd name="T22" fmla="*/ 2147483647 w 351"/>
                <a:gd name="T23" fmla="*/ 2147483647 h 192"/>
                <a:gd name="T24" fmla="*/ 0 w 351"/>
                <a:gd name="T25" fmla="*/ 2147483647 h 192"/>
                <a:gd name="T26" fmla="*/ 2147483647 w 351"/>
                <a:gd name="T27" fmla="*/ 2147483647 h 192"/>
                <a:gd name="T28" fmla="*/ 2147483647 w 351"/>
                <a:gd name="T29" fmla="*/ 2147483647 h 192"/>
                <a:gd name="T30" fmla="*/ 2147483647 w 351"/>
                <a:gd name="T31" fmla="*/ 2147483647 h 192"/>
                <a:gd name="T32" fmla="*/ 2147483647 w 351"/>
                <a:gd name="T33" fmla="*/ 2147483647 h 192"/>
                <a:gd name="T34" fmla="*/ 2147483647 w 351"/>
                <a:gd name="T35" fmla="*/ 2147483647 h 192"/>
                <a:gd name="T36" fmla="*/ 2147483647 w 351"/>
                <a:gd name="T37" fmla="*/ 2147483647 h 192"/>
                <a:gd name="T38" fmla="*/ 2147483647 w 351"/>
                <a:gd name="T39" fmla="*/ 2147483647 h 192"/>
                <a:gd name="T40" fmla="*/ 2147483647 w 351"/>
                <a:gd name="T41" fmla="*/ 2147483647 h 192"/>
                <a:gd name="T42" fmla="*/ 2147483647 w 351"/>
                <a:gd name="T43" fmla="*/ 2147483647 h 192"/>
                <a:gd name="T44" fmla="*/ 2147483647 w 351"/>
                <a:gd name="T45" fmla="*/ 2147483647 h 192"/>
                <a:gd name="T46" fmla="*/ 2147483647 w 351"/>
                <a:gd name="T47" fmla="*/ 2147483647 h 192"/>
                <a:gd name="T48" fmla="*/ 2147483647 w 351"/>
                <a:gd name="T49" fmla="*/ 2147483647 h 192"/>
                <a:gd name="T50" fmla="*/ 2147483647 w 351"/>
                <a:gd name="T51" fmla="*/ 2147483647 h 192"/>
                <a:gd name="T52" fmla="*/ 2147483647 w 351"/>
                <a:gd name="T53" fmla="*/ 2147483647 h 192"/>
                <a:gd name="T54" fmla="*/ 2147483647 w 351"/>
                <a:gd name="T55" fmla="*/ 2147483647 h 192"/>
                <a:gd name="T56" fmla="*/ 2147483647 w 351"/>
                <a:gd name="T57" fmla="*/ 2147483647 h 192"/>
                <a:gd name="T58" fmla="*/ 2147483647 w 351"/>
                <a:gd name="T59" fmla="*/ 2147483647 h 192"/>
                <a:gd name="T60" fmla="*/ 2147483647 w 351"/>
                <a:gd name="T61" fmla="*/ 2147483647 h 192"/>
                <a:gd name="T62" fmla="*/ 2147483647 w 351"/>
                <a:gd name="T63" fmla="*/ 2147483647 h 192"/>
                <a:gd name="T64" fmla="*/ 2147483647 w 351"/>
                <a:gd name="T65" fmla="*/ 2147483647 h 192"/>
                <a:gd name="T66" fmla="*/ 2147483647 w 351"/>
                <a:gd name="T67" fmla="*/ 2147483647 h 192"/>
                <a:gd name="T68" fmla="*/ 2147483647 w 351"/>
                <a:gd name="T69" fmla="*/ 2147483647 h 192"/>
                <a:gd name="T70" fmla="*/ 2147483647 w 351"/>
                <a:gd name="T71" fmla="*/ 2147483647 h 192"/>
                <a:gd name="T72" fmla="*/ 2147483647 w 351"/>
                <a:gd name="T73" fmla="*/ 2147483647 h 192"/>
                <a:gd name="T74" fmla="*/ 2147483647 w 351"/>
                <a:gd name="T75" fmla="*/ 2147483647 h 192"/>
                <a:gd name="T76" fmla="*/ 2147483647 w 351"/>
                <a:gd name="T77" fmla="*/ 2147483647 h 192"/>
                <a:gd name="T78" fmla="*/ 2147483647 w 351"/>
                <a:gd name="T79" fmla="*/ 2147483647 h 192"/>
                <a:gd name="T80" fmla="*/ 2147483647 w 351"/>
                <a:gd name="T81" fmla="*/ 2147483647 h 192"/>
                <a:gd name="T82" fmla="*/ 2147483647 w 351"/>
                <a:gd name="T83" fmla="*/ 2147483647 h 192"/>
                <a:gd name="T84" fmla="*/ 2147483647 w 351"/>
                <a:gd name="T85" fmla="*/ 2147483647 h 192"/>
                <a:gd name="T86" fmla="*/ 2147483647 w 351"/>
                <a:gd name="T87" fmla="*/ 2147483647 h 192"/>
                <a:gd name="T88" fmla="*/ 2147483647 w 351"/>
                <a:gd name="T89" fmla="*/ 2147483647 h 192"/>
                <a:gd name="T90" fmla="*/ 2147483647 w 351"/>
                <a:gd name="T91" fmla="*/ 2147483647 h 192"/>
                <a:gd name="T92" fmla="*/ 2147483647 w 351"/>
                <a:gd name="T93" fmla="*/ 2147483647 h 192"/>
                <a:gd name="T94" fmla="*/ 2147483647 w 351"/>
                <a:gd name="T95" fmla="*/ 2147483647 h 192"/>
                <a:gd name="T96" fmla="*/ 2147483647 w 351"/>
                <a:gd name="T97" fmla="*/ 2147483647 h 192"/>
                <a:gd name="T98" fmla="*/ 2147483647 w 351"/>
                <a:gd name="T99" fmla="*/ 2147483647 h 192"/>
                <a:gd name="T100" fmla="*/ 2147483647 w 351"/>
                <a:gd name="T101" fmla="*/ 2147483647 h 192"/>
                <a:gd name="T102" fmla="*/ 2147483647 w 351"/>
                <a:gd name="T103" fmla="*/ 2147483647 h 192"/>
                <a:gd name="T104" fmla="*/ 2147483647 w 351"/>
                <a:gd name="T105" fmla="*/ 2147483647 h 192"/>
                <a:gd name="T106" fmla="*/ 2147483647 w 351"/>
                <a:gd name="T107" fmla="*/ 2147483647 h 192"/>
                <a:gd name="T108" fmla="*/ 2147483647 w 351"/>
                <a:gd name="T109" fmla="*/ 2147483647 h 192"/>
                <a:gd name="T110" fmla="*/ 2147483647 w 351"/>
                <a:gd name="T111" fmla="*/ 2147483647 h 192"/>
                <a:gd name="T112" fmla="*/ 2147483647 w 351"/>
                <a:gd name="T113" fmla="*/ 0 h 1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1" h="192">
                  <a:moveTo>
                    <a:pt x="186" y="0"/>
                  </a:moveTo>
                  <a:lnTo>
                    <a:pt x="170" y="6"/>
                  </a:lnTo>
                  <a:lnTo>
                    <a:pt x="147" y="16"/>
                  </a:lnTo>
                  <a:lnTo>
                    <a:pt x="149" y="25"/>
                  </a:lnTo>
                  <a:lnTo>
                    <a:pt x="116" y="18"/>
                  </a:lnTo>
                  <a:lnTo>
                    <a:pt x="82" y="14"/>
                  </a:lnTo>
                  <a:lnTo>
                    <a:pt x="52" y="12"/>
                  </a:lnTo>
                  <a:lnTo>
                    <a:pt x="18" y="12"/>
                  </a:lnTo>
                  <a:lnTo>
                    <a:pt x="30" y="37"/>
                  </a:lnTo>
                  <a:lnTo>
                    <a:pt x="28" y="51"/>
                  </a:lnTo>
                  <a:lnTo>
                    <a:pt x="10" y="74"/>
                  </a:lnTo>
                  <a:lnTo>
                    <a:pt x="7" y="81"/>
                  </a:lnTo>
                  <a:lnTo>
                    <a:pt x="0" y="97"/>
                  </a:lnTo>
                  <a:lnTo>
                    <a:pt x="15" y="109"/>
                  </a:lnTo>
                  <a:lnTo>
                    <a:pt x="16" y="109"/>
                  </a:lnTo>
                  <a:lnTo>
                    <a:pt x="53" y="112"/>
                  </a:lnTo>
                  <a:lnTo>
                    <a:pt x="85" y="101"/>
                  </a:lnTo>
                  <a:lnTo>
                    <a:pt x="102" y="89"/>
                  </a:lnTo>
                  <a:lnTo>
                    <a:pt x="108" y="90"/>
                  </a:lnTo>
                  <a:lnTo>
                    <a:pt x="122" y="104"/>
                  </a:lnTo>
                  <a:lnTo>
                    <a:pt x="141" y="118"/>
                  </a:lnTo>
                  <a:lnTo>
                    <a:pt x="155" y="133"/>
                  </a:lnTo>
                  <a:lnTo>
                    <a:pt x="170" y="147"/>
                  </a:lnTo>
                  <a:lnTo>
                    <a:pt x="187" y="137"/>
                  </a:lnTo>
                  <a:lnTo>
                    <a:pt x="191" y="139"/>
                  </a:lnTo>
                  <a:lnTo>
                    <a:pt x="188" y="129"/>
                  </a:lnTo>
                  <a:lnTo>
                    <a:pt x="194" y="137"/>
                  </a:lnTo>
                  <a:lnTo>
                    <a:pt x="208" y="139"/>
                  </a:lnTo>
                  <a:lnTo>
                    <a:pt x="187" y="142"/>
                  </a:lnTo>
                  <a:lnTo>
                    <a:pt x="195" y="147"/>
                  </a:lnTo>
                  <a:lnTo>
                    <a:pt x="211" y="153"/>
                  </a:lnTo>
                  <a:lnTo>
                    <a:pt x="231" y="155"/>
                  </a:lnTo>
                  <a:lnTo>
                    <a:pt x="210" y="168"/>
                  </a:lnTo>
                  <a:lnTo>
                    <a:pt x="223" y="175"/>
                  </a:lnTo>
                  <a:lnTo>
                    <a:pt x="232" y="183"/>
                  </a:lnTo>
                  <a:lnTo>
                    <a:pt x="236" y="192"/>
                  </a:lnTo>
                  <a:lnTo>
                    <a:pt x="263" y="183"/>
                  </a:lnTo>
                  <a:lnTo>
                    <a:pt x="276" y="179"/>
                  </a:lnTo>
                  <a:lnTo>
                    <a:pt x="289" y="171"/>
                  </a:lnTo>
                  <a:lnTo>
                    <a:pt x="272" y="171"/>
                  </a:lnTo>
                  <a:lnTo>
                    <a:pt x="253" y="157"/>
                  </a:lnTo>
                  <a:lnTo>
                    <a:pt x="259" y="146"/>
                  </a:lnTo>
                  <a:lnTo>
                    <a:pt x="255" y="153"/>
                  </a:lnTo>
                  <a:lnTo>
                    <a:pt x="261" y="147"/>
                  </a:lnTo>
                  <a:lnTo>
                    <a:pt x="289" y="137"/>
                  </a:lnTo>
                  <a:lnTo>
                    <a:pt x="319" y="126"/>
                  </a:lnTo>
                  <a:lnTo>
                    <a:pt x="329" y="125"/>
                  </a:lnTo>
                  <a:lnTo>
                    <a:pt x="335" y="112"/>
                  </a:lnTo>
                  <a:lnTo>
                    <a:pt x="351" y="104"/>
                  </a:lnTo>
                  <a:lnTo>
                    <a:pt x="338" y="69"/>
                  </a:lnTo>
                  <a:lnTo>
                    <a:pt x="309" y="60"/>
                  </a:lnTo>
                  <a:lnTo>
                    <a:pt x="281" y="52"/>
                  </a:lnTo>
                  <a:lnTo>
                    <a:pt x="268" y="55"/>
                  </a:lnTo>
                  <a:lnTo>
                    <a:pt x="244" y="32"/>
                  </a:lnTo>
                  <a:lnTo>
                    <a:pt x="218" y="12"/>
                  </a:lnTo>
                  <a:lnTo>
                    <a:pt x="216" y="3"/>
                  </a:lnTo>
                  <a:lnTo>
                    <a:pt x="186" y="0"/>
                  </a:lnTo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94"/>
            <p:cNvSpPr>
              <a:spLocks noChangeAspect="1"/>
            </p:cNvSpPr>
            <p:nvPr/>
          </p:nvSpPr>
          <p:spPr bwMode="auto">
            <a:xfrm>
              <a:off x="4665663" y="2944813"/>
              <a:ext cx="109537" cy="144462"/>
            </a:xfrm>
            <a:custGeom>
              <a:avLst/>
              <a:gdLst>
                <a:gd name="T0" fmla="*/ 2147483647 w 86"/>
                <a:gd name="T1" fmla="*/ 2147483647 h 105"/>
                <a:gd name="T2" fmla="*/ 2147483647 w 86"/>
                <a:gd name="T3" fmla="*/ 2147483647 h 105"/>
                <a:gd name="T4" fmla="*/ 2147483647 w 86"/>
                <a:gd name="T5" fmla="*/ 2147483647 h 105"/>
                <a:gd name="T6" fmla="*/ 2147483647 w 86"/>
                <a:gd name="T7" fmla="*/ 2147483647 h 105"/>
                <a:gd name="T8" fmla="*/ 2147483647 w 86"/>
                <a:gd name="T9" fmla="*/ 2147483647 h 105"/>
                <a:gd name="T10" fmla="*/ 2147483647 w 86"/>
                <a:gd name="T11" fmla="*/ 2147483647 h 105"/>
                <a:gd name="T12" fmla="*/ 2147483647 w 86"/>
                <a:gd name="T13" fmla="*/ 2147483647 h 105"/>
                <a:gd name="T14" fmla="*/ 2147483647 w 86"/>
                <a:gd name="T15" fmla="*/ 2147483647 h 105"/>
                <a:gd name="T16" fmla="*/ 2147483647 w 86"/>
                <a:gd name="T17" fmla="*/ 2147483647 h 105"/>
                <a:gd name="T18" fmla="*/ 2147483647 w 86"/>
                <a:gd name="T19" fmla="*/ 2147483647 h 105"/>
                <a:gd name="T20" fmla="*/ 2147483647 w 86"/>
                <a:gd name="T21" fmla="*/ 2147483647 h 105"/>
                <a:gd name="T22" fmla="*/ 2147483647 w 86"/>
                <a:gd name="T23" fmla="*/ 2147483647 h 105"/>
                <a:gd name="T24" fmla="*/ 2147483647 w 86"/>
                <a:gd name="T25" fmla="*/ 2147483647 h 105"/>
                <a:gd name="T26" fmla="*/ 2147483647 w 86"/>
                <a:gd name="T27" fmla="*/ 2147483647 h 105"/>
                <a:gd name="T28" fmla="*/ 2147483647 w 86"/>
                <a:gd name="T29" fmla="*/ 2147483647 h 105"/>
                <a:gd name="T30" fmla="*/ 2147483647 w 86"/>
                <a:gd name="T31" fmla="*/ 2147483647 h 105"/>
                <a:gd name="T32" fmla="*/ 2147483647 w 86"/>
                <a:gd name="T33" fmla="*/ 2147483647 h 105"/>
                <a:gd name="T34" fmla="*/ 2147483647 w 86"/>
                <a:gd name="T35" fmla="*/ 2147483647 h 105"/>
                <a:gd name="T36" fmla="*/ 2147483647 w 86"/>
                <a:gd name="T37" fmla="*/ 2147483647 h 105"/>
                <a:gd name="T38" fmla="*/ 0 w 86"/>
                <a:gd name="T39" fmla="*/ 2147483647 h 105"/>
                <a:gd name="T40" fmla="*/ 2147483647 w 86"/>
                <a:gd name="T41" fmla="*/ 2147483647 h 105"/>
                <a:gd name="T42" fmla="*/ 0 w 86"/>
                <a:gd name="T43" fmla="*/ 2147483647 h 105"/>
                <a:gd name="T44" fmla="*/ 0 w 86"/>
                <a:gd name="T45" fmla="*/ 2147483647 h 105"/>
                <a:gd name="T46" fmla="*/ 0 w 86"/>
                <a:gd name="T47" fmla="*/ 2147483647 h 105"/>
                <a:gd name="T48" fmla="*/ 2147483647 w 86"/>
                <a:gd name="T49" fmla="*/ 2147483647 h 105"/>
                <a:gd name="T50" fmla="*/ 2147483647 w 86"/>
                <a:gd name="T51" fmla="*/ 2147483647 h 105"/>
                <a:gd name="T52" fmla="*/ 2147483647 w 86"/>
                <a:gd name="T53" fmla="*/ 2147483647 h 105"/>
                <a:gd name="T54" fmla="*/ 2147483647 w 86"/>
                <a:gd name="T55" fmla="*/ 2147483647 h 105"/>
                <a:gd name="T56" fmla="*/ 2147483647 w 86"/>
                <a:gd name="T57" fmla="*/ 2147483647 h 105"/>
                <a:gd name="T58" fmla="*/ 2147483647 w 86"/>
                <a:gd name="T59" fmla="*/ 2147483647 h 105"/>
                <a:gd name="T60" fmla="*/ 2147483647 w 86"/>
                <a:gd name="T61" fmla="*/ 2147483647 h 105"/>
                <a:gd name="T62" fmla="*/ 2147483647 w 86"/>
                <a:gd name="T63" fmla="*/ 2147483647 h 105"/>
                <a:gd name="T64" fmla="*/ 2147483647 w 86"/>
                <a:gd name="T65" fmla="*/ 2147483647 h 105"/>
                <a:gd name="T66" fmla="*/ 2147483647 w 86"/>
                <a:gd name="T67" fmla="*/ 2147483647 h 105"/>
                <a:gd name="T68" fmla="*/ 2147483647 w 86"/>
                <a:gd name="T69" fmla="*/ 2147483647 h 105"/>
                <a:gd name="T70" fmla="*/ 2147483647 w 86"/>
                <a:gd name="T71" fmla="*/ 2147483647 h 105"/>
                <a:gd name="T72" fmla="*/ 2147483647 w 86"/>
                <a:gd name="T73" fmla="*/ 2147483647 h 105"/>
                <a:gd name="T74" fmla="*/ 2147483647 w 86"/>
                <a:gd name="T75" fmla="*/ 2147483647 h 105"/>
                <a:gd name="T76" fmla="*/ 2147483647 w 86"/>
                <a:gd name="T77" fmla="*/ 2147483647 h 105"/>
                <a:gd name="T78" fmla="*/ 2147483647 w 86"/>
                <a:gd name="T79" fmla="*/ 2147483647 h 105"/>
                <a:gd name="T80" fmla="*/ 2147483647 w 86"/>
                <a:gd name="T81" fmla="*/ 2147483647 h 105"/>
                <a:gd name="T82" fmla="*/ 2147483647 w 86"/>
                <a:gd name="T83" fmla="*/ 2147483647 h 105"/>
                <a:gd name="T84" fmla="*/ 2147483647 w 86"/>
                <a:gd name="T85" fmla="*/ 2147483647 h 105"/>
                <a:gd name="T86" fmla="*/ 2147483647 w 86"/>
                <a:gd name="T87" fmla="*/ 2147483647 h 105"/>
                <a:gd name="T88" fmla="*/ 2147483647 w 86"/>
                <a:gd name="T89" fmla="*/ 2147483647 h 105"/>
                <a:gd name="T90" fmla="*/ 2147483647 w 86"/>
                <a:gd name="T91" fmla="*/ 2147483647 h 105"/>
                <a:gd name="T92" fmla="*/ 2147483647 w 86"/>
                <a:gd name="T93" fmla="*/ 2147483647 h 105"/>
                <a:gd name="T94" fmla="*/ 2147483647 w 86"/>
                <a:gd name="T95" fmla="*/ 2147483647 h 105"/>
                <a:gd name="T96" fmla="*/ 2147483647 w 86"/>
                <a:gd name="T97" fmla="*/ 0 h 105"/>
                <a:gd name="T98" fmla="*/ 2147483647 w 86"/>
                <a:gd name="T99" fmla="*/ 2147483647 h 105"/>
                <a:gd name="T100" fmla="*/ 2147483647 w 86"/>
                <a:gd name="T101" fmla="*/ 2147483647 h 105"/>
                <a:gd name="T102" fmla="*/ 2147483647 w 86"/>
                <a:gd name="T103" fmla="*/ 2147483647 h 105"/>
                <a:gd name="T104" fmla="*/ 2147483647 w 86"/>
                <a:gd name="T105" fmla="*/ 2147483647 h 105"/>
                <a:gd name="T106" fmla="*/ 2147483647 w 86"/>
                <a:gd name="T107" fmla="*/ 2147483647 h 105"/>
                <a:gd name="T108" fmla="*/ 2147483647 w 86"/>
                <a:gd name="T109" fmla="*/ 2147483647 h 1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" h="105">
                  <a:moveTo>
                    <a:pt x="15" y="21"/>
                  </a:moveTo>
                  <a:lnTo>
                    <a:pt x="15" y="23"/>
                  </a:lnTo>
                  <a:lnTo>
                    <a:pt x="9" y="24"/>
                  </a:lnTo>
                  <a:lnTo>
                    <a:pt x="8" y="31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3" y="39"/>
                  </a:lnTo>
                  <a:lnTo>
                    <a:pt x="9" y="40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23" y="52"/>
                  </a:lnTo>
                  <a:lnTo>
                    <a:pt x="15" y="54"/>
                  </a:lnTo>
                  <a:lnTo>
                    <a:pt x="19" y="58"/>
                  </a:lnTo>
                  <a:lnTo>
                    <a:pt x="19" y="65"/>
                  </a:lnTo>
                  <a:lnTo>
                    <a:pt x="9" y="66"/>
                  </a:lnTo>
                  <a:lnTo>
                    <a:pt x="13" y="69"/>
                  </a:lnTo>
                  <a:lnTo>
                    <a:pt x="11" y="73"/>
                  </a:lnTo>
                  <a:lnTo>
                    <a:pt x="8" y="69"/>
                  </a:lnTo>
                  <a:lnTo>
                    <a:pt x="3" y="76"/>
                  </a:lnTo>
                  <a:lnTo>
                    <a:pt x="0" y="77"/>
                  </a:lnTo>
                  <a:lnTo>
                    <a:pt x="5" y="85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3" y="97"/>
                  </a:lnTo>
                  <a:lnTo>
                    <a:pt x="21" y="105"/>
                  </a:lnTo>
                  <a:lnTo>
                    <a:pt x="24" y="89"/>
                  </a:lnTo>
                  <a:lnTo>
                    <a:pt x="36" y="92"/>
                  </a:lnTo>
                  <a:lnTo>
                    <a:pt x="41" y="105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53" y="97"/>
                  </a:lnTo>
                  <a:lnTo>
                    <a:pt x="57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8" y="96"/>
                  </a:lnTo>
                  <a:lnTo>
                    <a:pt x="69" y="96"/>
                  </a:lnTo>
                  <a:lnTo>
                    <a:pt x="77" y="93"/>
                  </a:lnTo>
                  <a:lnTo>
                    <a:pt x="81" y="98"/>
                  </a:lnTo>
                  <a:lnTo>
                    <a:pt x="85" y="96"/>
                  </a:lnTo>
                  <a:lnTo>
                    <a:pt x="78" y="89"/>
                  </a:lnTo>
                  <a:lnTo>
                    <a:pt x="86" y="76"/>
                  </a:lnTo>
                  <a:lnTo>
                    <a:pt x="77" y="61"/>
                  </a:lnTo>
                  <a:lnTo>
                    <a:pt x="80" y="47"/>
                  </a:lnTo>
                  <a:lnTo>
                    <a:pt x="77" y="39"/>
                  </a:lnTo>
                  <a:lnTo>
                    <a:pt x="72" y="37"/>
                  </a:lnTo>
                  <a:lnTo>
                    <a:pt x="65" y="37"/>
                  </a:lnTo>
                  <a:lnTo>
                    <a:pt x="56" y="31"/>
                  </a:lnTo>
                  <a:lnTo>
                    <a:pt x="29" y="0"/>
                  </a:lnTo>
                  <a:lnTo>
                    <a:pt x="1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95"/>
            <p:cNvSpPr>
              <a:spLocks noChangeAspect="1"/>
            </p:cNvSpPr>
            <p:nvPr/>
          </p:nvSpPr>
          <p:spPr bwMode="auto">
            <a:xfrm>
              <a:off x="4665663" y="2944813"/>
              <a:ext cx="109537" cy="144462"/>
            </a:xfrm>
            <a:custGeom>
              <a:avLst/>
              <a:gdLst>
                <a:gd name="T0" fmla="*/ 2147483647 w 86"/>
                <a:gd name="T1" fmla="*/ 2147483647 h 105"/>
                <a:gd name="T2" fmla="*/ 2147483647 w 86"/>
                <a:gd name="T3" fmla="*/ 2147483647 h 105"/>
                <a:gd name="T4" fmla="*/ 2147483647 w 86"/>
                <a:gd name="T5" fmla="*/ 2147483647 h 105"/>
                <a:gd name="T6" fmla="*/ 2147483647 w 86"/>
                <a:gd name="T7" fmla="*/ 2147483647 h 105"/>
                <a:gd name="T8" fmla="*/ 2147483647 w 86"/>
                <a:gd name="T9" fmla="*/ 2147483647 h 105"/>
                <a:gd name="T10" fmla="*/ 2147483647 w 86"/>
                <a:gd name="T11" fmla="*/ 2147483647 h 105"/>
                <a:gd name="T12" fmla="*/ 2147483647 w 86"/>
                <a:gd name="T13" fmla="*/ 2147483647 h 105"/>
                <a:gd name="T14" fmla="*/ 2147483647 w 86"/>
                <a:gd name="T15" fmla="*/ 2147483647 h 105"/>
                <a:gd name="T16" fmla="*/ 2147483647 w 86"/>
                <a:gd name="T17" fmla="*/ 2147483647 h 105"/>
                <a:gd name="T18" fmla="*/ 2147483647 w 86"/>
                <a:gd name="T19" fmla="*/ 2147483647 h 105"/>
                <a:gd name="T20" fmla="*/ 2147483647 w 86"/>
                <a:gd name="T21" fmla="*/ 2147483647 h 105"/>
                <a:gd name="T22" fmla="*/ 2147483647 w 86"/>
                <a:gd name="T23" fmla="*/ 2147483647 h 105"/>
                <a:gd name="T24" fmla="*/ 2147483647 w 86"/>
                <a:gd name="T25" fmla="*/ 2147483647 h 105"/>
                <a:gd name="T26" fmla="*/ 2147483647 w 86"/>
                <a:gd name="T27" fmla="*/ 2147483647 h 105"/>
                <a:gd name="T28" fmla="*/ 2147483647 w 86"/>
                <a:gd name="T29" fmla="*/ 2147483647 h 105"/>
                <a:gd name="T30" fmla="*/ 2147483647 w 86"/>
                <a:gd name="T31" fmla="*/ 2147483647 h 105"/>
                <a:gd name="T32" fmla="*/ 2147483647 w 86"/>
                <a:gd name="T33" fmla="*/ 2147483647 h 105"/>
                <a:gd name="T34" fmla="*/ 2147483647 w 86"/>
                <a:gd name="T35" fmla="*/ 2147483647 h 105"/>
                <a:gd name="T36" fmla="*/ 2147483647 w 86"/>
                <a:gd name="T37" fmla="*/ 2147483647 h 105"/>
                <a:gd name="T38" fmla="*/ 0 w 86"/>
                <a:gd name="T39" fmla="*/ 2147483647 h 105"/>
                <a:gd name="T40" fmla="*/ 2147483647 w 86"/>
                <a:gd name="T41" fmla="*/ 2147483647 h 105"/>
                <a:gd name="T42" fmla="*/ 0 w 86"/>
                <a:gd name="T43" fmla="*/ 2147483647 h 105"/>
                <a:gd name="T44" fmla="*/ 0 w 86"/>
                <a:gd name="T45" fmla="*/ 2147483647 h 105"/>
                <a:gd name="T46" fmla="*/ 0 w 86"/>
                <a:gd name="T47" fmla="*/ 2147483647 h 105"/>
                <a:gd name="T48" fmla="*/ 2147483647 w 86"/>
                <a:gd name="T49" fmla="*/ 2147483647 h 105"/>
                <a:gd name="T50" fmla="*/ 2147483647 w 86"/>
                <a:gd name="T51" fmla="*/ 2147483647 h 105"/>
                <a:gd name="T52" fmla="*/ 2147483647 w 86"/>
                <a:gd name="T53" fmla="*/ 2147483647 h 105"/>
                <a:gd name="T54" fmla="*/ 2147483647 w 86"/>
                <a:gd name="T55" fmla="*/ 2147483647 h 105"/>
                <a:gd name="T56" fmla="*/ 2147483647 w 86"/>
                <a:gd name="T57" fmla="*/ 2147483647 h 105"/>
                <a:gd name="T58" fmla="*/ 2147483647 w 86"/>
                <a:gd name="T59" fmla="*/ 2147483647 h 105"/>
                <a:gd name="T60" fmla="*/ 2147483647 w 86"/>
                <a:gd name="T61" fmla="*/ 2147483647 h 105"/>
                <a:gd name="T62" fmla="*/ 2147483647 w 86"/>
                <a:gd name="T63" fmla="*/ 2147483647 h 105"/>
                <a:gd name="T64" fmla="*/ 2147483647 w 86"/>
                <a:gd name="T65" fmla="*/ 2147483647 h 105"/>
                <a:gd name="T66" fmla="*/ 2147483647 w 86"/>
                <a:gd name="T67" fmla="*/ 2147483647 h 105"/>
                <a:gd name="T68" fmla="*/ 2147483647 w 86"/>
                <a:gd name="T69" fmla="*/ 2147483647 h 105"/>
                <a:gd name="T70" fmla="*/ 2147483647 w 86"/>
                <a:gd name="T71" fmla="*/ 2147483647 h 105"/>
                <a:gd name="T72" fmla="*/ 2147483647 w 86"/>
                <a:gd name="T73" fmla="*/ 2147483647 h 105"/>
                <a:gd name="T74" fmla="*/ 2147483647 w 86"/>
                <a:gd name="T75" fmla="*/ 2147483647 h 105"/>
                <a:gd name="T76" fmla="*/ 2147483647 w 86"/>
                <a:gd name="T77" fmla="*/ 2147483647 h 105"/>
                <a:gd name="T78" fmla="*/ 2147483647 w 86"/>
                <a:gd name="T79" fmla="*/ 2147483647 h 105"/>
                <a:gd name="T80" fmla="*/ 2147483647 w 86"/>
                <a:gd name="T81" fmla="*/ 2147483647 h 105"/>
                <a:gd name="T82" fmla="*/ 2147483647 w 86"/>
                <a:gd name="T83" fmla="*/ 2147483647 h 105"/>
                <a:gd name="T84" fmla="*/ 2147483647 w 86"/>
                <a:gd name="T85" fmla="*/ 2147483647 h 105"/>
                <a:gd name="T86" fmla="*/ 2147483647 w 86"/>
                <a:gd name="T87" fmla="*/ 2147483647 h 105"/>
                <a:gd name="T88" fmla="*/ 2147483647 w 86"/>
                <a:gd name="T89" fmla="*/ 2147483647 h 105"/>
                <a:gd name="T90" fmla="*/ 2147483647 w 86"/>
                <a:gd name="T91" fmla="*/ 2147483647 h 105"/>
                <a:gd name="T92" fmla="*/ 2147483647 w 86"/>
                <a:gd name="T93" fmla="*/ 2147483647 h 105"/>
                <a:gd name="T94" fmla="*/ 2147483647 w 86"/>
                <a:gd name="T95" fmla="*/ 2147483647 h 105"/>
                <a:gd name="T96" fmla="*/ 2147483647 w 86"/>
                <a:gd name="T97" fmla="*/ 0 h 105"/>
                <a:gd name="T98" fmla="*/ 2147483647 w 86"/>
                <a:gd name="T99" fmla="*/ 2147483647 h 105"/>
                <a:gd name="T100" fmla="*/ 2147483647 w 86"/>
                <a:gd name="T101" fmla="*/ 2147483647 h 105"/>
                <a:gd name="T102" fmla="*/ 2147483647 w 86"/>
                <a:gd name="T103" fmla="*/ 2147483647 h 105"/>
                <a:gd name="T104" fmla="*/ 2147483647 w 86"/>
                <a:gd name="T105" fmla="*/ 2147483647 h 105"/>
                <a:gd name="T106" fmla="*/ 2147483647 w 86"/>
                <a:gd name="T107" fmla="*/ 2147483647 h 105"/>
                <a:gd name="T108" fmla="*/ 2147483647 w 86"/>
                <a:gd name="T109" fmla="*/ 2147483647 h 1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" h="105">
                  <a:moveTo>
                    <a:pt x="15" y="21"/>
                  </a:moveTo>
                  <a:lnTo>
                    <a:pt x="15" y="23"/>
                  </a:lnTo>
                  <a:lnTo>
                    <a:pt x="9" y="24"/>
                  </a:lnTo>
                  <a:lnTo>
                    <a:pt x="8" y="31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3" y="39"/>
                  </a:lnTo>
                  <a:lnTo>
                    <a:pt x="9" y="40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23" y="52"/>
                  </a:lnTo>
                  <a:lnTo>
                    <a:pt x="15" y="54"/>
                  </a:lnTo>
                  <a:lnTo>
                    <a:pt x="19" y="58"/>
                  </a:lnTo>
                  <a:lnTo>
                    <a:pt x="19" y="65"/>
                  </a:lnTo>
                  <a:lnTo>
                    <a:pt x="9" y="66"/>
                  </a:lnTo>
                  <a:lnTo>
                    <a:pt x="13" y="69"/>
                  </a:lnTo>
                  <a:lnTo>
                    <a:pt x="11" y="73"/>
                  </a:lnTo>
                  <a:lnTo>
                    <a:pt x="8" y="69"/>
                  </a:lnTo>
                  <a:lnTo>
                    <a:pt x="3" y="76"/>
                  </a:lnTo>
                  <a:lnTo>
                    <a:pt x="0" y="77"/>
                  </a:lnTo>
                  <a:lnTo>
                    <a:pt x="5" y="85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13" y="97"/>
                  </a:lnTo>
                  <a:lnTo>
                    <a:pt x="21" y="105"/>
                  </a:lnTo>
                  <a:lnTo>
                    <a:pt x="24" y="89"/>
                  </a:lnTo>
                  <a:lnTo>
                    <a:pt x="36" y="92"/>
                  </a:lnTo>
                  <a:lnTo>
                    <a:pt x="41" y="105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53" y="97"/>
                  </a:lnTo>
                  <a:lnTo>
                    <a:pt x="57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8" y="96"/>
                  </a:lnTo>
                  <a:lnTo>
                    <a:pt x="69" y="96"/>
                  </a:lnTo>
                  <a:lnTo>
                    <a:pt x="77" y="93"/>
                  </a:lnTo>
                  <a:lnTo>
                    <a:pt x="81" y="98"/>
                  </a:lnTo>
                  <a:lnTo>
                    <a:pt x="85" y="96"/>
                  </a:lnTo>
                  <a:lnTo>
                    <a:pt x="78" y="89"/>
                  </a:lnTo>
                  <a:lnTo>
                    <a:pt x="86" y="76"/>
                  </a:lnTo>
                  <a:lnTo>
                    <a:pt x="77" y="61"/>
                  </a:lnTo>
                  <a:lnTo>
                    <a:pt x="80" y="47"/>
                  </a:lnTo>
                  <a:lnTo>
                    <a:pt x="77" y="39"/>
                  </a:lnTo>
                  <a:lnTo>
                    <a:pt x="72" y="37"/>
                  </a:lnTo>
                  <a:lnTo>
                    <a:pt x="65" y="37"/>
                  </a:lnTo>
                  <a:lnTo>
                    <a:pt x="56" y="31"/>
                  </a:lnTo>
                  <a:lnTo>
                    <a:pt x="29" y="0"/>
                  </a:lnTo>
                  <a:lnTo>
                    <a:pt x="1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15" y="2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7" name="Freeform 396"/>
            <p:cNvSpPr>
              <a:spLocks noChangeAspect="1"/>
            </p:cNvSpPr>
            <p:nvPr/>
          </p:nvSpPr>
          <p:spPr bwMode="auto">
            <a:xfrm>
              <a:off x="4325938" y="2155825"/>
              <a:ext cx="490537" cy="393700"/>
            </a:xfrm>
            <a:custGeom>
              <a:avLst/>
              <a:gdLst>
                <a:gd name="T0" fmla="*/ 2147483647 w 395"/>
                <a:gd name="T1" fmla="*/ 2147483647 h 280"/>
                <a:gd name="T2" fmla="*/ 2147483647 w 395"/>
                <a:gd name="T3" fmla="*/ 2147483647 h 280"/>
                <a:gd name="T4" fmla="*/ 2147483647 w 395"/>
                <a:gd name="T5" fmla="*/ 2147483647 h 280"/>
                <a:gd name="T6" fmla="*/ 2147483647 w 395"/>
                <a:gd name="T7" fmla="*/ 2147483647 h 280"/>
                <a:gd name="T8" fmla="*/ 2147483647 w 395"/>
                <a:gd name="T9" fmla="*/ 2147483647 h 280"/>
                <a:gd name="T10" fmla="*/ 2147483647 w 395"/>
                <a:gd name="T11" fmla="*/ 2147483647 h 280"/>
                <a:gd name="T12" fmla="*/ 2147483647 w 395"/>
                <a:gd name="T13" fmla="*/ 2147483647 h 280"/>
                <a:gd name="T14" fmla="*/ 2147483647 w 395"/>
                <a:gd name="T15" fmla="*/ 2147483647 h 280"/>
                <a:gd name="T16" fmla="*/ 2147483647 w 395"/>
                <a:gd name="T17" fmla="*/ 2147483647 h 280"/>
                <a:gd name="T18" fmla="*/ 2147483647 w 395"/>
                <a:gd name="T19" fmla="*/ 2147483647 h 280"/>
                <a:gd name="T20" fmla="*/ 2147483647 w 395"/>
                <a:gd name="T21" fmla="*/ 2147483647 h 280"/>
                <a:gd name="T22" fmla="*/ 2147483647 w 395"/>
                <a:gd name="T23" fmla="*/ 2147483647 h 280"/>
                <a:gd name="T24" fmla="*/ 2147483647 w 395"/>
                <a:gd name="T25" fmla="*/ 2147483647 h 280"/>
                <a:gd name="T26" fmla="*/ 2147483647 w 395"/>
                <a:gd name="T27" fmla="*/ 2147483647 h 280"/>
                <a:gd name="T28" fmla="*/ 2147483647 w 395"/>
                <a:gd name="T29" fmla="*/ 2147483647 h 280"/>
                <a:gd name="T30" fmla="*/ 2147483647 w 395"/>
                <a:gd name="T31" fmla="*/ 2147483647 h 280"/>
                <a:gd name="T32" fmla="*/ 2147483647 w 395"/>
                <a:gd name="T33" fmla="*/ 2147483647 h 280"/>
                <a:gd name="T34" fmla="*/ 2147483647 w 395"/>
                <a:gd name="T35" fmla="*/ 2147483647 h 280"/>
                <a:gd name="T36" fmla="*/ 2147483647 w 395"/>
                <a:gd name="T37" fmla="*/ 2147483647 h 280"/>
                <a:gd name="T38" fmla="*/ 2147483647 w 395"/>
                <a:gd name="T39" fmla="*/ 2147483647 h 280"/>
                <a:gd name="T40" fmla="*/ 2147483647 w 395"/>
                <a:gd name="T41" fmla="*/ 2147483647 h 280"/>
                <a:gd name="T42" fmla="*/ 2147483647 w 395"/>
                <a:gd name="T43" fmla="*/ 2147483647 h 280"/>
                <a:gd name="T44" fmla="*/ 2147483647 w 395"/>
                <a:gd name="T45" fmla="*/ 2147483647 h 280"/>
                <a:gd name="T46" fmla="*/ 2147483647 w 395"/>
                <a:gd name="T47" fmla="*/ 2147483647 h 280"/>
                <a:gd name="T48" fmla="*/ 2147483647 w 395"/>
                <a:gd name="T49" fmla="*/ 2147483647 h 280"/>
                <a:gd name="T50" fmla="*/ 0 w 395"/>
                <a:gd name="T51" fmla="*/ 2147483647 h 280"/>
                <a:gd name="T52" fmla="*/ 0 w 395"/>
                <a:gd name="T53" fmla="*/ 2147483647 h 280"/>
                <a:gd name="T54" fmla="*/ 2147483647 w 395"/>
                <a:gd name="T55" fmla="*/ 2147483647 h 280"/>
                <a:gd name="T56" fmla="*/ 2147483647 w 395"/>
                <a:gd name="T57" fmla="*/ 2147483647 h 280"/>
                <a:gd name="T58" fmla="*/ 2147483647 w 395"/>
                <a:gd name="T59" fmla="*/ 2147483647 h 280"/>
                <a:gd name="T60" fmla="*/ 2147483647 w 395"/>
                <a:gd name="T61" fmla="*/ 2147483647 h 280"/>
                <a:gd name="T62" fmla="*/ 2147483647 w 395"/>
                <a:gd name="T63" fmla="*/ 2147483647 h 280"/>
                <a:gd name="T64" fmla="*/ 2147483647 w 395"/>
                <a:gd name="T65" fmla="*/ 2147483647 h 280"/>
                <a:gd name="T66" fmla="*/ 2147483647 w 395"/>
                <a:gd name="T67" fmla="*/ 2147483647 h 280"/>
                <a:gd name="T68" fmla="*/ 2147483647 w 395"/>
                <a:gd name="T69" fmla="*/ 2147483647 h 280"/>
                <a:gd name="T70" fmla="*/ 2147483647 w 395"/>
                <a:gd name="T71" fmla="*/ 2147483647 h 280"/>
                <a:gd name="T72" fmla="*/ 2147483647 w 395"/>
                <a:gd name="T73" fmla="*/ 2147483647 h 280"/>
                <a:gd name="T74" fmla="*/ 2147483647 w 395"/>
                <a:gd name="T75" fmla="*/ 2147483647 h 280"/>
                <a:gd name="T76" fmla="*/ 2147483647 w 395"/>
                <a:gd name="T77" fmla="*/ 2147483647 h 280"/>
                <a:gd name="T78" fmla="*/ 2147483647 w 395"/>
                <a:gd name="T79" fmla="*/ 2147483647 h 280"/>
                <a:gd name="T80" fmla="*/ 2147483647 w 395"/>
                <a:gd name="T81" fmla="*/ 2147483647 h 280"/>
                <a:gd name="T82" fmla="*/ 2147483647 w 395"/>
                <a:gd name="T83" fmla="*/ 2147483647 h 280"/>
                <a:gd name="T84" fmla="*/ 2147483647 w 395"/>
                <a:gd name="T85" fmla="*/ 2147483647 h 280"/>
                <a:gd name="T86" fmla="*/ 2147483647 w 395"/>
                <a:gd name="T87" fmla="*/ 2147483647 h 280"/>
                <a:gd name="T88" fmla="*/ 2147483647 w 395"/>
                <a:gd name="T89" fmla="*/ 2147483647 h 280"/>
                <a:gd name="T90" fmla="*/ 2147483647 w 395"/>
                <a:gd name="T91" fmla="*/ 2147483647 h 280"/>
                <a:gd name="T92" fmla="*/ 2147483647 w 395"/>
                <a:gd name="T93" fmla="*/ 2147483647 h 280"/>
                <a:gd name="T94" fmla="*/ 2147483647 w 395"/>
                <a:gd name="T95" fmla="*/ 2147483647 h 280"/>
                <a:gd name="T96" fmla="*/ 2147483647 w 395"/>
                <a:gd name="T97" fmla="*/ 2147483647 h 280"/>
                <a:gd name="T98" fmla="*/ 2147483647 w 395"/>
                <a:gd name="T99" fmla="*/ 2147483647 h 280"/>
                <a:gd name="T100" fmla="*/ 2147483647 w 395"/>
                <a:gd name="T101" fmla="*/ 2147483647 h 280"/>
                <a:gd name="T102" fmla="*/ 2147483647 w 395"/>
                <a:gd name="T103" fmla="*/ 2147483647 h 280"/>
                <a:gd name="T104" fmla="*/ 2147483647 w 395"/>
                <a:gd name="T105" fmla="*/ 2147483647 h 280"/>
                <a:gd name="T106" fmla="*/ 2147483647 w 395"/>
                <a:gd name="T107" fmla="*/ 2147483647 h 280"/>
                <a:gd name="T108" fmla="*/ 2147483647 w 395"/>
                <a:gd name="T109" fmla="*/ 0 h 280"/>
                <a:gd name="T110" fmla="*/ 2147483647 w 395"/>
                <a:gd name="T111" fmla="*/ 2147483647 h 280"/>
                <a:gd name="T112" fmla="*/ 2147483647 w 395"/>
                <a:gd name="T113" fmla="*/ 2147483647 h 280"/>
                <a:gd name="T114" fmla="*/ 2147483647 w 395"/>
                <a:gd name="T115" fmla="*/ 2147483647 h 280"/>
                <a:gd name="T116" fmla="*/ 2147483647 w 395"/>
                <a:gd name="T117" fmla="*/ 2147483647 h 280"/>
                <a:gd name="T118" fmla="*/ 2147483647 w 395"/>
                <a:gd name="T119" fmla="*/ 2147483647 h 2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5" h="280">
                  <a:moveTo>
                    <a:pt x="232" y="31"/>
                  </a:moveTo>
                  <a:lnTo>
                    <a:pt x="232" y="31"/>
                  </a:lnTo>
                  <a:lnTo>
                    <a:pt x="226" y="36"/>
                  </a:lnTo>
                  <a:lnTo>
                    <a:pt x="226" y="23"/>
                  </a:lnTo>
                  <a:lnTo>
                    <a:pt x="225" y="31"/>
                  </a:lnTo>
                  <a:lnTo>
                    <a:pt x="221" y="32"/>
                  </a:lnTo>
                  <a:lnTo>
                    <a:pt x="217" y="25"/>
                  </a:lnTo>
                  <a:lnTo>
                    <a:pt x="213" y="31"/>
                  </a:lnTo>
                  <a:lnTo>
                    <a:pt x="216" y="35"/>
                  </a:lnTo>
                  <a:lnTo>
                    <a:pt x="204" y="32"/>
                  </a:lnTo>
                  <a:lnTo>
                    <a:pt x="204" y="36"/>
                  </a:lnTo>
                  <a:lnTo>
                    <a:pt x="199" y="35"/>
                  </a:lnTo>
                  <a:lnTo>
                    <a:pt x="193" y="41"/>
                  </a:lnTo>
                  <a:lnTo>
                    <a:pt x="193" y="49"/>
                  </a:lnTo>
                  <a:lnTo>
                    <a:pt x="191" y="51"/>
                  </a:lnTo>
                  <a:lnTo>
                    <a:pt x="172" y="53"/>
                  </a:lnTo>
                  <a:lnTo>
                    <a:pt x="191" y="55"/>
                  </a:lnTo>
                  <a:lnTo>
                    <a:pt x="188" y="59"/>
                  </a:lnTo>
                  <a:lnTo>
                    <a:pt x="176" y="59"/>
                  </a:lnTo>
                  <a:lnTo>
                    <a:pt x="173" y="59"/>
                  </a:lnTo>
                  <a:lnTo>
                    <a:pt x="171" y="64"/>
                  </a:lnTo>
                  <a:lnTo>
                    <a:pt x="171" y="67"/>
                  </a:lnTo>
                  <a:lnTo>
                    <a:pt x="166" y="61"/>
                  </a:lnTo>
                  <a:lnTo>
                    <a:pt x="162" y="64"/>
                  </a:lnTo>
                  <a:lnTo>
                    <a:pt x="150" y="73"/>
                  </a:lnTo>
                  <a:lnTo>
                    <a:pt x="164" y="69"/>
                  </a:lnTo>
                  <a:lnTo>
                    <a:pt x="159" y="73"/>
                  </a:lnTo>
                  <a:lnTo>
                    <a:pt x="163" y="76"/>
                  </a:lnTo>
                  <a:lnTo>
                    <a:pt x="150" y="76"/>
                  </a:lnTo>
                  <a:lnTo>
                    <a:pt x="150" y="80"/>
                  </a:lnTo>
                  <a:lnTo>
                    <a:pt x="163" y="84"/>
                  </a:lnTo>
                  <a:lnTo>
                    <a:pt x="147" y="84"/>
                  </a:lnTo>
                  <a:lnTo>
                    <a:pt x="135" y="89"/>
                  </a:lnTo>
                  <a:lnTo>
                    <a:pt x="127" y="96"/>
                  </a:lnTo>
                  <a:lnTo>
                    <a:pt x="123" y="98"/>
                  </a:lnTo>
                  <a:lnTo>
                    <a:pt x="127" y="98"/>
                  </a:lnTo>
                  <a:lnTo>
                    <a:pt x="136" y="102"/>
                  </a:lnTo>
                  <a:lnTo>
                    <a:pt x="123" y="108"/>
                  </a:lnTo>
                  <a:lnTo>
                    <a:pt x="119" y="112"/>
                  </a:lnTo>
                  <a:lnTo>
                    <a:pt x="119" y="118"/>
                  </a:lnTo>
                  <a:lnTo>
                    <a:pt x="119" y="122"/>
                  </a:lnTo>
                  <a:lnTo>
                    <a:pt x="123" y="122"/>
                  </a:lnTo>
                  <a:lnTo>
                    <a:pt x="103" y="130"/>
                  </a:lnTo>
                  <a:lnTo>
                    <a:pt x="103" y="131"/>
                  </a:lnTo>
                  <a:lnTo>
                    <a:pt x="110" y="130"/>
                  </a:lnTo>
                  <a:lnTo>
                    <a:pt x="105" y="135"/>
                  </a:lnTo>
                  <a:lnTo>
                    <a:pt x="98" y="139"/>
                  </a:lnTo>
                  <a:lnTo>
                    <a:pt x="91" y="141"/>
                  </a:lnTo>
                  <a:lnTo>
                    <a:pt x="81" y="149"/>
                  </a:lnTo>
                  <a:lnTo>
                    <a:pt x="77" y="157"/>
                  </a:lnTo>
                  <a:lnTo>
                    <a:pt x="82" y="160"/>
                  </a:lnTo>
                  <a:lnTo>
                    <a:pt x="91" y="153"/>
                  </a:lnTo>
                  <a:lnTo>
                    <a:pt x="101" y="149"/>
                  </a:lnTo>
                  <a:lnTo>
                    <a:pt x="99" y="157"/>
                  </a:lnTo>
                  <a:lnTo>
                    <a:pt x="85" y="162"/>
                  </a:lnTo>
                  <a:lnTo>
                    <a:pt x="77" y="162"/>
                  </a:lnTo>
                  <a:lnTo>
                    <a:pt x="68" y="160"/>
                  </a:lnTo>
                  <a:lnTo>
                    <a:pt x="65" y="162"/>
                  </a:lnTo>
                  <a:lnTo>
                    <a:pt x="56" y="167"/>
                  </a:lnTo>
                  <a:lnTo>
                    <a:pt x="52" y="171"/>
                  </a:lnTo>
                  <a:lnTo>
                    <a:pt x="54" y="175"/>
                  </a:lnTo>
                  <a:lnTo>
                    <a:pt x="50" y="171"/>
                  </a:lnTo>
                  <a:lnTo>
                    <a:pt x="54" y="178"/>
                  </a:lnTo>
                  <a:lnTo>
                    <a:pt x="32" y="171"/>
                  </a:lnTo>
                  <a:lnTo>
                    <a:pt x="31" y="178"/>
                  </a:lnTo>
                  <a:lnTo>
                    <a:pt x="37" y="178"/>
                  </a:lnTo>
                  <a:lnTo>
                    <a:pt x="44" y="178"/>
                  </a:lnTo>
                  <a:lnTo>
                    <a:pt x="36" y="182"/>
                  </a:lnTo>
                  <a:lnTo>
                    <a:pt x="23" y="183"/>
                  </a:lnTo>
                  <a:lnTo>
                    <a:pt x="33" y="188"/>
                  </a:lnTo>
                  <a:lnTo>
                    <a:pt x="32" y="190"/>
                  </a:lnTo>
                  <a:lnTo>
                    <a:pt x="21" y="184"/>
                  </a:lnTo>
                  <a:lnTo>
                    <a:pt x="23" y="188"/>
                  </a:lnTo>
                  <a:lnTo>
                    <a:pt x="13" y="190"/>
                  </a:lnTo>
                  <a:lnTo>
                    <a:pt x="15" y="191"/>
                  </a:lnTo>
                  <a:lnTo>
                    <a:pt x="7" y="192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24" y="198"/>
                  </a:lnTo>
                  <a:lnTo>
                    <a:pt x="0" y="199"/>
                  </a:lnTo>
                  <a:lnTo>
                    <a:pt x="7" y="205"/>
                  </a:lnTo>
                  <a:lnTo>
                    <a:pt x="1" y="207"/>
                  </a:lnTo>
                  <a:lnTo>
                    <a:pt x="5" y="207"/>
                  </a:lnTo>
                  <a:lnTo>
                    <a:pt x="0" y="212"/>
                  </a:lnTo>
                  <a:lnTo>
                    <a:pt x="24" y="211"/>
                  </a:lnTo>
                  <a:lnTo>
                    <a:pt x="36" y="208"/>
                  </a:lnTo>
                  <a:lnTo>
                    <a:pt x="37" y="207"/>
                  </a:lnTo>
                  <a:lnTo>
                    <a:pt x="40" y="213"/>
                  </a:lnTo>
                  <a:lnTo>
                    <a:pt x="36" y="216"/>
                  </a:lnTo>
                  <a:lnTo>
                    <a:pt x="23" y="213"/>
                  </a:lnTo>
                  <a:lnTo>
                    <a:pt x="0" y="216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0" y="221"/>
                  </a:lnTo>
                  <a:lnTo>
                    <a:pt x="11" y="224"/>
                  </a:lnTo>
                  <a:lnTo>
                    <a:pt x="8" y="228"/>
                  </a:lnTo>
                  <a:lnTo>
                    <a:pt x="1" y="233"/>
                  </a:lnTo>
                  <a:lnTo>
                    <a:pt x="11" y="233"/>
                  </a:lnTo>
                  <a:lnTo>
                    <a:pt x="13" y="237"/>
                  </a:lnTo>
                  <a:lnTo>
                    <a:pt x="23" y="228"/>
                  </a:lnTo>
                  <a:lnTo>
                    <a:pt x="31" y="227"/>
                  </a:lnTo>
                  <a:lnTo>
                    <a:pt x="24" y="235"/>
                  </a:lnTo>
                  <a:lnTo>
                    <a:pt x="23" y="228"/>
                  </a:lnTo>
                  <a:lnTo>
                    <a:pt x="15" y="243"/>
                  </a:lnTo>
                  <a:lnTo>
                    <a:pt x="17" y="244"/>
                  </a:lnTo>
                  <a:lnTo>
                    <a:pt x="8" y="248"/>
                  </a:lnTo>
                  <a:lnTo>
                    <a:pt x="7" y="252"/>
                  </a:lnTo>
                  <a:lnTo>
                    <a:pt x="15" y="250"/>
                  </a:lnTo>
                  <a:lnTo>
                    <a:pt x="21" y="249"/>
                  </a:lnTo>
                  <a:lnTo>
                    <a:pt x="21" y="254"/>
                  </a:lnTo>
                  <a:lnTo>
                    <a:pt x="20" y="260"/>
                  </a:lnTo>
                  <a:lnTo>
                    <a:pt x="12" y="262"/>
                  </a:lnTo>
                  <a:lnTo>
                    <a:pt x="13" y="272"/>
                  </a:lnTo>
                  <a:lnTo>
                    <a:pt x="29" y="280"/>
                  </a:lnTo>
                  <a:lnTo>
                    <a:pt x="53" y="280"/>
                  </a:lnTo>
                  <a:lnTo>
                    <a:pt x="81" y="258"/>
                  </a:lnTo>
                  <a:lnTo>
                    <a:pt x="91" y="257"/>
                  </a:lnTo>
                  <a:lnTo>
                    <a:pt x="93" y="245"/>
                  </a:lnTo>
                  <a:lnTo>
                    <a:pt x="99" y="243"/>
                  </a:lnTo>
                  <a:lnTo>
                    <a:pt x="103" y="256"/>
                  </a:lnTo>
                  <a:lnTo>
                    <a:pt x="113" y="260"/>
                  </a:lnTo>
                  <a:lnTo>
                    <a:pt x="123" y="241"/>
                  </a:lnTo>
                  <a:lnTo>
                    <a:pt x="125" y="220"/>
                  </a:lnTo>
                  <a:lnTo>
                    <a:pt x="125" y="215"/>
                  </a:lnTo>
                  <a:lnTo>
                    <a:pt x="132" y="207"/>
                  </a:lnTo>
                  <a:lnTo>
                    <a:pt x="119" y="199"/>
                  </a:lnTo>
                  <a:lnTo>
                    <a:pt x="119" y="178"/>
                  </a:lnTo>
                  <a:lnTo>
                    <a:pt x="118" y="157"/>
                  </a:lnTo>
                  <a:lnTo>
                    <a:pt x="132" y="147"/>
                  </a:lnTo>
                  <a:lnTo>
                    <a:pt x="147" y="146"/>
                  </a:lnTo>
                  <a:lnTo>
                    <a:pt x="139" y="135"/>
                  </a:lnTo>
                  <a:lnTo>
                    <a:pt x="151" y="110"/>
                  </a:lnTo>
                  <a:lnTo>
                    <a:pt x="148" y="104"/>
                  </a:lnTo>
                  <a:lnTo>
                    <a:pt x="164" y="98"/>
                  </a:lnTo>
                  <a:lnTo>
                    <a:pt x="171" y="88"/>
                  </a:lnTo>
                  <a:lnTo>
                    <a:pt x="180" y="67"/>
                  </a:lnTo>
                  <a:lnTo>
                    <a:pt x="201" y="60"/>
                  </a:lnTo>
                  <a:lnTo>
                    <a:pt x="203" y="53"/>
                  </a:lnTo>
                  <a:lnTo>
                    <a:pt x="230" y="53"/>
                  </a:lnTo>
                  <a:lnTo>
                    <a:pt x="230" y="41"/>
                  </a:lnTo>
                  <a:lnTo>
                    <a:pt x="237" y="41"/>
                  </a:lnTo>
                  <a:lnTo>
                    <a:pt x="248" y="36"/>
                  </a:lnTo>
                  <a:lnTo>
                    <a:pt x="266" y="45"/>
                  </a:lnTo>
                  <a:lnTo>
                    <a:pt x="283" y="51"/>
                  </a:lnTo>
                  <a:lnTo>
                    <a:pt x="303" y="51"/>
                  </a:lnTo>
                  <a:lnTo>
                    <a:pt x="314" y="45"/>
                  </a:lnTo>
                  <a:lnTo>
                    <a:pt x="319" y="31"/>
                  </a:lnTo>
                  <a:lnTo>
                    <a:pt x="342" y="22"/>
                  </a:lnTo>
                  <a:lnTo>
                    <a:pt x="367" y="28"/>
                  </a:lnTo>
                  <a:lnTo>
                    <a:pt x="369" y="41"/>
                  </a:lnTo>
                  <a:lnTo>
                    <a:pt x="385" y="32"/>
                  </a:lnTo>
                  <a:lnTo>
                    <a:pt x="395" y="32"/>
                  </a:lnTo>
                  <a:lnTo>
                    <a:pt x="395" y="25"/>
                  </a:lnTo>
                  <a:lnTo>
                    <a:pt x="385" y="25"/>
                  </a:lnTo>
                  <a:lnTo>
                    <a:pt x="377" y="25"/>
                  </a:lnTo>
                  <a:lnTo>
                    <a:pt x="364" y="18"/>
                  </a:lnTo>
                  <a:lnTo>
                    <a:pt x="395" y="16"/>
                  </a:lnTo>
                  <a:lnTo>
                    <a:pt x="380" y="8"/>
                  </a:lnTo>
                  <a:lnTo>
                    <a:pt x="364" y="7"/>
                  </a:lnTo>
                  <a:lnTo>
                    <a:pt x="352" y="8"/>
                  </a:lnTo>
                  <a:lnTo>
                    <a:pt x="351" y="18"/>
                  </a:lnTo>
                  <a:lnTo>
                    <a:pt x="348" y="12"/>
                  </a:lnTo>
                  <a:lnTo>
                    <a:pt x="347" y="8"/>
                  </a:lnTo>
                  <a:lnTo>
                    <a:pt x="343" y="0"/>
                  </a:lnTo>
                  <a:lnTo>
                    <a:pt x="335" y="6"/>
                  </a:lnTo>
                  <a:lnTo>
                    <a:pt x="324" y="14"/>
                  </a:lnTo>
                  <a:lnTo>
                    <a:pt x="319" y="6"/>
                  </a:lnTo>
                  <a:lnTo>
                    <a:pt x="299" y="20"/>
                  </a:lnTo>
                  <a:lnTo>
                    <a:pt x="307" y="8"/>
                  </a:lnTo>
                  <a:lnTo>
                    <a:pt x="303" y="6"/>
                  </a:lnTo>
                  <a:lnTo>
                    <a:pt x="291" y="6"/>
                  </a:lnTo>
                  <a:lnTo>
                    <a:pt x="290" y="8"/>
                  </a:lnTo>
                  <a:lnTo>
                    <a:pt x="274" y="20"/>
                  </a:lnTo>
                  <a:lnTo>
                    <a:pt x="261" y="20"/>
                  </a:lnTo>
                  <a:lnTo>
                    <a:pt x="262" y="16"/>
                  </a:lnTo>
                  <a:lnTo>
                    <a:pt x="245" y="18"/>
                  </a:lnTo>
                  <a:lnTo>
                    <a:pt x="256" y="22"/>
                  </a:lnTo>
                  <a:lnTo>
                    <a:pt x="253" y="25"/>
                  </a:lnTo>
                  <a:lnTo>
                    <a:pt x="244" y="25"/>
                  </a:lnTo>
                  <a:lnTo>
                    <a:pt x="232" y="31"/>
                  </a:lnTo>
                  <a:close/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97"/>
            <p:cNvSpPr>
              <a:spLocks noChangeAspect="1"/>
            </p:cNvSpPr>
            <p:nvPr/>
          </p:nvSpPr>
          <p:spPr bwMode="auto">
            <a:xfrm>
              <a:off x="4325938" y="2155825"/>
              <a:ext cx="490537" cy="393700"/>
            </a:xfrm>
            <a:custGeom>
              <a:avLst/>
              <a:gdLst>
                <a:gd name="T0" fmla="*/ 2147483647 w 395"/>
                <a:gd name="T1" fmla="*/ 2147483647 h 280"/>
                <a:gd name="T2" fmla="*/ 2147483647 w 395"/>
                <a:gd name="T3" fmla="*/ 2147483647 h 280"/>
                <a:gd name="T4" fmla="*/ 2147483647 w 395"/>
                <a:gd name="T5" fmla="*/ 2147483647 h 280"/>
                <a:gd name="T6" fmla="*/ 2147483647 w 395"/>
                <a:gd name="T7" fmla="*/ 2147483647 h 280"/>
                <a:gd name="T8" fmla="*/ 2147483647 w 395"/>
                <a:gd name="T9" fmla="*/ 2147483647 h 280"/>
                <a:gd name="T10" fmla="*/ 2147483647 w 395"/>
                <a:gd name="T11" fmla="*/ 2147483647 h 280"/>
                <a:gd name="T12" fmla="*/ 2147483647 w 395"/>
                <a:gd name="T13" fmla="*/ 2147483647 h 280"/>
                <a:gd name="T14" fmla="*/ 2147483647 w 395"/>
                <a:gd name="T15" fmla="*/ 2147483647 h 280"/>
                <a:gd name="T16" fmla="*/ 2147483647 w 395"/>
                <a:gd name="T17" fmla="*/ 2147483647 h 280"/>
                <a:gd name="T18" fmla="*/ 2147483647 w 395"/>
                <a:gd name="T19" fmla="*/ 2147483647 h 280"/>
                <a:gd name="T20" fmla="*/ 2147483647 w 395"/>
                <a:gd name="T21" fmla="*/ 2147483647 h 280"/>
                <a:gd name="T22" fmla="*/ 2147483647 w 395"/>
                <a:gd name="T23" fmla="*/ 2147483647 h 280"/>
                <a:gd name="T24" fmla="*/ 2147483647 w 395"/>
                <a:gd name="T25" fmla="*/ 2147483647 h 280"/>
                <a:gd name="T26" fmla="*/ 2147483647 w 395"/>
                <a:gd name="T27" fmla="*/ 2147483647 h 280"/>
                <a:gd name="T28" fmla="*/ 2147483647 w 395"/>
                <a:gd name="T29" fmla="*/ 2147483647 h 280"/>
                <a:gd name="T30" fmla="*/ 2147483647 w 395"/>
                <a:gd name="T31" fmla="*/ 2147483647 h 280"/>
                <a:gd name="T32" fmla="*/ 2147483647 w 395"/>
                <a:gd name="T33" fmla="*/ 2147483647 h 280"/>
                <a:gd name="T34" fmla="*/ 2147483647 w 395"/>
                <a:gd name="T35" fmla="*/ 2147483647 h 280"/>
                <a:gd name="T36" fmla="*/ 2147483647 w 395"/>
                <a:gd name="T37" fmla="*/ 2147483647 h 280"/>
                <a:gd name="T38" fmla="*/ 2147483647 w 395"/>
                <a:gd name="T39" fmla="*/ 2147483647 h 280"/>
                <a:gd name="T40" fmla="*/ 2147483647 w 395"/>
                <a:gd name="T41" fmla="*/ 2147483647 h 280"/>
                <a:gd name="T42" fmla="*/ 2147483647 w 395"/>
                <a:gd name="T43" fmla="*/ 2147483647 h 280"/>
                <a:gd name="T44" fmla="*/ 2147483647 w 395"/>
                <a:gd name="T45" fmla="*/ 2147483647 h 280"/>
                <a:gd name="T46" fmla="*/ 2147483647 w 395"/>
                <a:gd name="T47" fmla="*/ 2147483647 h 280"/>
                <a:gd name="T48" fmla="*/ 2147483647 w 395"/>
                <a:gd name="T49" fmla="*/ 2147483647 h 280"/>
                <a:gd name="T50" fmla="*/ 0 w 395"/>
                <a:gd name="T51" fmla="*/ 2147483647 h 280"/>
                <a:gd name="T52" fmla="*/ 0 w 395"/>
                <a:gd name="T53" fmla="*/ 2147483647 h 280"/>
                <a:gd name="T54" fmla="*/ 2147483647 w 395"/>
                <a:gd name="T55" fmla="*/ 2147483647 h 280"/>
                <a:gd name="T56" fmla="*/ 2147483647 w 395"/>
                <a:gd name="T57" fmla="*/ 2147483647 h 280"/>
                <a:gd name="T58" fmla="*/ 2147483647 w 395"/>
                <a:gd name="T59" fmla="*/ 2147483647 h 280"/>
                <a:gd name="T60" fmla="*/ 2147483647 w 395"/>
                <a:gd name="T61" fmla="*/ 2147483647 h 280"/>
                <a:gd name="T62" fmla="*/ 2147483647 w 395"/>
                <a:gd name="T63" fmla="*/ 2147483647 h 280"/>
                <a:gd name="T64" fmla="*/ 2147483647 w 395"/>
                <a:gd name="T65" fmla="*/ 2147483647 h 280"/>
                <a:gd name="T66" fmla="*/ 2147483647 w 395"/>
                <a:gd name="T67" fmla="*/ 2147483647 h 280"/>
                <a:gd name="T68" fmla="*/ 2147483647 w 395"/>
                <a:gd name="T69" fmla="*/ 2147483647 h 280"/>
                <a:gd name="T70" fmla="*/ 2147483647 w 395"/>
                <a:gd name="T71" fmla="*/ 2147483647 h 280"/>
                <a:gd name="T72" fmla="*/ 2147483647 w 395"/>
                <a:gd name="T73" fmla="*/ 2147483647 h 280"/>
                <a:gd name="T74" fmla="*/ 2147483647 w 395"/>
                <a:gd name="T75" fmla="*/ 2147483647 h 280"/>
                <a:gd name="T76" fmla="*/ 2147483647 w 395"/>
                <a:gd name="T77" fmla="*/ 2147483647 h 280"/>
                <a:gd name="T78" fmla="*/ 2147483647 w 395"/>
                <a:gd name="T79" fmla="*/ 2147483647 h 280"/>
                <a:gd name="T80" fmla="*/ 2147483647 w 395"/>
                <a:gd name="T81" fmla="*/ 2147483647 h 280"/>
                <a:gd name="T82" fmla="*/ 2147483647 w 395"/>
                <a:gd name="T83" fmla="*/ 2147483647 h 280"/>
                <a:gd name="T84" fmla="*/ 2147483647 w 395"/>
                <a:gd name="T85" fmla="*/ 2147483647 h 280"/>
                <a:gd name="T86" fmla="*/ 2147483647 w 395"/>
                <a:gd name="T87" fmla="*/ 2147483647 h 280"/>
                <a:gd name="T88" fmla="*/ 2147483647 w 395"/>
                <a:gd name="T89" fmla="*/ 2147483647 h 280"/>
                <a:gd name="T90" fmla="*/ 2147483647 w 395"/>
                <a:gd name="T91" fmla="*/ 2147483647 h 280"/>
                <a:gd name="T92" fmla="*/ 2147483647 w 395"/>
                <a:gd name="T93" fmla="*/ 2147483647 h 280"/>
                <a:gd name="T94" fmla="*/ 2147483647 w 395"/>
                <a:gd name="T95" fmla="*/ 2147483647 h 280"/>
                <a:gd name="T96" fmla="*/ 2147483647 w 395"/>
                <a:gd name="T97" fmla="*/ 2147483647 h 280"/>
                <a:gd name="T98" fmla="*/ 2147483647 w 395"/>
                <a:gd name="T99" fmla="*/ 2147483647 h 280"/>
                <a:gd name="T100" fmla="*/ 2147483647 w 395"/>
                <a:gd name="T101" fmla="*/ 2147483647 h 280"/>
                <a:gd name="T102" fmla="*/ 2147483647 w 395"/>
                <a:gd name="T103" fmla="*/ 2147483647 h 280"/>
                <a:gd name="T104" fmla="*/ 2147483647 w 395"/>
                <a:gd name="T105" fmla="*/ 2147483647 h 280"/>
                <a:gd name="T106" fmla="*/ 2147483647 w 395"/>
                <a:gd name="T107" fmla="*/ 2147483647 h 280"/>
                <a:gd name="T108" fmla="*/ 2147483647 w 395"/>
                <a:gd name="T109" fmla="*/ 0 h 280"/>
                <a:gd name="T110" fmla="*/ 2147483647 w 395"/>
                <a:gd name="T111" fmla="*/ 2147483647 h 280"/>
                <a:gd name="T112" fmla="*/ 2147483647 w 395"/>
                <a:gd name="T113" fmla="*/ 2147483647 h 280"/>
                <a:gd name="T114" fmla="*/ 2147483647 w 395"/>
                <a:gd name="T115" fmla="*/ 2147483647 h 280"/>
                <a:gd name="T116" fmla="*/ 2147483647 w 395"/>
                <a:gd name="T117" fmla="*/ 2147483647 h 280"/>
                <a:gd name="T118" fmla="*/ 2147483647 w 395"/>
                <a:gd name="T119" fmla="*/ 2147483647 h 2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5" h="280">
                  <a:moveTo>
                    <a:pt x="232" y="31"/>
                  </a:moveTo>
                  <a:lnTo>
                    <a:pt x="232" y="31"/>
                  </a:lnTo>
                  <a:lnTo>
                    <a:pt x="226" y="36"/>
                  </a:lnTo>
                  <a:lnTo>
                    <a:pt x="226" y="23"/>
                  </a:lnTo>
                  <a:lnTo>
                    <a:pt x="225" y="31"/>
                  </a:lnTo>
                  <a:lnTo>
                    <a:pt x="221" y="32"/>
                  </a:lnTo>
                  <a:lnTo>
                    <a:pt x="217" y="25"/>
                  </a:lnTo>
                  <a:lnTo>
                    <a:pt x="213" y="31"/>
                  </a:lnTo>
                  <a:lnTo>
                    <a:pt x="216" y="35"/>
                  </a:lnTo>
                  <a:lnTo>
                    <a:pt x="204" y="32"/>
                  </a:lnTo>
                  <a:lnTo>
                    <a:pt x="204" y="36"/>
                  </a:lnTo>
                  <a:lnTo>
                    <a:pt x="199" y="35"/>
                  </a:lnTo>
                  <a:lnTo>
                    <a:pt x="193" y="41"/>
                  </a:lnTo>
                  <a:lnTo>
                    <a:pt x="193" y="49"/>
                  </a:lnTo>
                  <a:lnTo>
                    <a:pt x="191" y="51"/>
                  </a:lnTo>
                  <a:lnTo>
                    <a:pt x="172" y="53"/>
                  </a:lnTo>
                  <a:lnTo>
                    <a:pt x="191" y="55"/>
                  </a:lnTo>
                  <a:lnTo>
                    <a:pt x="188" y="59"/>
                  </a:lnTo>
                  <a:lnTo>
                    <a:pt x="176" y="59"/>
                  </a:lnTo>
                  <a:lnTo>
                    <a:pt x="173" y="59"/>
                  </a:lnTo>
                  <a:lnTo>
                    <a:pt x="171" y="64"/>
                  </a:lnTo>
                  <a:lnTo>
                    <a:pt x="171" y="67"/>
                  </a:lnTo>
                  <a:lnTo>
                    <a:pt x="166" y="61"/>
                  </a:lnTo>
                  <a:lnTo>
                    <a:pt x="162" y="64"/>
                  </a:lnTo>
                  <a:lnTo>
                    <a:pt x="150" y="73"/>
                  </a:lnTo>
                  <a:lnTo>
                    <a:pt x="164" y="69"/>
                  </a:lnTo>
                  <a:lnTo>
                    <a:pt x="159" y="73"/>
                  </a:lnTo>
                  <a:lnTo>
                    <a:pt x="163" y="76"/>
                  </a:lnTo>
                  <a:lnTo>
                    <a:pt x="150" y="76"/>
                  </a:lnTo>
                  <a:lnTo>
                    <a:pt x="150" y="80"/>
                  </a:lnTo>
                  <a:lnTo>
                    <a:pt x="163" y="84"/>
                  </a:lnTo>
                  <a:lnTo>
                    <a:pt x="147" y="84"/>
                  </a:lnTo>
                  <a:lnTo>
                    <a:pt x="135" y="89"/>
                  </a:lnTo>
                  <a:lnTo>
                    <a:pt x="127" y="96"/>
                  </a:lnTo>
                  <a:lnTo>
                    <a:pt x="123" y="98"/>
                  </a:lnTo>
                  <a:lnTo>
                    <a:pt x="127" y="98"/>
                  </a:lnTo>
                  <a:lnTo>
                    <a:pt x="136" y="102"/>
                  </a:lnTo>
                  <a:lnTo>
                    <a:pt x="123" y="108"/>
                  </a:lnTo>
                  <a:lnTo>
                    <a:pt x="119" y="112"/>
                  </a:lnTo>
                  <a:lnTo>
                    <a:pt x="119" y="118"/>
                  </a:lnTo>
                  <a:lnTo>
                    <a:pt x="119" y="122"/>
                  </a:lnTo>
                  <a:lnTo>
                    <a:pt x="123" y="122"/>
                  </a:lnTo>
                  <a:lnTo>
                    <a:pt x="103" y="130"/>
                  </a:lnTo>
                  <a:lnTo>
                    <a:pt x="103" y="131"/>
                  </a:lnTo>
                  <a:lnTo>
                    <a:pt x="110" y="130"/>
                  </a:lnTo>
                  <a:lnTo>
                    <a:pt x="105" y="135"/>
                  </a:lnTo>
                  <a:lnTo>
                    <a:pt x="98" y="139"/>
                  </a:lnTo>
                  <a:lnTo>
                    <a:pt x="91" y="141"/>
                  </a:lnTo>
                  <a:lnTo>
                    <a:pt x="81" y="149"/>
                  </a:lnTo>
                  <a:lnTo>
                    <a:pt x="77" y="157"/>
                  </a:lnTo>
                  <a:lnTo>
                    <a:pt x="82" y="160"/>
                  </a:lnTo>
                  <a:lnTo>
                    <a:pt x="91" y="153"/>
                  </a:lnTo>
                  <a:lnTo>
                    <a:pt x="101" y="149"/>
                  </a:lnTo>
                  <a:lnTo>
                    <a:pt x="99" y="157"/>
                  </a:lnTo>
                  <a:lnTo>
                    <a:pt x="85" y="162"/>
                  </a:lnTo>
                  <a:lnTo>
                    <a:pt x="77" y="162"/>
                  </a:lnTo>
                  <a:lnTo>
                    <a:pt x="68" y="160"/>
                  </a:lnTo>
                  <a:lnTo>
                    <a:pt x="65" y="162"/>
                  </a:lnTo>
                  <a:lnTo>
                    <a:pt x="56" y="167"/>
                  </a:lnTo>
                  <a:lnTo>
                    <a:pt x="52" y="171"/>
                  </a:lnTo>
                  <a:lnTo>
                    <a:pt x="54" y="175"/>
                  </a:lnTo>
                  <a:lnTo>
                    <a:pt x="50" y="171"/>
                  </a:lnTo>
                  <a:lnTo>
                    <a:pt x="54" y="178"/>
                  </a:lnTo>
                  <a:lnTo>
                    <a:pt x="32" y="171"/>
                  </a:lnTo>
                  <a:lnTo>
                    <a:pt x="31" y="178"/>
                  </a:lnTo>
                  <a:lnTo>
                    <a:pt x="37" y="178"/>
                  </a:lnTo>
                  <a:lnTo>
                    <a:pt x="44" y="178"/>
                  </a:lnTo>
                  <a:lnTo>
                    <a:pt x="36" y="182"/>
                  </a:lnTo>
                  <a:lnTo>
                    <a:pt x="23" y="183"/>
                  </a:lnTo>
                  <a:lnTo>
                    <a:pt x="33" y="188"/>
                  </a:lnTo>
                  <a:lnTo>
                    <a:pt x="32" y="190"/>
                  </a:lnTo>
                  <a:lnTo>
                    <a:pt x="21" y="184"/>
                  </a:lnTo>
                  <a:lnTo>
                    <a:pt x="23" y="188"/>
                  </a:lnTo>
                  <a:lnTo>
                    <a:pt x="13" y="190"/>
                  </a:lnTo>
                  <a:lnTo>
                    <a:pt x="15" y="191"/>
                  </a:lnTo>
                  <a:lnTo>
                    <a:pt x="7" y="192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24" y="198"/>
                  </a:lnTo>
                  <a:lnTo>
                    <a:pt x="0" y="199"/>
                  </a:lnTo>
                  <a:lnTo>
                    <a:pt x="7" y="205"/>
                  </a:lnTo>
                  <a:lnTo>
                    <a:pt x="1" y="207"/>
                  </a:lnTo>
                  <a:lnTo>
                    <a:pt x="5" y="207"/>
                  </a:lnTo>
                  <a:lnTo>
                    <a:pt x="0" y="212"/>
                  </a:lnTo>
                  <a:lnTo>
                    <a:pt x="24" y="211"/>
                  </a:lnTo>
                  <a:lnTo>
                    <a:pt x="36" y="208"/>
                  </a:lnTo>
                  <a:lnTo>
                    <a:pt x="37" y="207"/>
                  </a:lnTo>
                  <a:lnTo>
                    <a:pt x="40" y="213"/>
                  </a:lnTo>
                  <a:lnTo>
                    <a:pt x="36" y="216"/>
                  </a:lnTo>
                  <a:lnTo>
                    <a:pt x="23" y="213"/>
                  </a:lnTo>
                  <a:lnTo>
                    <a:pt x="0" y="216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0" y="221"/>
                  </a:lnTo>
                  <a:lnTo>
                    <a:pt x="11" y="224"/>
                  </a:lnTo>
                  <a:lnTo>
                    <a:pt x="8" y="228"/>
                  </a:lnTo>
                  <a:lnTo>
                    <a:pt x="1" y="233"/>
                  </a:lnTo>
                  <a:lnTo>
                    <a:pt x="11" y="233"/>
                  </a:lnTo>
                  <a:lnTo>
                    <a:pt x="13" y="237"/>
                  </a:lnTo>
                  <a:lnTo>
                    <a:pt x="23" y="228"/>
                  </a:lnTo>
                  <a:lnTo>
                    <a:pt x="31" y="227"/>
                  </a:lnTo>
                  <a:lnTo>
                    <a:pt x="24" y="235"/>
                  </a:lnTo>
                  <a:lnTo>
                    <a:pt x="23" y="228"/>
                  </a:lnTo>
                  <a:lnTo>
                    <a:pt x="15" y="243"/>
                  </a:lnTo>
                  <a:lnTo>
                    <a:pt x="17" y="244"/>
                  </a:lnTo>
                  <a:lnTo>
                    <a:pt x="8" y="248"/>
                  </a:lnTo>
                  <a:lnTo>
                    <a:pt x="7" y="252"/>
                  </a:lnTo>
                  <a:lnTo>
                    <a:pt x="15" y="250"/>
                  </a:lnTo>
                  <a:lnTo>
                    <a:pt x="21" y="249"/>
                  </a:lnTo>
                  <a:lnTo>
                    <a:pt x="21" y="254"/>
                  </a:lnTo>
                  <a:lnTo>
                    <a:pt x="20" y="260"/>
                  </a:lnTo>
                  <a:lnTo>
                    <a:pt x="12" y="262"/>
                  </a:lnTo>
                  <a:lnTo>
                    <a:pt x="13" y="272"/>
                  </a:lnTo>
                  <a:lnTo>
                    <a:pt x="29" y="280"/>
                  </a:lnTo>
                  <a:lnTo>
                    <a:pt x="53" y="280"/>
                  </a:lnTo>
                  <a:lnTo>
                    <a:pt x="81" y="258"/>
                  </a:lnTo>
                  <a:lnTo>
                    <a:pt x="91" y="257"/>
                  </a:lnTo>
                  <a:lnTo>
                    <a:pt x="93" y="245"/>
                  </a:lnTo>
                  <a:lnTo>
                    <a:pt x="99" y="243"/>
                  </a:lnTo>
                  <a:lnTo>
                    <a:pt x="103" y="256"/>
                  </a:lnTo>
                  <a:lnTo>
                    <a:pt x="113" y="260"/>
                  </a:lnTo>
                  <a:lnTo>
                    <a:pt x="123" y="241"/>
                  </a:lnTo>
                  <a:lnTo>
                    <a:pt x="125" y="220"/>
                  </a:lnTo>
                  <a:lnTo>
                    <a:pt x="125" y="215"/>
                  </a:lnTo>
                  <a:lnTo>
                    <a:pt x="132" y="207"/>
                  </a:lnTo>
                  <a:lnTo>
                    <a:pt x="119" y="199"/>
                  </a:lnTo>
                  <a:lnTo>
                    <a:pt x="119" y="178"/>
                  </a:lnTo>
                  <a:lnTo>
                    <a:pt x="118" y="157"/>
                  </a:lnTo>
                  <a:lnTo>
                    <a:pt x="132" y="147"/>
                  </a:lnTo>
                  <a:lnTo>
                    <a:pt x="147" y="146"/>
                  </a:lnTo>
                  <a:lnTo>
                    <a:pt x="139" y="135"/>
                  </a:lnTo>
                  <a:lnTo>
                    <a:pt x="151" y="110"/>
                  </a:lnTo>
                  <a:lnTo>
                    <a:pt x="148" y="104"/>
                  </a:lnTo>
                  <a:lnTo>
                    <a:pt x="164" y="98"/>
                  </a:lnTo>
                  <a:lnTo>
                    <a:pt x="171" y="88"/>
                  </a:lnTo>
                  <a:lnTo>
                    <a:pt x="180" y="67"/>
                  </a:lnTo>
                  <a:lnTo>
                    <a:pt x="201" y="60"/>
                  </a:lnTo>
                  <a:lnTo>
                    <a:pt x="203" y="53"/>
                  </a:lnTo>
                  <a:lnTo>
                    <a:pt x="230" y="53"/>
                  </a:lnTo>
                  <a:lnTo>
                    <a:pt x="230" y="41"/>
                  </a:lnTo>
                  <a:lnTo>
                    <a:pt x="237" y="41"/>
                  </a:lnTo>
                  <a:lnTo>
                    <a:pt x="248" y="36"/>
                  </a:lnTo>
                  <a:lnTo>
                    <a:pt x="266" y="45"/>
                  </a:lnTo>
                  <a:lnTo>
                    <a:pt x="283" y="51"/>
                  </a:lnTo>
                  <a:lnTo>
                    <a:pt x="303" y="51"/>
                  </a:lnTo>
                  <a:lnTo>
                    <a:pt x="314" y="45"/>
                  </a:lnTo>
                  <a:lnTo>
                    <a:pt x="319" y="31"/>
                  </a:lnTo>
                  <a:lnTo>
                    <a:pt x="342" y="22"/>
                  </a:lnTo>
                  <a:lnTo>
                    <a:pt x="367" y="28"/>
                  </a:lnTo>
                  <a:lnTo>
                    <a:pt x="369" y="41"/>
                  </a:lnTo>
                  <a:lnTo>
                    <a:pt x="385" y="32"/>
                  </a:lnTo>
                  <a:lnTo>
                    <a:pt x="395" y="32"/>
                  </a:lnTo>
                  <a:lnTo>
                    <a:pt x="395" y="25"/>
                  </a:lnTo>
                  <a:lnTo>
                    <a:pt x="385" y="25"/>
                  </a:lnTo>
                  <a:lnTo>
                    <a:pt x="377" y="25"/>
                  </a:lnTo>
                  <a:lnTo>
                    <a:pt x="364" y="18"/>
                  </a:lnTo>
                  <a:lnTo>
                    <a:pt x="395" y="16"/>
                  </a:lnTo>
                  <a:lnTo>
                    <a:pt x="380" y="8"/>
                  </a:lnTo>
                  <a:lnTo>
                    <a:pt x="364" y="7"/>
                  </a:lnTo>
                  <a:lnTo>
                    <a:pt x="352" y="8"/>
                  </a:lnTo>
                  <a:lnTo>
                    <a:pt x="351" y="18"/>
                  </a:lnTo>
                  <a:lnTo>
                    <a:pt x="348" y="12"/>
                  </a:lnTo>
                  <a:lnTo>
                    <a:pt x="347" y="8"/>
                  </a:lnTo>
                  <a:lnTo>
                    <a:pt x="343" y="0"/>
                  </a:lnTo>
                  <a:lnTo>
                    <a:pt x="335" y="6"/>
                  </a:lnTo>
                  <a:lnTo>
                    <a:pt x="324" y="14"/>
                  </a:lnTo>
                  <a:lnTo>
                    <a:pt x="319" y="6"/>
                  </a:lnTo>
                  <a:lnTo>
                    <a:pt x="299" y="20"/>
                  </a:lnTo>
                  <a:lnTo>
                    <a:pt x="307" y="8"/>
                  </a:lnTo>
                  <a:lnTo>
                    <a:pt x="303" y="6"/>
                  </a:lnTo>
                  <a:lnTo>
                    <a:pt x="291" y="6"/>
                  </a:lnTo>
                  <a:lnTo>
                    <a:pt x="290" y="8"/>
                  </a:lnTo>
                  <a:lnTo>
                    <a:pt x="274" y="20"/>
                  </a:lnTo>
                  <a:lnTo>
                    <a:pt x="261" y="20"/>
                  </a:lnTo>
                  <a:lnTo>
                    <a:pt x="262" y="16"/>
                  </a:lnTo>
                  <a:lnTo>
                    <a:pt x="245" y="18"/>
                  </a:lnTo>
                  <a:lnTo>
                    <a:pt x="256" y="22"/>
                  </a:lnTo>
                  <a:lnTo>
                    <a:pt x="253" y="25"/>
                  </a:lnTo>
                  <a:lnTo>
                    <a:pt x="244" y="25"/>
                  </a:lnTo>
                  <a:lnTo>
                    <a:pt x="232" y="31"/>
                  </a:lnTo>
                </a:path>
              </a:pathLst>
            </a:custGeom>
            <a:solidFill>
              <a:srgbClr val="007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04"/>
            <p:cNvSpPr>
              <a:spLocks noChangeAspect="1"/>
            </p:cNvSpPr>
            <p:nvPr/>
          </p:nvSpPr>
          <p:spPr bwMode="auto">
            <a:xfrm>
              <a:off x="4508500" y="2217738"/>
              <a:ext cx="28575" cy="23812"/>
            </a:xfrm>
            <a:custGeom>
              <a:avLst/>
              <a:gdLst>
                <a:gd name="T0" fmla="*/ 2147483647 w 21"/>
                <a:gd name="T1" fmla="*/ 0 h 20"/>
                <a:gd name="T2" fmla="*/ 2147483647 w 21"/>
                <a:gd name="T3" fmla="*/ 2147483647 h 20"/>
                <a:gd name="T4" fmla="*/ 0 w 21"/>
                <a:gd name="T5" fmla="*/ 2147483647 h 20"/>
                <a:gd name="T6" fmla="*/ 2147483647 w 21"/>
                <a:gd name="T7" fmla="*/ 2147483647 h 20"/>
                <a:gd name="T8" fmla="*/ 2147483647 w 21"/>
                <a:gd name="T9" fmla="*/ 2147483647 h 20"/>
                <a:gd name="T10" fmla="*/ 2147483647 w 21"/>
                <a:gd name="T11" fmla="*/ 2147483647 h 20"/>
                <a:gd name="T12" fmla="*/ 2147483647 w 21"/>
                <a:gd name="T13" fmla="*/ 2147483647 h 20"/>
                <a:gd name="T14" fmla="*/ 2147483647 w 2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20">
                  <a:moveTo>
                    <a:pt x="12" y="0"/>
                  </a:moveTo>
                  <a:lnTo>
                    <a:pt x="5" y="17"/>
                  </a:lnTo>
                  <a:lnTo>
                    <a:pt x="0" y="20"/>
                  </a:lnTo>
                  <a:lnTo>
                    <a:pt x="8" y="17"/>
                  </a:lnTo>
                  <a:lnTo>
                    <a:pt x="12" y="20"/>
                  </a:lnTo>
                  <a:lnTo>
                    <a:pt x="21" y="8"/>
                  </a:lnTo>
                  <a:lnTo>
                    <a:pt x="13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5"/>
            <p:cNvSpPr>
              <a:spLocks noChangeAspect="1"/>
            </p:cNvSpPr>
            <p:nvPr/>
          </p:nvSpPr>
          <p:spPr bwMode="auto">
            <a:xfrm>
              <a:off x="4508500" y="2217738"/>
              <a:ext cx="28575" cy="23812"/>
            </a:xfrm>
            <a:custGeom>
              <a:avLst/>
              <a:gdLst>
                <a:gd name="T0" fmla="*/ 2147483647 w 21"/>
                <a:gd name="T1" fmla="*/ 0 h 20"/>
                <a:gd name="T2" fmla="*/ 2147483647 w 21"/>
                <a:gd name="T3" fmla="*/ 2147483647 h 20"/>
                <a:gd name="T4" fmla="*/ 0 w 21"/>
                <a:gd name="T5" fmla="*/ 2147483647 h 20"/>
                <a:gd name="T6" fmla="*/ 2147483647 w 21"/>
                <a:gd name="T7" fmla="*/ 2147483647 h 20"/>
                <a:gd name="T8" fmla="*/ 2147483647 w 21"/>
                <a:gd name="T9" fmla="*/ 2147483647 h 20"/>
                <a:gd name="T10" fmla="*/ 2147483647 w 21"/>
                <a:gd name="T11" fmla="*/ 2147483647 h 20"/>
                <a:gd name="T12" fmla="*/ 2147483647 w 21"/>
                <a:gd name="T13" fmla="*/ 2147483647 h 20"/>
                <a:gd name="T14" fmla="*/ 2147483647 w 2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20">
                  <a:moveTo>
                    <a:pt x="12" y="0"/>
                  </a:moveTo>
                  <a:lnTo>
                    <a:pt x="5" y="17"/>
                  </a:lnTo>
                  <a:lnTo>
                    <a:pt x="0" y="20"/>
                  </a:lnTo>
                  <a:lnTo>
                    <a:pt x="8" y="17"/>
                  </a:lnTo>
                  <a:lnTo>
                    <a:pt x="12" y="20"/>
                  </a:lnTo>
                  <a:lnTo>
                    <a:pt x="21" y="8"/>
                  </a:lnTo>
                  <a:lnTo>
                    <a:pt x="13" y="11"/>
                  </a:lnTo>
                  <a:lnTo>
                    <a:pt x="12" y="0"/>
                  </a:lnTo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6"/>
            <p:cNvSpPr>
              <a:spLocks noChangeAspect="1"/>
            </p:cNvSpPr>
            <p:nvPr/>
          </p:nvSpPr>
          <p:spPr bwMode="auto">
            <a:xfrm>
              <a:off x="4616450" y="2184400"/>
              <a:ext cx="255588" cy="307975"/>
            </a:xfrm>
            <a:custGeom>
              <a:avLst/>
              <a:gdLst>
                <a:gd name="T0" fmla="*/ 2147483647 w 205"/>
                <a:gd name="T1" fmla="*/ 2147483647 h 218"/>
                <a:gd name="T2" fmla="*/ 2147483647 w 205"/>
                <a:gd name="T3" fmla="*/ 2147483647 h 218"/>
                <a:gd name="T4" fmla="*/ 2147483647 w 205"/>
                <a:gd name="T5" fmla="*/ 2147483647 h 218"/>
                <a:gd name="T6" fmla="*/ 2147483647 w 205"/>
                <a:gd name="T7" fmla="*/ 2147483647 h 218"/>
                <a:gd name="T8" fmla="*/ 2147483647 w 205"/>
                <a:gd name="T9" fmla="*/ 2147483647 h 218"/>
                <a:gd name="T10" fmla="*/ 2147483647 w 205"/>
                <a:gd name="T11" fmla="*/ 2147483647 h 218"/>
                <a:gd name="T12" fmla="*/ 2147483647 w 205"/>
                <a:gd name="T13" fmla="*/ 2147483647 h 218"/>
                <a:gd name="T14" fmla="*/ 2147483647 w 205"/>
                <a:gd name="T15" fmla="*/ 2147483647 h 218"/>
                <a:gd name="T16" fmla="*/ 2147483647 w 205"/>
                <a:gd name="T17" fmla="*/ 2147483647 h 218"/>
                <a:gd name="T18" fmla="*/ 2147483647 w 205"/>
                <a:gd name="T19" fmla="*/ 0 h 218"/>
                <a:gd name="T20" fmla="*/ 2147483647 w 205"/>
                <a:gd name="T21" fmla="*/ 2147483647 h 218"/>
                <a:gd name="T22" fmla="*/ 2147483647 w 205"/>
                <a:gd name="T23" fmla="*/ 2147483647 h 218"/>
                <a:gd name="T24" fmla="*/ 2147483647 w 205"/>
                <a:gd name="T25" fmla="*/ 2147483647 h 218"/>
                <a:gd name="T26" fmla="*/ 2147483647 w 205"/>
                <a:gd name="T27" fmla="*/ 2147483647 h 218"/>
                <a:gd name="T28" fmla="*/ 2147483647 w 205"/>
                <a:gd name="T29" fmla="*/ 2147483647 h 218"/>
                <a:gd name="T30" fmla="*/ 2147483647 w 205"/>
                <a:gd name="T31" fmla="*/ 2147483647 h 218"/>
                <a:gd name="T32" fmla="*/ 0 w 205"/>
                <a:gd name="T33" fmla="*/ 2147483647 h 218"/>
                <a:gd name="T34" fmla="*/ 2147483647 w 205"/>
                <a:gd name="T35" fmla="*/ 2147483647 h 218"/>
                <a:gd name="T36" fmla="*/ 2147483647 w 205"/>
                <a:gd name="T37" fmla="*/ 2147483647 h 218"/>
                <a:gd name="T38" fmla="*/ 2147483647 w 205"/>
                <a:gd name="T39" fmla="*/ 2147483647 h 218"/>
                <a:gd name="T40" fmla="*/ 2147483647 w 205"/>
                <a:gd name="T41" fmla="*/ 2147483647 h 218"/>
                <a:gd name="T42" fmla="*/ 2147483647 w 205"/>
                <a:gd name="T43" fmla="*/ 2147483647 h 218"/>
                <a:gd name="T44" fmla="*/ 2147483647 w 205"/>
                <a:gd name="T45" fmla="*/ 2147483647 h 218"/>
                <a:gd name="T46" fmla="*/ 2147483647 w 205"/>
                <a:gd name="T47" fmla="*/ 2147483647 h 218"/>
                <a:gd name="T48" fmla="*/ 2147483647 w 205"/>
                <a:gd name="T49" fmla="*/ 2147483647 h 218"/>
                <a:gd name="T50" fmla="*/ 2147483647 w 205"/>
                <a:gd name="T51" fmla="*/ 2147483647 h 218"/>
                <a:gd name="T52" fmla="*/ 2147483647 w 205"/>
                <a:gd name="T53" fmla="*/ 2147483647 h 218"/>
                <a:gd name="T54" fmla="*/ 2147483647 w 205"/>
                <a:gd name="T55" fmla="*/ 2147483647 h 218"/>
                <a:gd name="T56" fmla="*/ 2147483647 w 205"/>
                <a:gd name="T57" fmla="*/ 2147483647 h 218"/>
                <a:gd name="T58" fmla="*/ 2147483647 w 205"/>
                <a:gd name="T59" fmla="*/ 2147483647 h 218"/>
                <a:gd name="T60" fmla="*/ 2147483647 w 205"/>
                <a:gd name="T61" fmla="*/ 2147483647 h 218"/>
                <a:gd name="T62" fmla="*/ 2147483647 w 205"/>
                <a:gd name="T63" fmla="*/ 2147483647 h 218"/>
                <a:gd name="T64" fmla="*/ 2147483647 w 205"/>
                <a:gd name="T65" fmla="*/ 2147483647 h 218"/>
                <a:gd name="T66" fmla="*/ 2147483647 w 205"/>
                <a:gd name="T67" fmla="*/ 2147483647 h 218"/>
                <a:gd name="T68" fmla="*/ 2147483647 w 205"/>
                <a:gd name="T69" fmla="*/ 2147483647 h 218"/>
                <a:gd name="T70" fmla="*/ 2147483647 w 205"/>
                <a:gd name="T71" fmla="*/ 2147483647 h 218"/>
                <a:gd name="T72" fmla="*/ 2147483647 w 205"/>
                <a:gd name="T73" fmla="*/ 2147483647 h 218"/>
                <a:gd name="T74" fmla="*/ 2147483647 w 205"/>
                <a:gd name="T75" fmla="*/ 2147483647 h 218"/>
                <a:gd name="T76" fmla="*/ 2147483647 w 205"/>
                <a:gd name="T77" fmla="*/ 2147483647 h 218"/>
                <a:gd name="T78" fmla="*/ 2147483647 w 205"/>
                <a:gd name="T79" fmla="*/ 2147483647 h 218"/>
                <a:gd name="T80" fmla="*/ 2147483647 w 205"/>
                <a:gd name="T81" fmla="*/ 2147483647 h 218"/>
                <a:gd name="T82" fmla="*/ 2147483647 w 205"/>
                <a:gd name="T83" fmla="*/ 2147483647 h 218"/>
                <a:gd name="T84" fmla="*/ 2147483647 w 205"/>
                <a:gd name="T85" fmla="*/ 2147483647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5" h="218">
                  <a:moveTo>
                    <a:pt x="174" y="116"/>
                  </a:moveTo>
                  <a:lnTo>
                    <a:pt x="168" y="109"/>
                  </a:lnTo>
                  <a:lnTo>
                    <a:pt x="166" y="91"/>
                  </a:lnTo>
                  <a:lnTo>
                    <a:pt x="146" y="67"/>
                  </a:lnTo>
                  <a:lnTo>
                    <a:pt x="155" y="51"/>
                  </a:lnTo>
                  <a:lnTo>
                    <a:pt x="131" y="37"/>
                  </a:lnTo>
                  <a:lnTo>
                    <a:pt x="130" y="23"/>
                  </a:lnTo>
                  <a:lnTo>
                    <a:pt x="131" y="19"/>
                  </a:lnTo>
                  <a:lnTo>
                    <a:pt x="130" y="6"/>
                  </a:lnTo>
                  <a:lnTo>
                    <a:pt x="105" y="0"/>
                  </a:lnTo>
                  <a:lnTo>
                    <a:pt x="82" y="9"/>
                  </a:lnTo>
                  <a:lnTo>
                    <a:pt x="77" y="23"/>
                  </a:lnTo>
                  <a:lnTo>
                    <a:pt x="66" y="29"/>
                  </a:lnTo>
                  <a:lnTo>
                    <a:pt x="46" y="29"/>
                  </a:lnTo>
                  <a:lnTo>
                    <a:pt x="29" y="23"/>
                  </a:lnTo>
                  <a:lnTo>
                    <a:pt x="11" y="14"/>
                  </a:lnTo>
                  <a:lnTo>
                    <a:pt x="0" y="19"/>
                  </a:lnTo>
                  <a:lnTo>
                    <a:pt x="46" y="38"/>
                  </a:lnTo>
                  <a:lnTo>
                    <a:pt x="61" y="67"/>
                  </a:lnTo>
                  <a:lnTo>
                    <a:pt x="70" y="88"/>
                  </a:lnTo>
                  <a:lnTo>
                    <a:pt x="78" y="87"/>
                  </a:lnTo>
                  <a:lnTo>
                    <a:pt x="85" y="92"/>
                  </a:lnTo>
                  <a:lnTo>
                    <a:pt x="89" y="107"/>
                  </a:lnTo>
                  <a:lnTo>
                    <a:pt x="61" y="129"/>
                  </a:lnTo>
                  <a:lnTo>
                    <a:pt x="50" y="142"/>
                  </a:lnTo>
                  <a:lnTo>
                    <a:pt x="34" y="148"/>
                  </a:lnTo>
                  <a:lnTo>
                    <a:pt x="38" y="172"/>
                  </a:lnTo>
                  <a:lnTo>
                    <a:pt x="44" y="201"/>
                  </a:lnTo>
                  <a:lnTo>
                    <a:pt x="62" y="206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7" y="218"/>
                  </a:lnTo>
                  <a:lnTo>
                    <a:pt x="82" y="215"/>
                  </a:lnTo>
                  <a:lnTo>
                    <a:pt x="123" y="206"/>
                  </a:lnTo>
                  <a:lnTo>
                    <a:pt x="131" y="203"/>
                  </a:lnTo>
                  <a:lnTo>
                    <a:pt x="154" y="203"/>
                  </a:lnTo>
                  <a:lnTo>
                    <a:pt x="168" y="189"/>
                  </a:lnTo>
                  <a:lnTo>
                    <a:pt x="181" y="176"/>
                  </a:lnTo>
                  <a:lnTo>
                    <a:pt x="193" y="164"/>
                  </a:lnTo>
                  <a:lnTo>
                    <a:pt x="205" y="150"/>
                  </a:lnTo>
                  <a:lnTo>
                    <a:pt x="175" y="133"/>
                  </a:lnTo>
                  <a:lnTo>
                    <a:pt x="183" y="127"/>
                  </a:lnTo>
                  <a:lnTo>
                    <a:pt x="174" y="116"/>
                  </a:lnTo>
                  <a:close/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07"/>
            <p:cNvSpPr>
              <a:spLocks noChangeAspect="1"/>
            </p:cNvSpPr>
            <p:nvPr/>
          </p:nvSpPr>
          <p:spPr bwMode="auto">
            <a:xfrm>
              <a:off x="4616450" y="2184400"/>
              <a:ext cx="255588" cy="307975"/>
            </a:xfrm>
            <a:custGeom>
              <a:avLst/>
              <a:gdLst>
                <a:gd name="T0" fmla="*/ 2147483647 w 205"/>
                <a:gd name="T1" fmla="*/ 2147483647 h 218"/>
                <a:gd name="T2" fmla="*/ 2147483647 w 205"/>
                <a:gd name="T3" fmla="*/ 2147483647 h 218"/>
                <a:gd name="T4" fmla="*/ 2147483647 w 205"/>
                <a:gd name="T5" fmla="*/ 2147483647 h 218"/>
                <a:gd name="T6" fmla="*/ 2147483647 w 205"/>
                <a:gd name="T7" fmla="*/ 2147483647 h 218"/>
                <a:gd name="T8" fmla="*/ 2147483647 w 205"/>
                <a:gd name="T9" fmla="*/ 2147483647 h 218"/>
                <a:gd name="T10" fmla="*/ 2147483647 w 205"/>
                <a:gd name="T11" fmla="*/ 2147483647 h 218"/>
                <a:gd name="T12" fmla="*/ 2147483647 w 205"/>
                <a:gd name="T13" fmla="*/ 2147483647 h 218"/>
                <a:gd name="T14" fmla="*/ 2147483647 w 205"/>
                <a:gd name="T15" fmla="*/ 2147483647 h 218"/>
                <a:gd name="T16" fmla="*/ 2147483647 w 205"/>
                <a:gd name="T17" fmla="*/ 2147483647 h 218"/>
                <a:gd name="T18" fmla="*/ 2147483647 w 205"/>
                <a:gd name="T19" fmla="*/ 0 h 218"/>
                <a:gd name="T20" fmla="*/ 2147483647 w 205"/>
                <a:gd name="T21" fmla="*/ 2147483647 h 218"/>
                <a:gd name="T22" fmla="*/ 2147483647 w 205"/>
                <a:gd name="T23" fmla="*/ 2147483647 h 218"/>
                <a:gd name="T24" fmla="*/ 2147483647 w 205"/>
                <a:gd name="T25" fmla="*/ 2147483647 h 218"/>
                <a:gd name="T26" fmla="*/ 2147483647 w 205"/>
                <a:gd name="T27" fmla="*/ 2147483647 h 218"/>
                <a:gd name="T28" fmla="*/ 2147483647 w 205"/>
                <a:gd name="T29" fmla="*/ 2147483647 h 218"/>
                <a:gd name="T30" fmla="*/ 2147483647 w 205"/>
                <a:gd name="T31" fmla="*/ 2147483647 h 218"/>
                <a:gd name="T32" fmla="*/ 0 w 205"/>
                <a:gd name="T33" fmla="*/ 2147483647 h 218"/>
                <a:gd name="T34" fmla="*/ 2147483647 w 205"/>
                <a:gd name="T35" fmla="*/ 2147483647 h 218"/>
                <a:gd name="T36" fmla="*/ 2147483647 w 205"/>
                <a:gd name="T37" fmla="*/ 2147483647 h 218"/>
                <a:gd name="T38" fmla="*/ 2147483647 w 205"/>
                <a:gd name="T39" fmla="*/ 2147483647 h 218"/>
                <a:gd name="T40" fmla="*/ 2147483647 w 205"/>
                <a:gd name="T41" fmla="*/ 2147483647 h 218"/>
                <a:gd name="T42" fmla="*/ 2147483647 w 205"/>
                <a:gd name="T43" fmla="*/ 2147483647 h 218"/>
                <a:gd name="T44" fmla="*/ 2147483647 w 205"/>
                <a:gd name="T45" fmla="*/ 2147483647 h 218"/>
                <a:gd name="T46" fmla="*/ 2147483647 w 205"/>
                <a:gd name="T47" fmla="*/ 2147483647 h 218"/>
                <a:gd name="T48" fmla="*/ 2147483647 w 205"/>
                <a:gd name="T49" fmla="*/ 2147483647 h 218"/>
                <a:gd name="T50" fmla="*/ 2147483647 w 205"/>
                <a:gd name="T51" fmla="*/ 2147483647 h 218"/>
                <a:gd name="T52" fmla="*/ 2147483647 w 205"/>
                <a:gd name="T53" fmla="*/ 2147483647 h 218"/>
                <a:gd name="T54" fmla="*/ 2147483647 w 205"/>
                <a:gd name="T55" fmla="*/ 2147483647 h 218"/>
                <a:gd name="T56" fmla="*/ 2147483647 w 205"/>
                <a:gd name="T57" fmla="*/ 2147483647 h 218"/>
                <a:gd name="T58" fmla="*/ 2147483647 w 205"/>
                <a:gd name="T59" fmla="*/ 2147483647 h 218"/>
                <a:gd name="T60" fmla="*/ 2147483647 w 205"/>
                <a:gd name="T61" fmla="*/ 2147483647 h 218"/>
                <a:gd name="T62" fmla="*/ 2147483647 w 205"/>
                <a:gd name="T63" fmla="*/ 2147483647 h 218"/>
                <a:gd name="T64" fmla="*/ 2147483647 w 205"/>
                <a:gd name="T65" fmla="*/ 2147483647 h 218"/>
                <a:gd name="T66" fmla="*/ 2147483647 w 205"/>
                <a:gd name="T67" fmla="*/ 2147483647 h 218"/>
                <a:gd name="T68" fmla="*/ 2147483647 w 205"/>
                <a:gd name="T69" fmla="*/ 2147483647 h 218"/>
                <a:gd name="T70" fmla="*/ 2147483647 w 205"/>
                <a:gd name="T71" fmla="*/ 2147483647 h 218"/>
                <a:gd name="T72" fmla="*/ 2147483647 w 205"/>
                <a:gd name="T73" fmla="*/ 2147483647 h 218"/>
                <a:gd name="T74" fmla="*/ 2147483647 w 205"/>
                <a:gd name="T75" fmla="*/ 2147483647 h 218"/>
                <a:gd name="T76" fmla="*/ 2147483647 w 205"/>
                <a:gd name="T77" fmla="*/ 2147483647 h 218"/>
                <a:gd name="T78" fmla="*/ 2147483647 w 205"/>
                <a:gd name="T79" fmla="*/ 2147483647 h 218"/>
                <a:gd name="T80" fmla="*/ 2147483647 w 205"/>
                <a:gd name="T81" fmla="*/ 2147483647 h 218"/>
                <a:gd name="T82" fmla="*/ 2147483647 w 205"/>
                <a:gd name="T83" fmla="*/ 2147483647 h 218"/>
                <a:gd name="T84" fmla="*/ 2147483647 w 205"/>
                <a:gd name="T85" fmla="*/ 2147483647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5" h="218">
                  <a:moveTo>
                    <a:pt x="174" y="116"/>
                  </a:moveTo>
                  <a:lnTo>
                    <a:pt x="168" y="109"/>
                  </a:lnTo>
                  <a:lnTo>
                    <a:pt x="166" y="91"/>
                  </a:lnTo>
                  <a:lnTo>
                    <a:pt x="146" y="67"/>
                  </a:lnTo>
                  <a:lnTo>
                    <a:pt x="155" y="51"/>
                  </a:lnTo>
                  <a:lnTo>
                    <a:pt x="131" y="37"/>
                  </a:lnTo>
                  <a:lnTo>
                    <a:pt x="130" y="23"/>
                  </a:lnTo>
                  <a:lnTo>
                    <a:pt x="131" y="19"/>
                  </a:lnTo>
                  <a:lnTo>
                    <a:pt x="130" y="6"/>
                  </a:lnTo>
                  <a:lnTo>
                    <a:pt x="105" y="0"/>
                  </a:lnTo>
                  <a:lnTo>
                    <a:pt x="82" y="9"/>
                  </a:lnTo>
                  <a:lnTo>
                    <a:pt x="77" y="23"/>
                  </a:lnTo>
                  <a:lnTo>
                    <a:pt x="66" y="29"/>
                  </a:lnTo>
                  <a:lnTo>
                    <a:pt x="46" y="29"/>
                  </a:lnTo>
                  <a:lnTo>
                    <a:pt x="29" y="23"/>
                  </a:lnTo>
                  <a:lnTo>
                    <a:pt x="11" y="14"/>
                  </a:lnTo>
                  <a:lnTo>
                    <a:pt x="0" y="19"/>
                  </a:lnTo>
                  <a:lnTo>
                    <a:pt x="46" y="38"/>
                  </a:lnTo>
                  <a:lnTo>
                    <a:pt x="61" y="67"/>
                  </a:lnTo>
                  <a:lnTo>
                    <a:pt x="70" y="88"/>
                  </a:lnTo>
                  <a:lnTo>
                    <a:pt x="78" y="87"/>
                  </a:lnTo>
                  <a:lnTo>
                    <a:pt x="85" y="92"/>
                  </a:lnTo>
                  <a:lnTo>
                    <a:pt x="89" y="107"/>
                  </a:lnTo>
                  <a:lnTo>
                    <a:pt x="61" y="129"/>
                  </a:lnTo>
                  <a:lnTo>
                    <a:pt x="50" y="142"/>
                  </a:lnTo>
                  <a:lnTo>
                    <a:pt x="34" y="148"/>
                  </a:lnTo>
                  <a:lnTo>
                    <a:pt x="38" y="172"/>
                  </a:lnTo>
                  <a:lnTo>
                    <a:pt x="44" y="201"/>
                  </a:lnTo>
                  <a:lnTo>
                    <a:pt x="62" y="206"/>
                  </a:lnTo>
                  <a:lnTo>
                    <a:pt x="62" y="209"/>
                  </a:lnTo>
                  <a:lnTo>
                    <a:pt x="70" y="209"/>
                  </a:lnTo>
                  <a:lnTo>
                    <a:pt x="77" y="218"/>
                  </a:lnTo>
                  <a:lnTo>
                    <a:pt x="82" y="215"/>
                  </a:lnTo>
                  <a:lnTo>
                    <a:pt x="123" y="206"/>
                  </a:lnTo>
                  <a:lnTo>
                    <a:pt x="131" y="203"/>
                  </a:lnTo>
                  <a:lnTo>
                    <a:pt x="154" y="203"/>
                  </a:lnTo>
                  <a:lnTo>
                    <a:pt x="168" y="189"/>
                  </a:lnTo>
                  <a:lnTo>
                    <a:pt x="181" y="176"/>
                  </a:lnTo>
                  <a:lnTo>
                    <a:pt x="193" y="164"/>
                  </a:lnTo>
                  <a:lnTo>
                    <a:pt x="205" y="150"/>
                  </a:lnTo>
                  <a:lnTo>
                    <a:pt x="175" y="133"/>
                  </a:lnTo>
                  <a:lnTo>
                    <a:pt x="183" y="127"/>
                  </a:lnTo>
                  <a:lnTo>
                    <a:pt x="174" y="11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Freeform 439"/>
            <p:cNvSpPr>
              <a:spLocks noChangeAspect="1"/>
            </p:cNvSpPr>
            <p:nvPr/>
          </p:nvSpPr>
          <p:spPr bwMode="auto">
            <a:xfrm>
              <a:off x="4865688" y="3089275"/>
              <a:ext cx="476250" cy="204788"/>
            </a:xfrm>
            <a:custGeom>
              <a:avLst/>
              <a:gdLst>
                <a:gd name="T0" fmla="*/ 2147483647 w 381"/>
                <a:gd name="T1" fmla="*/ 2147483647 h 147"/>
                <a:gd name="T2" fmla="*/ 2147483647 w 381"/>
                <a:gd name="T3" fmla="*/ 2147483647 h 147"/>
                <a:gd name="T4" fmla="*/ 2147483647 w 381"/>
                <a:gd name="T5" fmla="*/ 2147483647 h 147"/>
                <a:gd name="T6" fmla="*/ 2147483647 w 381"/>
                <a:gd name="T7" fmla="*/ 2147483647 h 147"/>
                <a:gd name="T8" fmla="*/ 2147483647 w 381"/>
                <a:gd name="T9" fmla="*/ 2147483647 h 147"/>
                <a:gd name="T10" fmla="*/ 2147483647 w 381"/>
                <a:gd name="T11" fmla="*/ 2147483647 h 147"/>
                <a:gd name="T12" fmla="*/ 2147483647 w 381"/>
                <a:gd name="T13" fmla="*/ 2147483647 h 147"/>
                <a:gd name="T14" fmla="*/ 2147483647 w 381"/>
                <a:gd name="T15" fmla="*/ 2147483647 h 147"/>
                <a:gd name="T16" fmla="*/ 2147483647 w 381"/>
                <a:gd name="T17" fmla="*/ 2147483647 h 147"/>
                <a:gd name="T18" fmla="*/ 2147483647 w 381"/>
                <a:gd name="T19" fmla="*/ 2147483647 h 147"/>
                <a:gd name="T20" fmla="*/ 2147483647 w 381"/>
                <a:gd name="T21" fmla="*/ 2147483647 h 147"/>
                <a:gd name="T22" fmla="*/ 2147483647 w 381"/>
                <a:gd name="T23" fmla="*/ 2147483647 h 147"/>
                <a:gd name="T24" fmla="*/ 2147483647 w 381"/>
                <a:gd name="T25" fmla="*/ 2147483647 h 147"/>
                <a:gd name="T26" fmla="*/ 2147483647 w 381"/>
                <a:gd name="T27" fmla="*/ 2147483647 h 147"/>
                <a:gd name="T28" fmla="*/ 2147483647 w 381"/>
                <a:gd name="T29" fmla="*/ 2147483647 h 147"/>
                <a:gd name="T30" fmla="*/ 2147483647 w 381"/>
                <a:gd name="T31" fmla="*/ 2147483647 h 147"/>
                <a:gd name="T32" fmla="*/ 0 w 381"/>
                <a:gd name="T33" fmla="*/ 2147483647 h 147"/>
                <a:gd name="T34" fmla="*/ 2147483647 w 381"/>
                <a:gd name="T35" fmla="*/ 2147483647 h 147"/>
                <a:gd name="T36" fmla="*/ 2147483647 w 381"/>
                <a:gd name="T37" fmla="*/ 2147483647 h 147"/>
                <a:gd name="T38" fmla="*/ 2147483647 w 381"/>
                <a:gd name="T39" fmla="*/ 2147483647 h 147"/>
                <a:gd name="T40" fmla="*/ 2147483647 w 381"/>
                <a:gd name="T41" fmla="*/ 2147483647 h 147"/>
                <a:gd name="T42" fmla="*/ 2147483647 w 381"/>
                <a:gd name="T43" fmla="*/ 2147483647 h 147"/>
                <a:gd name="T44" fmla="*/ 2147483647 w 381"/>
                <a:gd name="T45" fmla="*/ 2147483647 h 147"/>
                <a:gd name="T46" fmla="*/ 2147483647 w 381"/>
                <a:gd name="T47" fmla="*/ 2147483647 h 147"/>
                <a:gd name="T48" fmla="*/ 2147483647 w 381"/>
                <a:gd name="T49" fmla="*/ 2147483647 h 147"/>
                <a:gd name="T50" fmla="*/ 2147483647 w 381"/>
                <a:gd name="T51" fmla="*/ 2147483647 h 147"/>
                <a:gd name="T52" fmla="*/ 2147483647 w 381"/>
                <a:gd name="T53" fmla="*/ 2147483647 h 147"/>
                <a:gd name="T54" fmla="*/ 2147483647 w 381"/>
                <a:gd name="T55" fmla="*/ 2147483647 h 147"/>
                <a:gd name="T56" fmla="*/ 2147483647 w 381"/>
                <a:gd name="T57" fmla="*/ 2147483647 h 147"/>
                <a:gd name="T58" fmla="*/ 2147483647 w 381"/>
                <a:gd name="T59" fmla="*/ 2147483647 h 147"/>
                <a:gd name="T60" fmla="*/ 2147483647 w 381"/>
                <a:gd name="T61" fmla="*/ 2147483647 h 147"/>
                <a:gd name="T62" fmla="*/ 2147483647 w 381"/>
                <a:gd name="T63" fmla="*/ 2147483647 h 147"/>
                <a:gd name="T64" fmla="*/ 2147483647 w 381"/>
                <a:gd name="T65" fmla="*/ 2147483647 h 147"/>
                <a:gd name="T66" fmla="*/ 2147483647 w 381"/>
                <a:gd name="T67" fmla="*/ 2147483647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1" h="147">
                  <a:moveTo>
                    <a:pt x="285" y="125"/>
                  </a:moveTo>
                  <a:lnTo>
                    <a:pt x="256" y="123"/>
                  </a:lnTo>
                  <a:lnTo>
                    <a:pt x="224" y="126"/>
                  </a:lnTo>
                  <a:lnTo>
                    <a:pt x="216" y="130"/>
                  </a:lnTo>
                  <a:lnTo>
                    <a:pt x="216" y="139"/>
                  </a:lnTo>
                  <a:lnTo>
                    <a:pt x="208" y="147"/>
                  </a:lnTo>
                  <a:lnTo>
                    <a:pt x="207" y="146"/>
                  </a:lnTo>
                  <a:lnTo>
                    <a:pt x="207" y="142"/>
                  </a:lnTo>
                  <a:lnTo>
                    <a:pt x="207" y="123"/>
                  </a:lnTo>
                  <a:lnTo>
                    <a:pt x="199" y="129"/>
                  </a:lnTo>
                  <a:lnTo>
                    <a:pt x="183" y="129"/>
                  </a:lnTo>
                  <a:lnTo>
                    <a:pt x="168" y="134"/>
                  </a:lnTo>
                  <a:lnTo>
                    <a:pt x="147" y="142"/>
                  </a:lnTo>
                  <a:lnTo>
                    <a:pt x="130" y="138"/>
                  </a:lnTo>
                  <a:lnTo>
                    <a:pt x="98" y="123"/>
                  </a:lnTo>
                  <a:lnTo>
                    <a:pt x="93" y="134"/>
                  </a:lnTo>
                  <a:lnTo>
                    <a:pt x="83" y="139"/>
                  </a:lnTo>
                  <a:lnTo>
                    <a:pt x="66" y="133"/>
                  </a:lnTo>
                  <a:lnTo>
                    <a:pt x="54" y="129"/>
                  </a:lnTo>
                  <a:lnTo>
                    <a:pt x="44" y="129"/>
                  </a:lnTo>
                  <a:lnTo>
                    <a:pt x="33" y="129"/>
                  </a:lnTo>
                  <a:lnTo>
                    <a:pt x="45" y="122"/>
                  </a:lnTo>
                  <a:lnTo>
                    <a:pt x="30" y="118"/>
                  </a:lnTo>
                  <a:lnTo>
                    <a:pt x="32" y="115"/>
                  </a:lnTo>
                  <a:lnTo>
                    <a:pt x="22" y="106"/>
                  </a:lnTo>
                  <a:lnTo>
                    <a:pt x="25" y="101"/>
                  </a:lnTo>
                  <a:lnTo>
                    <a:pt x="8" y="93"/>
                  </a:lnTo>
                  <a:lnTo>
                    <a:pt x="5" y="84"/>
                  </a:lnTo>
                  <a:lnTo>
                    <a:pt x="11" y="85"/>
                  </a:lnTo>
                  <a:lnTo>
                    <a:pt x="17" y="88"/>
                  </a:lnTo>
                  <a:lnTo>
                    <a:pt x="13" y="78"/>
                  </a:lnTo>
                  <a:lnTo>
                    <a:pt x="13" y="74"/>
                  </a:lnTo>
                  <a:lnTo>
                    <a:pt x="12" y="61"/>
                  </a:lnTo>
                  <a:lnTo>
                    <a:pt x="0" y="61"/>
                  </a:lnTo>
                  <a:lnTo>
                    <a:pt x="1" y="44"/>
                  </a:lnTo>
                  <a:lnTo>
                    <a:pt x="21" y="40"/>
                  </a:lnTo>
                  <a:lnTo>
                    <a:pt x="28" y="36"/>
                  </a:lnTo>
                  <a:lnTo>
                    <a:pt x="53" y="36"/>
                  </a:lnTo>
                  <a:lnTo>
                    <a:pt x="68" y="31"/>
                  </a:lnTo>
                  <a:lnTo>
                    <a:pt x="61" y="31"/>
                  </a:lnTo>
                  <a:lnTo>
                    <a:pt x="52" y="21"/>
                  </a:lnTo>
                  <a:lnTo>
                    <a:pt x="90" y="23"/>
                  </a:lnTo>
                  <a:lnTo>
                    <a:pt x="118" y="5"/>
                  </a:lnTo>
                  <a:lnTo>
                    <a:pt x="135" y="3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83" y="8"/>
                  </a:lnTo>
                  <a:lnTo>
                    <a:pt x="191" y="12"/>
                  </a:lnTo>
                  <a:lnTo>
                    <a:pt x="216" y="17"/>
                  </a:lnTo>
                  <a:lnTo>
                    <a:pt x="241" y="25"/>
                  </a:lnTo>
                  <a:lnTo>
                    <a:pt x="267" y="25"/>
                  </a:lnTo>
                  <a:lnTo>
                    <a:pt x="298" y="12"/>
                  </a:lnTo>
                  <a:lnTo>
                    <a:pt x="323" y="9"/>
                  </a:lnTo>
                  <a:lnTo>
                    <a:pt x="336" y="17"/>
                  </a:lnTo>
                  <a:lnTo>
                    <a:pt x="344" y="33"/>
                  </a:lnTo>
                  <a:lnTo>
                    <a:pt x="351" y="48"/>
                  </a:lnTo>
                  <a:lnTo>
                    <a:pt x="369" y="54"/>
                  </a:lnTo>
                  <a:lnTo>
                    <a:pt x="360" y="62"/>
                  </a:lnTo>
                  <a:lnTo>
                    <a:pt x="364" y="76"/>
                  </a:lnTo>
                  <a:lnTo>
                    <a:pt x="368" y="99"/>
                  </a:lnTo>
                  <a:lnTo>
                    <a:pt x="381" y="117"/>
                  </a:lnTo>
                  <a:lnTo>
                    <a:pt x="369" y="118"/>
                  </a:lnTo>
                  <a:lnTo>
                    <a:pt x="364" y="115"/>
                  </a:lnTo>
                  <a:lnTo>
                    <a:pt x="338" y="115"/>
                  </a:lnTo>
                  <a:lnTo>
                    <a:pt x="331" y="118"/>
                  </a:lnTo>
                  <a:lnTo>
                    <a:pt x="326" y="117"/>
                  </a:lnTo>
                  <a:lnTo>
                    <a:pt x="305" y="121"/>
                  </a:lnTo>
                  <a:lnTo>
                    <a:pt x="285" y="125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0"/>
            <p:cNvSpPr>
              <a:spLocks noChangeAspect="1"/>
            </p:cNvSpPr>
            <p:nvPr/>
          </p:nvSpPr>
          <p:spPr bwMode="auto">
            <a:xfrm>
              <a:off x="4864100" y="3089275"/>
              <a:ext cx="476250" cy="204788"/>
            </a:xfrm>
            <a:custGeom>
              <a:avLst/>
              <a:gdLst>
                <a:gd name="T0" fmla="*/ 2147483647 w 381"/>
                <a:gd name="T1" fmla="*/ 2147483647 h 147"/>
                <a:gd name="T2" fmla="*/ 2147483647 w 381"/>
                <a:gd name="T3" fmla="*/ 2147483647 h 147"/>
                <a:gd name="T4" fmla="*/ 2147483647 w 381"/>
                <a:gd name="T5" fmla="*/ 2147483647 h 147"/>
                <a:gd name="T6" fmla="*/ 2147483647 w 381"/>
                <a:gd name="T7" fmla="*/ 2147483647 h 147"/>
                <a:gd name="T8" fmla="*/ 2147483647 w 381"/>
                <a:gd name="T9" fmla="*/ 2147483647 h 147"/>
                <a:gd name="T10" fmla="*/ 2147483647 w 381"/>
                <a:gd name="T11" fmla="*/ 2147483647 h 147"/>
                <a:gd name="T12" fmla="*/ 2147483647 w 381"/>
                <a:gd name="T13" fmla="*/ 2147483647 h 147"/>
                <a:gd name="T14" fmla="*/ 2147483647 w 381"/>
                <a:gd name="T15" fmla="*/ 2147483647 h 147"/>
                <a:gd name="T16" fmla="*/ 2147483647 w 381"/>
                <a:gd name="T17" fmla="*/ 2147483647 h 147"/>
                <a:gd name="T18" fmla="*/ 2147483647 w 381"/>
                <a:gd name="T19" fmla="*/ 2147483647 h 147"/>
                <a:gd name="T20" fmla="*/ 2147483647 w 381"/>
                <a:gd name="T21" fmla="*/ 2147483647 h 147"/>
                <a:gd name="T22" fmla="*/ 2147483647 w 381"/>
                <a:gd name="T23" fmla="*/ 2147483647 h 147"/>
                <a:gd name="T24" fmla="*/ 2147483647 w 381"/>
                <a:gd name="T25" fmla="*/ 2147483647 h 147"/>
                <a:gd name="T26" fmla="*/ 2147483647 w 381"/>
                <a:gd name="T27" fmla="*/ 2147483647 h 147"/>
                <a:gd name="T28" fmla="*/ 2147483647 w 381"/>
                <a:gd name="T29" fmla="*/ 2147483647 h 147"/>
                <a:gd name="T30" fmla="*/ 2147483647 w 381"/>
                <a:gd name="T31" fmla="*/ 2147483647 h 147"/>
                <a:gd name="T32" fmla="*/ 0 w 381"/>
                <a:gd name="T33" fmla="*/ 2147483647 h 147"/>
                <a:gd name="T34" fmla="*/ 2147483647 w 381"/>
                <a:gd name="T35" fmla="*/ 2147483647 h 147"/>
                <a:gd name="T36" fmla="*/ 2147483647 w 381"/>
                <a:gd name="T37" fmla="*/ 2147483647 h 147"/>
                <a:gd name="T38" fmla="*/ 2147483647 w 381"/>
                <a:gd name="T39" fmla="*/ 2147483647 h 147"/>
                <a:gd name="T40" fmla="*/ 2147483647 w 381"/>
                <a:gd name="T41" fmla="*/ 2147483647 h 147"/>
                <a:gd name="T42" fmla="*/ 2147483647 w 381"/>
                <a:gd name="T43" fmla="*/ 2147483647 h 147"/>
                <a:gd name="T44" fmla="*/ 2147483647 w 381"/>
                <a:gd name="T45" fmla="*/ 2147483647 h 147"/>
                <a:gd name="T46" fmla="*/ 2147483647 w 381"/>
                <a:gd name="T47" fmla="*/ 2147483647 h 147"/>
                <a:gd name="T48" fmla="*/ 2147483647 w 381"/>
                <a:gd name="T49" fmla="*/ 2147483647 h 147"/>
                <a:gd name="T50" fmla="*/ 2147483647 w 381"/>
                <a:gd name="T51" fmla="*/ 2147483647 h 147"/>
                <a:gd name="T52" fmla="*/ 2147483647 w 381"/>
                <a:gd name="T53" fmla="*/ 2147483647 h 147"/>
                <a:gd name="T54" fmla="*/ 2147483647 w 381"/>
                <a:gd name="T55" fmla="*/ 2147483647 h 147"/>
                <a:gd name="T56" fmla="*/ 2147483647 w 381"/>
                <a:gd name="T57" fmla="*/ 2147483647 h 147"/>
                <a:gd name="T58" fmla="*/ 2147483647 w 381"/>
                <a:gd name="T59" fmla="*/ 2147483647 h 147"/>
                <a:gd name="T60" fmla="*/ 2147483647 w 381"/>
                <a:gd name="T61" fmla="*/ 2147483647 h 147"/>
                <a:gd name="T62" fmla="*/ 2147483647 w 381"/>
                <a:gd name="T63" fmla="*/ 2147483647 h 147"/>
                <a:gd name="T64" fmla="*/ 2147483647 w 381"/>
                <a:gd name="T65" fmla="*/ 2147483647 h 147"/>
                <a:gd name="T66" fmla="*/ 2147483647 w 381"/>
                <a:gd name="T67" fmla="*/ 2147483647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1" h="147">
                  <a:moveTo>
                    <a:pt x="285" y="125"/>
                  </a:moveTo>
                  <a:lnTo>
                    <a:pt x="256" y="123"/>
                  </a:lnTo>
                  <a:lnTo>
                    <a:pt x="224" y="126"/>
                  </a:lnTo>
                  <a:lnTo>
                    <a:pt x="216" y="130"/>
                  </a:lnTo>
                  <a:lnTo>
                    <a:pt x="216" y="139"/>
                  </a:lnTo>
                  <a:lnTo>
                    <a:pt x="208" y="147"/>
                  </a:lnTo>
                  <a:lnTo>
                    <a:pt x="207" y="146"/>
                  </a:lnTo>
                  <a:lnTo>
                    <a:pt x="207" y="142"/>
                  </a:lnTo>
                  <a:lnTo>
                    <a:pt x="207" y="123"/>
                  </a:lnTo>
                  <a:lnTo>
                    <a:pt x="199" y="129"/>
                  </a:lnTo>
                  <a:lnTo>
                    <a:pt x="183" y="129"/>
                  </a:lnTo>
                  <a:lnTo>
                    <a:pt x="168" y="134"/>
                  </a:lnTo>
                  <a:lnTo>
                    <a:pt x="147" y="142"/>
                  </a:lnTo>
                  <a:lnTo>
                    <a:pt x="130" y="138"/>
                  </a:lnTo>
                  <a:lnTo>
                    <a:pt x="98" y="123"/>
                  </a:lnTo>
                  <a:lnTo>
                    <a:pt x="93" y="134"/>
                  </a:lnTo>
                  <a:lnTo>
                    <a:pt x="83" y="139"/>
                  </a:lnTo>
                  <a:lnTo>
                    <a:pt x="66" y="133"/>
                  </a:lnTo>
                  <a:lnTo>
                    <a:pt x="54" y="129"/>
                  </a:lnTo>
                  <a:lnTo>
                    <a:pt x="44" y="129"/>
                  </a:lnTo>
                  <a:lnTo>
                    <a:pt x="33" y="129"/>
                  </a:lnTo>
                  <a:lnTo>
                    <a:pt x="45" y="122"/>
                  </a:lnTo>
                  <a:lnTo>
                    <a:pt x="30" y="118"/>
                  </a:lnTo>
                  <a:lnTo>
                    <a:pt x="32" y="115"/>
                  </a:lnTo>
                  <a:lnTo>
                    <a:pt x="22" y="106"/>
                  </a:lnTo>
                  <a:lnTo>
                    <a:pt x="25" y="101"/>
                  </a:lnTo>
                  <a:lnTo>
                    <a:pt x="8" y="93"/>
                  </a:lnTo>
                  <a:lnTo>
                    <a:pt x="5" y="84"/>
                  </a:lnTo>
                  <a:lnTo>
                    <a:pt x="11" y="85"/>
                  </a:lnTo>
                  <a:lnTo>
                    <a:pt x="17" y="88"/>
                  </a:lnTo>
                  <a:lnTo>
                    <a:pt x="13" y="78"/>
                  </a:lnTo>
                  <a:lnTo>
                    <a:pt x="13" y="74"/>
                  </a:lnTo>
                  <a:lnTo>
                    <a:pt x="12" y="61"/>
                  </a:lnTo>
                  <a:lnTo>
                    <a:pt x="0" y="61"/>
                  </a:lnTo>
                  <a:lnTo>
                    <a:pt x="1" y="44"/>
                  </a:lnTo>
                  <a:lnTo>
                    <a:pt x="21" y="40"/>
                  </a:lnTo>
                  <a:lnTo>
                    <a:pt x="28" y="36"/>
                  </a:lnTo>
                  <a:lnTo>
                    <a:pt x="53" y="36"/>
                  </a:lnTo>
                  <a:lnTo>
                    <a:pt x="68" y="31"/>
                  </a:lnTo>
                  <a:lnTo>
                    <a:pt x="61" y="31"/>
                  </a:lnTo>
                  <a:lnTo>
                    <a:pt x="52" y="21"/>
                  </a:lnTo>
                  <a:lnTo>
                    <a:pt x="90" y="23"/>
                  </a:lnTo>
                  <a:lnTo>
                    <a:pt x="118" y="5"/>
                  </a:lnTo>
                  <a:lnTo>
                    <a:pt x="135" y="3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83" y="8"/>
                  </a:lnTo>
                  <a:lnTo>
                    <a:pt x="191" y="12"/>
                  </a:lnTo>
                  <a:lnTo>
                    <a:pt x="216" y="17"/>
                  </a:lnTo>
                  <a:lnTo>
                    <a:pt x="241" y="25"/>
                  </a:lnTo>
                  <a:lnTo>
                    <a:pt x="267" y="25"/>
                  </a:lnTo>
                  <a:lnTo>
                    <a:pt x="298" y="12"/>
                  </a:lnTo>
                  <a:lnTo>
                    <a:pt x="323" y="9"/>
                  </a:lnTo>
                  <a:lnTo>
                    <a:pt x="336" y="17"/>
                  </a:lnTo>
                  <a:lnTo>
                    <a:pt x="344" y="33"/>
                  </a:lnTo>
                  <a:lnTo>
                    <a:pt x="351" y="48"/>
                  </a:lnTo>
                  <a:lnTo>
                    <a:pt x="369" y="54"/>
                  </a:lnTo>
                  <a:lnTo>
                    <a:pt x="360" y="62"/>
                  </a:lnTo>
                  <a:lnTo>
                    <a:pt x="364" y="76"/>
                  </a:lnTo>
                  <a:lnTo>
                    <a:pt x="368" y="99"/>
                  </a:lnTo>
                  <a:lnTo>
                    <a:pt x="381" y="117"/>
                  </a:lnTo>
                  <a:lnTo>
                    <a:pt x="369" y="118"/>
                  </a:lnTo>
                  <a:lnTo>
                    <a:pt x="364" y="115"/>
                  </a:lnTo>
                  <a:lnTo>
                    <a:pt x="338" y="115"/>
                  </a:lnTo>
                  <a:lnTo>
                    <a:pt x="331" y="118"/>
                  </a:lnTo>
                  <a:lnTo>
                    <a:pt x="326" y="117"/>
                  </a:lnTo>
                  <a:lnTo>
                    <a:pt x="305" y="121"/>
                  </a:lnTo>
                  <a:lnTo>
                    <a:pt x="285" y="125"/>
                  </a:lnTo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Freeform 441"/>
            <p:cNvSpPr>
              <a:spLocks noChangeAspect="1"/>
            </p:cNvSpPr>
            <p:nvPr/>
          </p:nvSpPr>
          <p:spPr bwMode="auto">
            <a:xfrm>
              <a:off x="4857750" y="3089275"/>
              <a:ext cx="77788" cy="58738"/>
            </a:xfrm>
            <a:custGeom>
              <a:avLst/>
              <a:gdLst>
                <a:gd name="T0" fmla="*/ 2147483647 w 60"/>
                <a:gd name="T1" fmla="*/ 2147483647 h 43"/>
                <a:gd name="T2" fmla="*/ 2147483647 w 60"/>
                <a:gd name="T3" fmla="*/ 2147483647 h 43"/>
                <a:gd name="T4" fmla="*/ 2147483647 w 60"/>
                <a:gd name="T5" fmla="*/ 2147483647 h 43"/>
                <a:gd name="T6" fmla="*/ 0 w 60"/>
                <a:gd name="T7" fmla="*/ 2147483647 h 43"/>
                <a:gd name="T8" fmla="*/ 2147483647 w 60"/>
                <a:gd name="T9" fmla="*/ 2147483647 h 43"/>
                <a:gd name="T10" fmla="*/ 2147483647 w 60"/>
                <a:gd name="T11" fmla="*/ 2147483647 h 43"/>
                <a:gd name="T12" fmla="*/ 2147483647 w 60"/>
                <a:gd name="T13" fmla="*/ 2147483647 h 43"/>
                <a:gd name="T14" fmla="*/ 2147483647 w 60"/>
                <a:gd name="T15" fmla="*/ 2147483647 h 43"/>
                <a:gd name="T16" fmla="*/ 2147483647 w 60"/>
                <a:gd name="T17" fmla="*/ 2147483647 h 43"/>
                <a:gd name="T18" fmla="*/ 2147483647 w 60"/>
                <a:gd name="T19" fmla="*/ 0 h 43"/>
                <a:gd name="T20" fmla="*/ 2147483647 w 60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3">
                  <a:moveTo>
                    <a:pt x="8" y="1"/>
                  </a:moveTo>
                  <a:lnTo>
                    <a:pt x="3" y="7"/>
                  </a:lnTo>
                  <a:lnTo>
                    <a:pt x="8" y="15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7" y="43"/>
                  </a:lnTo>
                  <a:lnTo>
                    <a:pt x="29" y="27"/>
                  </a:lnTo>
                  <a:lnTo>
                    <a:pt x="60" y="23"/>
                  </a:lnTo>
                  <a:lnTo>
                    <a:pt x="50" y="15"/>
                  </a:lnTo>
                  <a:lnTo>
                    <a:pt x="36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42"/>
            <p:cNvSpPr>
              <a:spLocks noChangeAspect="1"/>
            </p:cNvSpPr>
            <p:nvPr/>
          </p:nvSpPr>
          <p:spPr bwMode="auto">
            <a:xfrm>
              <a:off x="4857750" y="3089275"/>
              <a:ext cx="77788" cy="58738"/>
            </a:xfrm>
            <a:custGeom>
              <a:avLst/>
              <a:gdLst>
                <a:gd name="T0" fmla="*/ 2147483647 w 60"/>
                <a:gd name="T1" fmla="*/ 2147483647 h 43"/>
                <a:gd name="T2" fmla="*/ 2147483647 w 60"/>
                <a:gd name="T3" fmla="*/ 2147483647 h 43"/>
                <a:gd name="T4" fmla="*/ 2147483647 w 60"/>
                <a:gd name="T5" fmla="*/ 2147483647 h 43"/>
                <a:gd name="T6" fmla="*/ 0 w 60"/>
                <a:gd name="T7" fmla="*/ 2147483647 h 43"/>
                <a:gd name="T8" fmla="*/ 2147483647 w 60"/>
                <a:gd name="T9" fmla="*/ 2147483647 h 43"/>
                <a:gd name="T10" fmla="*/ 2147483647 w 60"/>
                <a:gd name="T11" fmla="*/ 2147483647 h 43"/>
                <a:gd name="T12" fmla="*/ 2147483647 w 60"/>
                <a:gd name="T13" fmla="*/ 2147483647 h 43"/>
                <a:gd name="T14" fmla="*/ 2147483647 w 60"/>
                <a:gd name="T15" fmla="*/ 2147483647 h 43"/>
                <a:gd name="T16" fmla="*/ 2147483647 w 60"/>
                <a:gd name="T17" fmla="*/ 2147483647 h 43"/>
                <a:gd name="T18" fmla="*/ 2147483647 w 60"/>
                <a:gd name="T19" fmla="*/ 0 h 43"/>
                <a:gd name="T20" fmla="*/ 2147483647 w 60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3">
                  <a:moveTo>
                    <a:pt x="8" y="1"/>
                  </a:moveTo>
                  <a:lnTo>
                    <a:pt x="3" y="7"/>
                  </a:lnTo>
                  <a:lnTo>
                    <a:pt x="8" y="15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7" y="43"/>
                  </a:lnTo>
                  <a:lnTo>
                    <a:pt x="29" y="27"/>
                  </a:lnTo>
                  <a:lnTo>
                    <a:pt x="60" y="23"/>
                  </a:lnTo>
                  <a:lnTo>
                    <a:pt x="50" y="15"/>
                  </a:lnTo>
                  <a:lnTo>
                    <a:pt x="36" y="0"/>
                  </a:lnTo>
                  <a:lnTo>
                    <a:pt x="8" y="1"/>
                  </a:lnTo>
                </a:path>
              </a:pathLst>
            </a:custGeom>
            <a:solidFill>
              <a:srgbClr val="B2B2B2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45"/>
            <p:cNvSpPr>
              <a:spLocks noChangeAspect="1"/>
            </p:cNvSpPr>
            <p:nvPr/>
          </p:nvSpPr>
          <p:spPr bwMode="auto">
            <a:xfrm>
              <a:off x="4440238" y="2913063"/>
              <a:ext cx="25400" cy="22225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2147483647 h 20"/>
                <a:gd name="T4" fmla="*/ 2147483647 w 20"/>
                <a:gd name="T5" fmla="*/ 2147483647 h 20"/>
                <a:gd name="T6" fmla="*/ 0 w 2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20"/>
                  </a:lnTo>
                  <a:lnTo>
                    <a:pt x="2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46"/>
            <p:cNvSpPr>
              <a:spLocks noChangeAspect="1"/>
            </p:cNvSpPr>
            <p:nvPr/>
          </p:nvSpPr>
          <p:spPr bwMode="auto">
            <a:xfrm>
              <a:off x="4440238" y="2913063"/>
              <a:ext cx="25400" cy="22225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2147483647 h 20"/>
                <a:gd name="T4" fmla="*/ 2147483647 w 20"/>
                <a:gd name="T5" fmla="*/ 2147483647 h 20"/>
                <a:gd name="T6" fmla="*/ 0 w 2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0" y="20"/>
                  </a:ln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47"/>
            <p:cNvSpPr>
              <a:spLocks noChangeAspect="1"/>
            </p:cNvSpPr>
            <p:nvPr/>
          </p:nvSpPr>
          <p:spPr bwMode="auto">
            <a:xfrm>
              <a:off x="4440238" y="2852738"/>
              <a:ext cx="179387" cy="77787"/>
            </a:xfrm>
            <a:custGeom>
              <a:avLst/>
              <a:gdLst>
                <a:gd name="T0" fmla="*/ 2147483647 w 145"/>
                <a:gd name="T1" fmla="*/ 2147483647 h 58"/>
                <a:gd name="T2" fmla="*/ 2147483647 w 145"/>
                <a:gd name="T3" fmla="*/ 2147483647 h 58"/>
                <a:gd name="T4" fmla="*/ 2147483647 w 145"/>
                <a:gd name="T5" fmla="*/ 2147483647 h 58"/>
                <a:gd name="T6" fmla="*/ 2147483647 w 145"/>
                <a:gd name="T7" fmla="*/ 2147483647 h 58"/>
                <a:gd name="T8" fmla="*/ 2147483647 w 145"/>
                <a:gd name="T9" fmla="*/ 2147483647 h 58"/>
                <a:gd name="T10" fmla="*/ 2147483647 w 145"/>
                <a:gd name="T11" fmla="*/ 2147483647 h 58"/>
                <a:gd name="T12" fmla="*/ 0 w 145"/>
                <a:gd name="T13" fmla="*/ 2147483647 h 58"/>
                <a:gd name="T14" fmla="*/ 0 w 145"/>
                <a:gd name="T15" fmla="*/ 2147483647 h 58"/>
                <a:gd name="T16" fmla="*/ 2147483647 w 145"/>
                <a:gd name="T17" fmla="*/ 2147483647 h 58"/>
                <a:gd name="T18" fmla="*/ 2147483647 w 145"/>
                <a:gd name="T19" fmla="*/ 2147483647 h 58"/>
                <a:gd name="T20" fmla="*/ 2147483647 w 145"/>
                <a:gd name="T21" fmla="*/ 2147483647 h 58"/>
                <a:gd name="T22" fmla="*/ 2147483647 w 145"/>
                <a:gd name="T23" fmla="*/ 2147483647 h 58"/>
                <a:gd name="T24" fmla="*/ 2147483647 w 145"/>
                <a:gd name="T25" fmla="*/ 2147483647 h 58"/>
                <a:gd name="T26" fmla="*/ 2147483647 w 145"/>
                <a:gd name="T27" fmla="*/ 2147483647 h 58"/>
                <a:gd name="T28" fmla="*/ 2147483647 w 145"/>
                <a:gd name="T29" fmla="*/ 2147483647 h 58"/>
                <a:gd name="T30" fmla="*/ 2147483647 w 145"/>
                <a:gd name="T31" fmla="*/ 2147483647 h 58"/>
                <a:gd name="T32" fmla="*/ 2147483647 w 145"/>
                <a:gd name="T33" fmla="*/ 2147483647 h 58"/>
                <a:gd name="T34" fmla="*/ 2147483647 w 145"/>
                <a:gd name="T35" fmla="*/ 0 h 58"/>
                <a:gd name="T36" fmla="*/ 2147483647 w 145"/>
                <a:gd name="T37" fmla="*/ 2147483647 h 58"/>
                <a:gd name="T38" fmla="*/ 2147483647 w 145"/>
                <a:gd name="T39" fmla="*/ 2147483647 h 58"/>
                <a:gd name="T40" fmla="*/ 2147483647 w 145"/>
                <a:gd name="T41" fmla="*/ 2147483647 h 58"/>
                <a:gd name="T42" fmla="*/ 2147483647 w 145"/>
                <a:gd name="T43" fmla="*/ 2147483647 h 58"/>
                <a:gd name="T44" fmla="*/ 2147483647 w 145"/>
                <a:gd name="T45" fmla="*/ 2147483647 h 58"/>
                <a:gd name="T46" fmla="*/ 2147483647 w 145"/>
                <a:gd name="T47" fmla="*/ 2147483647 h 58"/>
                <a:gd name="T48" fmla="*/ 2147483647 w 145"/>
                <a:gd name="T49" fmla="*/ 2147483647 h 58"/>
                <a:gd name="T50" fmla="*/ 2147483647 w 145"/>
                <a:gd name="T51" fmla="*/ 2147483647 h 58"/>
                <a:gd name="T52" fmla="*/ 2147483647 w 145"/>
                <a:gd name="T53" fmla="*/ 2147483647 h 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5" h="58">
                  <a:moveTo>
                    <a:pt x="52" y="48"/>
                  </a:moveTo>
                  <a:lnTo>
                    <a:pt x="31" y="50"/>
                  </a:lnTo>
                  <a:lnTo>
                    <a:pt x="18" y="49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64" y="16"/>
                  </a:lnTo>
                  <a:lnTo>
                    <a:pt x="81" y="3"/>
                  </a:lnTo>
                  <a:lnTo>
                    <a:pt x="90" y="8"/>
                  </a:lnTo>
                  <a:lnTo>
                    <a:pt x="101" y="0"/>
                  </a:lnTo>
                  <a:lnTo>
                    <a:pt x="131" y="3"/>
                  </a:lnTo>
                  <a:lnTo>
                    <a:pt x="145" y="21"/>
                  </a:lnTo>
                  <a:lnTo>
                    <a:pt x="137" y="30"/>
                  </a:lnTo>
                  <a:lnTo>
                    <a:pt x="135" y="30"/>
                  </a:lnTo>
                  <a:lnTo>
                    <a:pt x="130" y="48"/>
                  </a:lnTo>
                  <a:lnTo>
                    <a:pt x="127" y="49"/>
                  </a:lnTo>
                  <a:lnTo>
                    <a:pt x="90" y="58"/>
                  </a:lnTo>
                  <a:lnTo>
                    <a:pt x="81" y="58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448"/>
            <p:cNvSpPr>
              <a:spLocks noChangeAspect="1"/>
            </p:cNvSpPr>
            <p:nvPr/>
          </p:nvSpPr>
          <p:spPr bwMode="auto">
            <a:xfrm>
              <a:off x="4443413" y="2855913"/>
              <a:ext cx="177800" cy="77787"/>
            </a:xfrm>
            <a:custGeom>
              <a:avLst/>
              <a:gdLst>
                <a:gd name="T0" fmla="*/ 2147483647 w 145"/>
                <a:gd name="T1" fmla="*/ 2147483647 h 58"/>
                <a:gd name="T2" fmla="*/ 2147483647 w 145"/>
                <a:gd name="T3" fmla="*/ 2147483647 h 58"/>
                <a:gd name="T4" fmla="*/ 2147483647 w 145"/>
                <a:gd name="T5" fmla="*/ 2147483647 h 58"/>
                <a:gd name="T6" fmla="*/ 2147483647 w 145"/>
                <a:gd name="T7" fmla="*/ 2147483647 h 58"/>
                <a:gd name="T8" fmla="*/ 2147483647 w 145"/>
                <a:gd name="T9" fmla="*/ 2147483647 h 58"/>
                <a:gd name="T10" fmla="*/ 2147483647 w 145"/>
                <a:gd name="T11" fmla="*/ 2147483647 h 58"/>
                <a:gd name="T12" fmla="*/ 0 w 145"/>
                <a:gd name="T13" fmla="*/ 2147483647 h 58"/>
                <a:gd name="T14" fmla="*/ 0 w 145"/>
                <a:gd name="T15" fmla="*/ 2147483647 h 58"/>
                <a:gd name="T16" fmla="*/ 2147483647 w 145"/>
                <a:gd name="T17" fmla="*/ 2147483647 h 58"/>
                <a:gd name="T18" fmla="*/ 2147483647 w 145"/>
                <a:gd name="T19" fmla="*/ 2147483647 h 58"/>
                <a:gd name="T20" fmla="*/ 2147483647 w 145"/>
                <a:gd name="T21" fmla="*/ 2147483647 h 58"/>
                <a:gd name="T22" fmla="*/ 2147483647 w 145"/>
                <a:gd name="T23" fmla="*/ 2147483647 h 58"/>
                <a:gd name="T24" fmla="*/ 2147483647 w 145"/>
                <a:gd name="T25" fmla="*/ 2147483647 h 58"/>
                <a:gd name="T26" fmla="*/ 2147483647 w 145"/>
                <a:gd name="T27" fmla="*/ 2147483647 h 58"/>
                <a:gd name="T28" fmla="*/ 2147483647 w 145"/>
                <a:gd name="T29" fmla="*/ 2147483647 h 58"/>
                <a:gd name="T30" fmla="*/ 2147483647 w 145"/>
                <a:gd name="T31" fmla="*/ 2147483647 h 58"/>
                <a:gd name="T32" fmla="*/ 2147483647 w 145"/>
                <a:gd name="T33" fmla="*/ 2147483647 h 58"/>
                <a:gd name="T34" fmla="*/ 2147483647 w 145"/>
                <a:gd name="T35" fmla="*/ 0 h 58"/>
                <a:gd name="T36" fmla="*/ 2147483647 w 145"/>
                <a:gd name="T37" fmla="*/ 2147483647 h 58"/>
                <a:gd name="T38" fmla="*/ 2147483647 w 145"/>
                <a:gd name="T39" fmla="*/ 2147483647 h 58"/>
                <a:gd name="T40" fmla="*/ 2147483647 w 145"/>
                <a:gd name="T41" fmla="*/ 2147483647 h 58"/>
                <a:gd name="T42" fmla="*/ 2147483647 w 145"/>
                <a:gd name="T43" fmla="*/ 2147483647 h 58"/>
                <a:gd name="T44" fmla="*/ 2147483647 w 145"/>
                <a:gd name="T45" fmla="*/ 2147483647 h 58"/>
                <a:gd name="T46" fmla="*/ 2147483647 w 145"/>
                <a:gd name="T47" fmla="*/ 2147483647 h 58"/>
                <a:gd name="T48" fmla="*/ 2147483647 w 145"/>
                <a:gd name="T49" fmla="*/ 2147483647 h 58"/>
                <a:gd name="T50" fmla="*/ 2147483647 w 145"/>
                <a:gd name="T51" fmla="*/ 2147483647 h 58"/>
                <a:gd name="T52" fmla="*/ 2147483647 w 145"/>
                <a:gd name="T53" fmla="*/ 2147483647 h 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5" h="58">
                  <a:moveTo>
                    <a:pt x="52" y="48"/>
                  </a:moveTo>
                  <a:lnTo>
                    <a:pt x="31" y="50"/>
                  </a:lnTo>
                  <a:lnTo>
                    <a:pt x="18" y="49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64" y="16"/>
                  </a:lnTo>
                  <a:lnTo>
                    <a:pt x="81" y="3"/>
                  </a:lnTo>
                  <a:lnTo>
                    <a:pt x="90" y="8"/>
                  </a:lnTo>
                  <a:lnTo>
                    <a:pt x="101" y="0"/>
                  </a:lnTo>
                  <a:lnTo>
                    <a:pt x="131" y="3"/>
                  </a:lnTo>
                  <a:lnTo>
                    <a:pt x="145" y="21"/>
                  </a:lnTo>
                  <a:lnTo>
                    <a:pt x="137" y="30"/>
                  </a:lnTo>
                  <a:lnTo>
                    <a:pt x="135" y="30"/>
                  </a:lnTo>
                  <a:lnTo>
                    <a:pt x="130" y="48"/>
                  </a:lnTo>
                  <a:lnTo>
                    <a:pt x="127" y="49"/>
                  </a:lnTo>
                  <a:lnTo>
                    <a:pt x="90" y="58"/>
                  </a:lnTo>
                  <a:lnTo>
                    <a:pt x="81" y="58"/>
                  </a:lnTo>
                  <a:lnTo>
                    <a:pt x="52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Freeform 449"/>
            <p:cNvSpPr>
              <a:spLocks noChangeAspect="1"/>
            </p:cNvSpPr>
            <p:nvPr/>
          </p:nvSpPr>
          <p:spPr bwMode="auto">
            <a:xfrm>
              <a:off x="4595813" y="2976563"/>
              <a:ext cx="100012" cy="92075"/>
            </a:xfrm>
            <a:custGeom>
              <a:avLst/>
              <a:gdLst>
                <a:gd name="T0" fmla="*/ 2147483647 w 80"/>
                <a:gd name="T1" fmla="*/ 2147483647 h 65"/>
                <a:gd name="T2" fmla="*/ 2147483647 w 80"/>
                <a:gd name="T3" fmla="*/ 2147483647 h 65"/>
                <a:gd name="T4" fmla="*/ 2147483647 w 80"/>
                <a:gd name="T5" fmla="*/ 2147483647 h 65"/>
                <a:gd name="T6" fmla="*/ 2147483647 w 80"/>
                <a:gd name="T7" fmla="*/ 2147483647 h 65"/>
                <a:gd name="T8" fmla="*/ 2147483647 w 80"/>
                <a:gd name="T9" fmla="*/ 2147483647 h 65"/>
                <a:gd name="T10" fmla="*/ 2147483647 w 80"/>
                <a:gd name="T11" fmla="*/ 2147483647 h 65"/>
                <a:gd name="T12" fmla="*/ 2147483647 w 80"/>
                <a:gd name="T13" fmla="*/ 2147483647 h 65"/>
                <a:gd name="T14" fmla="*/ 2147483647 w 80"/>
                <a:gd name="T15" fmla="*/ 2147483647 h 65"/>
                <a:gd name="T16" fmla="*/ 2147483647 w 80"/>
                <a:gd name="T17" fmla="*/ 2147483647 h 65"/>
                <a:gd name="T18" fmla="*/ 2147483647 w 80"/>
                <a:gd name="T19" fmla="*/ 2147483647 h 65"/>
                <a:gd name="T20" fmla="*/ 2147483647 w 80"/>
                <a:gd name="T21" fmla="*/ 2147483647 h 65"/>
                <a:gd name="T22" fmla="*/ 2147483647 w 80"/>
                <a:gd name="T23" fmla="*/ 2147483647 h 65"/>
                <a:gd name="T24" fmla="*/ 2147483647 w 80"/>
                <a:gd name="T25" fmla="*/ 2147483647 h 65"/>
                <a:gd name="T26" fmla="*/ 2147483647 w 80"/>
                <a:gd name="T27" fmla="*/ 2147483647 h 65"/>
                <a:gd name="T28" fmla="*/ 2147483647 w 80"/>
                <a:gd name="T29" fmla="*/ 2147483647 h 65"/>
                <a:gd name="T30" fmla="*/ 2147483647 w 80"/>
                <a:gd name="T31" fmla="*/ 2147483647 h 65"/>
                <a:gd name="T32" fmla="*/ 2147483647 w 80"/>
                <a:gd name="T33" fmla="*/ 2147483647 h 65"/>
                <a:gd name="T34" fmla="*/ 2147483647 w 80"/>
                <a:gd name="T35" fmla="*/ 2147483647 h 65"/>
                <a:gd name="T36" fmla="*/ 2147483647 w 80"/>
                <a:gd name="T37" fmla="*/ 2147483647 h 65"/>
                <a:gd name="T38" fmla="*/ 2147483647 w 80"/>
                <a:gd name="T39" fmla="*/ 2147483647 h 65"/>
                <a:gd name="T40" fmla="*/ 2147483647 w 80"/>
                <a:gd name="T41" fmla="*/ 2147483647 h 65"/>
                <a:gd name="T42" fmla="*/ 2147483647 w 80"/>
                <a:gd name="T43" fmla="*/ 2147483647 h 65"/>
                <a:gd name="T44" fmla="*/ 2147483647 w 80"/>
                <a:gd name="T45" fmla="*/ 2147483647 h 65"/>
                <a:gd name="T46" fmla="*/ 2147483647 w 80"/>
                <a:gd name="T47" fmla="*/ 2147483647 h 65"/>
                <a:gd name="T48" fmla="*/ 2147483647 w 80"/>
                <a:gd name="T49" fmla="*/ 2147483647 h 65"/>
                <a:gd name="T50" fmla="*/ 2147483647 w 80"/>
                <a:gd name="T51" fmla="*/ 2147483647 h 65"/>
                <a:gd name="T52" fmla="*/ 2147483647 w 80"/>
                <a:gd name="T53" fmla="*/ 2147483647 h 65"/>
                <a:gd name="T54" fmla="*/ 2147483647 w 80"/>
                <a:gd name="T55" fmla="*/ 2147483647 h 65"/>
                <a:gd name="T56" fmla="*/ 2147483647 w 80"/>
                <a:gd name="T57" fmla="*/ 2147483647 h 65"/>
                <a:gd name="T58" fmla="*/ 0 w 80"/>
                <a:gd name="T59" fmla="*/ 2147483647 h 65"/>
                <a:gd name="T60" fmla="*/ 2147483647 w 80"/>
                <a:gd name="T61" fmla="*/ 2147483647 h 65"/>
                <a:gd name="T62" fmla="*/ 2147483647 w 80"/>
                <a:gd name="T63" fmla="*/ 2147483647 h 65"/>
                <a:gd name="T64" fmla="*/ 2147483647 w 80"/>
                <a:gd name="T65" fmla="*/ 0 h 65"/>
                <a:gd name="T66" fmla="*/ 2147483647 w 80"/>
                <a:gd name="T67" fmla="*/ 0 h 65"/>
                <a:gd name="T68" fmla="*/ 2147483647 w 80"/>
                <a:gd name="T69" fmla="*/ 2147483647 h 65"/>
                <a:gd name="T70" fmla="*/ 2147483647 w 80"/>
                <a:gd name="T71" fmla="*/ 2147483647 h 65"/>
                <a:gd name="T72" fmla="*/ 2147483647 w 80"/>
                <a:gd name="T73" fmla="*/ 2147483647 h 65"/>
                <a:gd name="T74" fmla="*/ 2147483647 w 80"/>
                <a:gd name="T75" fmla="*/ 2147483647 h 65"/>
                <a:gd name="T76" fmla="*/ 2147483647 w 80"/>
                <a:gd name="T77" fmla="*/ 2147483647 h 65"/>
                <a:gd name="T78" fmla="*/ 2147483647 w 80"/>
                <a:gd name="T79" fmla="*/ 2147483647 h 65"/>
                <a:gd name="T80" fmla="*/ 2147483647 w 80"/>
                <a:gd name="T81" fmla="*/ 2147483647 h 65"/>
                <a:gd name="T82" fmla="*/ 2147483647 w 80"/>
                <a:gd name="T83" fmla="*/ 2147483647 h 65"/>
                <a:gd name="T84" fmla="*/ 2147483647 w 80"/>
                <a:gd name="T85" fmla="*/ 2147483647 h 65"/>
                <a:gd name="T86" fmla="*/ 2147483647 w 80"/>
                <a:gd name="T87" fmla="*/ 2147483647 h 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" h="65">
                  <a:moveTo>
                    <a:pt x="70" y="8"/>
                  </a:moveTo>
                  <a:lnTo>
                    <a:pt x="72" y="12"/>
                  </a:lnTo>
                  <a:lnTo>
                    <a:pt x="70" y="16"/>
                  </a:lnTo>
                  <a:lnTo>
                    <a:pt x="66" y="20"/>
                  </a:lnTo>
                  <a:lnTo>
                    <a:pt x="68" y="22"/>
                  </a:lnTo>
                  <a:lnTo>
                    <a:pt x="70" y="24"/>
                  </a:lnTo>
                  <a:lnTo>
                    <a:pt x="80" y="31"/>
                  </a:lnTo>
                  <a:lnTo>
                    <a:pt x="72" y="33"/>
                  </a:lnTo>
                  <a:lnTo>
                    <a:pt x="77" y="36"/>
                  </a:lnTo>
                  <a:lnTo>
                    <a:pt x="77" y="43"/>
                  </a:lnTo>
                  <a:lnTo>
                    <a:pt x="66" y="44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5" y="49"/>
                  </a:lnTo>
                  <a:lnTo>
                    <a:pt x="60" y="56"/>
                  </a:lnTo>
                  <a:lnTo>
                    <a:pt x="57" y="56"/>
                  </a:lnTo>
                  <a:lnTo>
                    <a:pt x="62" y="64"/>
                  </a:lnTo>
                  <a:lnTo>
                    <a:pt x="57" y="65"/>
                  </a:lnTo>
                  <a:lnTo>
                    <a:pt x="52" y="64"/>
                  </a:lnTo>
                  <a:lnTo>
                    <a:pt x="49" y="59"/>
                  </a:lnTo>
                  <a:lnTo>
                    <a:pt x="43" y="56"/>
                  </a:lnTo>
                  <a:lnTo>
                    <a:pt x="35" y="49"/>
                  </a:lnTo>
                  <a:lnTo>
                    <a:pt x="33" y="44"/>
                  </a:lnTo>
                  <a:lnTo>
                    <a:pt x="28" y="43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7" y="15"/>
                  </a:lnTo>
                  <a:lnTo>
                    <a:pt x="2" y="12"/>
                  </a:lnTo>
                  <a:lnTo>
                    <a:pt x="0" y="2"/>
                  </a:lnTo>
                  <a:lnTo>
                    <a:pt x="7" y="2"/>
                  </a:lnTo>
                  <a:lnTo>
                    <a:pt x="11" y="7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41" y="6"/>
                  </a:lnTo>
                  <a:lnTo>
                    <a:pt x="44" y="2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53" y="6"/>
                  </a:lnTo>
                  <a:lnTo>
                    <a:pt x="57" y="3"/>
                  </a:lnTo>
                  <a:lnTo>
                    <a:pt x="62" y="8"/>
                  </a:lnTo>
                  <a:lnTo>
                    <a:pt x="65" y="10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450"/>
            <p:cNvSpPr>
              <a:spLocks noChangeAspect="1"/>
            </p:cNvSpPr>
            <p:nvPr/>
          </p:nvSpPr>
          <p:spPr bwMode="auto">
            <a:xfrm>
              <a:off x="4595813" y="2976563"/>
              <a:ext cx="100012" cy="92075"/>
            </a:xfrm>
            <a:custGeom>
              <a:avLst/>
              <a:gdLst>
                <a:gd name="T0" fmla="*/ 2147483647 w 80"/>
                <a:gd name="T1" fmla="*/ 2147483647 h 65"/>
                <a:gd name="T2" fmla="*/ 2147483647 w 80"/>
                <a:gd name="T3" fmla="*/ 2147483647 h 65"/>
                <a:gd name="T4" fmla="*/ 2147483647 w 80"/>
                <a:gd name="T5" fmla="*/ 2147483647 h 65"/>
                <a:gd name="T6" fmla="*/ 2147483647 w 80"/>
                <a:gd name="T7" fmla="*/ 2147483647 h 65"/>
                <a:gd name="T8" fmla="*/ 2147483647 w 80"/>
                <a:gd name="T9" fmla="*/ 2147483647 h 65"/>
                <a:gd name="T10" fmla="*/ 2147483647 w 80"/>
                <a:gd name="T11" fmla="*/ 2147483647 h 65"/>
                <a:gd name="T12" fmla="*/ 2147483647 w 80"/>
                <a:gd name="T13" fmla="*/ 2147483647 h 65"/>
                <a:gd name="T14" fmla="*/ 2147483647 w 80"/>
                <a:gd name="T15" fmla="*/ 2147483647 h 65"/>
                <a:gd name="T16" fmla="*/ 2147483647 w 80"/>
                <a:gd name="T17" fmla="*/ 2147483647 h 65"/>
                <a:gd name="T18" fmla="*/ 2147483647 w 80"/>
                <a:gd name="T19" fmla="*/ 2147483647 h 65"/>
                <a:gd name="T20" fmla="*/ 2147483647 w 80"/>
                <a:gd name="T21" fmla="*/ 2147483647 h 65"/>
                <a:gd name="T22" fmla="*/ 2147483647 w 80"/>
                <a:gd name="T23" fmla="*/ 2147483647 h 65"/>
                <a:gd name="T24" fmla="*/ 2147483647 w 80"/>
                <a:gd name="T25" fmla="*/ 2147483647 h 65"/>
                <a:gd name="T26" fmla="*/ 2147483647 w 80"/>
                <a:gd name="T27" fmla="*/ 2147483647 h 65"/>
                <a:gd name="T28" fmla="*/ 2147483647 w 80"/>
                <a:gd name="T29" fmla="*/ 2147483647 h 65"/>
                <a:gd name="T30" fmla="*/ 2147483647 w 80"/>
                <a:gd name="T31" fmla="*/ 2147483647 h 65"/>
                <a:gd name="T32" fmla="*/ 2147483647 w 80"/>
                <a:gd name="T33" fmla="*/ 2147483647 h 65"/>
                <a:gd name="T34" fmla="*/ 2147483647 w 80"/>
                <a:gd name="T35" fmla="*/ 2147483647 h 65"/>
                <a:gd name="T36" fmla="*/ 2147483647 w 80"/>
                <a:gd name="T37" fmla="*/ 2147483647 h 65"/>
                <a:gd name="T38" fmla="*/ 2147483647 w 80"/>
                <a:gd name="T39" fmla="*/ 2147483647 h 65"/>
                <a:gd name="T40" fmla="*/ 2147483647 w 80"/>
                <a:gd name="T41" fmla="*/ 2147483647 h 65"/>
                <a:gd name="T42" fmla="*/ 2147483647 w 80"/>
                <a:gd name="T43" fmla="*/ 2147483647 h 65"/>
                <a:gd name="T44" fmla="*/ 2147483647 w 80"/>
                <a:gd name="T45" fmla="*/ 2147483647 h 65"/>
                <a:gd name="T46" fmla="*/ 2147483647 w 80"/>
                <a:gd name="T47" fmla="*/ 2147483647 h 65"/>
                <a:gd name="T48" fmla="*/ 2147483647 w 80"/>
                <a:gd name="T49" fmla="*/ 2147483647 h 65"/>
                <a:gd name="T50" fmla="*/ 2147483647 w 80"/>
                <a:gd name="T51" fmla="*/ 2147483647 h 65"/>
                <a:gd name="T52" fmla="*/ 2147483647 w 80"/>
                <a:gd name="T53" fmla="*/ 2147483647 h 65"/>
                <a:gd name="T54" fmla="*/ 2147483647 w 80"/>
                <a:gd name="T55" fmla="*/ 2147483647 h 65"/>
                <a:gd name="T56" fmla="*/ 2147483647 w 80"/>
                <a:gd name="T57" fmla="*/ 2147483647 h 65"/>
                <a:gd name="T58" fmla="*/ 0 w 80"/>
                <a:gd name="T59" fmla="*/ 2147483647 h 65"/>
                <a:gd name="T60" fmla="*/ 2147483647 w 80"/>
                <a:gd name="T61" fmla="*/ 2147483647 h 65"/>
                <a:gd name="T62" fmla="*/ 2147483647 w 80"/>
                <a:gd name="T63" fmla="*/ 2147483647 h 65"/>
                <a:gd name="T64" fmla="*/ 2147483647 w 80"/>
                <a:gd name="T65" fmla="*/ 0 h 65"/>
                <a:gd name="T66" fmla="*/ 2147483647 w 80"/>
                <a:gd name="T67" fmla="*/ 0 h 65"/>
                <a:gd name="T68" fmla="*/ 2147483647 w 80"/>
                <a:gd name="T69" fmla="*/ 2147483647 h 65"/>
                <a:gd name="T70" fmla="*/ 2147483647 w 80"/>
                <a:gd name="T71" fmla="*/ 2147483647 h 65"/>
                <a:gd name="T72" fmla="*/ 2147483647 w 80"/>
                <a:gd name="T73" fmla="*/ 2147483647 h 65"/>
                <a:gd name="T74" fmla="*/ 2147483647 w 80"/>
                <a:gd name="T75" fmla="*/ 2147483647 h 65"/>
                <a:gd name="T76" fmla="*/ 2147483647 w 80"/>
                <a:gd name="T77" fmla="*/ 2147483647 h 65"/>
                <a:gd name="T78" fmla="*/ 2147483647 w 80"/>
                <a:gd name="T79" fmla="*/ 2147483647 h 65"/>
                <a:gd name="T80" fmla="*/ 2147483647 w 80"/>
                <a:gd name="T81" fmla="*/ 2147483647 h 65"/>
                <a:gd name="T82" fmla="*/ 2147483647 w 80"/>
                <a:gd name="T83" fmla="*/ 2147483647 h 65"/>
                <a:gd name="T84" fmla="*/ 2147483647 w 80"/>
                <a:gd name="T85" fmla="*/ 2147483647 h 65"/>
                <a:gd name="T86" fmla="*/ 2147483647 w 80"/>
                <a:gd name="T87" fmla="*/ 2147483647 h 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" h="65">
                  <a:moveTo>
                    <a:pt x="70" y="8"/>
                  </a:moveTo>
                  <a:lnTo>
                    <a:pt x="72" y="12"/>
                  </a:lnTo>
                  <a:lnTo>
                    <a:pt x="70" y="16"/>
                  </a:lnTo>
                  <a:lnTo>
                    <a:pt x="66" y="20"/>
                  </a:lnTo>
                  <a:lnTo>
                    <a:pt x="68" y="22"/>
                  </a:lnTo>
                  <a:lnTo>
                    <a:pt x="70" y="24"/>
                  </a:lnTo>
                  <a:lnTo>
                    <a:pt x="80" y="31"/>
                  </a:lnTo>
                  <a:lnTo>
                    <a:pt x="72" y="33"/>
                  </a:lnTo>
                  <a:lnTo>
                    <a:pt x="77" y="36"/>
                  </a:lnTo>
                  <a:lnTo>
                    <a:pt x="77" y="43"/>
                  </a:lnTo>
                  <a:lnTo>
                    <a:pt x="66" y="44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5" y="49"/>
                  </a:lnTo>
                  <a:lnTo>
                    <a:pt x="60" y="56"/>
                  </a:lnTo>
                  <a:lnTo>
                    <a:pt x="57" y="56"/>
                  </a:lnTo>
                  <a:lnTo>
                    <a:pt x="62" y="64"/>
                  </a:lnTo>
                  <a:lnTo>
                    <a:pt x="57" y="65"/>
                  </a:lnTo>
                  <a:lnTo>
                    <a:pt x="52" y="64"/>
                  </a:lnTo>
                  <a:lnTo>
                    <a:pt x="49" y="59"/>
                  </a:lnTo>
                  <a:lnTo>
                    <a:pt x="43" y="56"/>
                  </a:lnTo>
                  <a:lnTo>
                    <a:pt x="35" y="49"/>
                  </a:lnTo>
                  <a:lnTo>
                    <a:pt x="33" y="44"/>
                  </a:lnTo>
                  <a:lnTo>
                    <a:pt x="28" y="43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7" y="15"/>
                  </a:lnTo>
                  <a:lnTo>
                    <a:pt x="2" y="12"/>
                  </a:lnTo>
                  <a:lnTo>
                    <a:pt x="0" y="2"/>
                  </a:lnTo>
                  <a:lnTo>
                    <a:pt x="7" y="2"/>
                  </a:lnTo>
                  <a:lnTo>
                    <a:pt x="11" y="7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41" y="6"/>
                  </a:lnTo>
                  <a:lnTo>
                    <a:pt x="44" y="2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53" y="6"/>
                  </a:lnTo>
                  <a:lnTo>
                    <a:pt x="57" y="3"/>
                  </a:lnTo>
                  <a:lnTo>
                    <a:pt x="62" y="8"/>
                  </a:lnTo>
                  <a:lnTo>
                    <a:pt x="65" y="10"/>
                  </a:lnTo>
                  <a:lnTo>
                    <a:pt x="7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451"/>
            <p:cNvSpPr>
              <a:spLocks noChangeAspect="1"/>
            </p:cNvSpPr>
            <p:nvPr/>
          </p:nvSpPr>
          <p:spPr bwMode="auto">
            <a:xfrm>
              <a:off x="4543425" y="2930525"/>
              <a:ext cx="141288" cy="128588"/>
            </a:xfrm>
            <a:custGeom>
              <a:avLst/>
              <a:gdLst>
                <a:gd name="T0" fmla="*/ 2147483647 w 113"/>
                <a:gd name="T1" fmla="*/ 2147483647 h 90"/>
                <a:gd name="T2" fmla="*/ 2147483647 w 113"/>
                <a:gd name="T3" fmla="*/ 2147483647 h 90"/>
                <a:gd name="T4" fmla="*/ 2147483647 w 113"/>
                <a:gd name="T5" fmla="*/ 2147483647 h 90"/>
                <a:gd name="T6" fmla="*/ 2147483647 w 113"/>
                <a:gd name="T7" fmla="*/ 2147483647 h 90"/>
                <a:gd name="T8" fmla="*/ 2147483647 w 113"/>
                <a:gd name="T9" fmla="*/ 2147483647 h 90"/>
                <a:gd name="T10" fmla="*/ 2147483647 w 113"/>
                <a:gd name="T11" fmla="*/ 2147483647 h 90"/>
                <a:gd name="T12" fmla="*/ 2147483647 w 113"/>
                <a:gd name="T13" fmla="*/ 2147483647 h 90"/>
                <a:gd name="T14" fmla="*/ 2147483647 w 113"/>
                <a:gd name="T15" fmla="*/ 2147483647 h 90"/>
                <a:gd name="T16" fmla="*/ 2147483647 w 113"/>
                <a:gd name="T17" fmla="*/ 2147483647 h 90"/>
                <a:gd name="T18" fmla="*/ 2147483647 w 113"/>
                <a:gd name="T19" fmla="*/ 2147483647 h 90"/>
                <a:gd name="T20" fmla="*/ 2147483647 w 113"/>
                <a:gd name="T21" fmla="*/ 2147483647 h 90"/>
                <a:gd name="T22" fmla="*/ 2147483647 w 113"/>
                <a:gd name="T23" fmla="*/ 0 h 90"/>
                <a:gd name="T24" fmla="*/ 2147483647 w 113"/>
                <a:gd name="T25" fmla="*/ 2147483647 h 90"/>
                <a:gd name="T26" fmla="*/ 2147483647 w 113"/>
                <a:gd name="T27" fmla="*/ 2147483647 h 90"/>
                <a:gd name="T28" fmla="*/ 2147483647 w 113"/>
                <a:gd name="T29" fmla="*/ 2147483647 h 90"/>
                <a:gd name="T30" fmla="*/ 2147483647 w 113"/>
                <a:gd name="T31" fmla="*/ 2147483647 h 90"/>
                <a:gd name="T32" fmla="*/ 2147483647 w 113"/>
                <a:gd name="T33" fmla="*/ 2147483647 h 90"/>
                <a:gd name="T34" fmla="*/ 2147483647 w 113"/>
                <a:gd name="T35" fmla="*/ 2147483647 h 90"/>
                <a:gd name="T36" fmla="*/ 2147483647 w 113"/>
                <a:gd name="T37" fmla="*/ 2147483647 h 90"/>
                <a:gd name="T38" fmla="*/ 2147483647 w 113"/>
                <a:gd name="T39" fmla="*/ 2147483647 h 90"/>
                <a:gd name="T40" fmla="*/ 2147483647 w 113"/>
                <a:gd name="T41" fmla="*/ 2147483647 h 90"/>
                <a:gd name="T42" fmla="*/ 2147483647 w 113"/>
                <a:gd name="T43" fmla="*/ 2147483647 h 90"/>
                <a:gd name="T44" fmla="*/ 2147483647 w 113"/>
                <a:gd name="T45" fmla="*/ 2147483647 h 90"/>
                <a:gd name="T46" fmla="*/ 2147483647 w 113"/>
                <a:gd name="T47" fmla="*/ 2147483647 h 90"/>
                <a:gd name="T48" fmla="*/ 2147483647 w 113"/>
                <a:gd name="T49" fmla="*/ 2147483647 h 90"/>
                <a:gd name="T50" fmla="*/ 2147483647 w 113"/>
                <a:gd name="T51" fmla="*/ 2147483647 h 90"/>
                <a:gd name="T52" fmla="*/ 2147483647 w 113"/>
                <a:gd name="T53" fmla="*/ 2147483647 h 90"/>
                <a:gd name="T54" fmla="*/ 2147483647 w 113"/>
                <a:gd name="T55" fmla="*/ 2147483647 h 90"/>
                <a:gd name="T56" fmla="*/ 2147483647 w 113"/>
                <a:gd name="T57" fmla="*/ 2147483647 h 90"/>
                <a:gd name="T58" fmla="*/ 2147483647 w 113"/>
                <a:gd name="T59" fmla="*/ 2147483647 h 90"/>
                <a:gd name="T60" fmla="*/ 2147483647 w 113"/>
                <a:gd name="T61" fmla="*/ 2147483647 h 90"/>
                <a:gd name="T62" fmla="*/ 0 w 113"/>
                <a:gd name="T63" fmla="*/ 2147483647 h 90"/>
                <a:gd name="T64" fmla="*/ 2147483647 w 113"/>
                <a:gd name="T65" fmla="*/ 2147483647 h 90"/>
                <a:gd name="T66" fmla="*/ 2147483647 w 113"/>
                <a:gd name="T67" fmla="*/ 2147483647 h 90"/>
                <a:gd name="T68" fmla="*/ 2147483647 w 113"/>
                <a:gd name="T69" fmla="*/ 2147483647 h 90"/>
                <a:gd name="T70" fmla="*/ 2147483647 w 113"/>
                <a:gd name="T71" fmla="*/ 2147483647 h 90"/>
                <a:gd name="T72" fmla="*/ 2147483647 w 113"/>
                <a:gd name="T73" fmla="*/ 2147483647 h 90"/>
                <a:gd name="T74" fmla="*/ 2147483647 w 113"/>
                <a:gd name="T75" fmla="*/ 2147483647 h 90"/>
                <a:gd name="T76" fmla="*/ 2147483647 w 113"/>
                <a:gd name="T77" fmla="*/ 2147483647 h 90"/>
                <a:gd name="T78" fmla="*/ 2147483647 w 113"/>
                <a:gd name="T79" fmla="*/ 2147483647 h 90"/>
                <a:gd name="T80" fmla="*/ 2147483647 w 113"/>
                <a:gd name="T81" fmla="*/ 2147483647 h 90"/>
                <a:gd name="T82" fmla="*/ 2147483647 w 113"/>
                <a:gd name="T83" fmla="*/ 2147483647 h 90"/>
                <a:gd name="T84" fmla="*/ 2147483647 w 113"/>
                <a:gd name="T85" fmla="*/ 2147483647 h 90"/>
                <a:gd name="T86" fmla="*/ 2147483647 w 113"/>
                <a:gd name="T87" fmla="*/ 2147483647 h 90"/>
                <a:gd name="T88" fmla="*/ 2147483647 w 113"/>
                <a:gd name="T89" fmla="*/ 2147483647 h 90"/>
                <a:gd name="T90" fmla="*/ 2147483647 w 113"/>
                <a:gd name="T91" fmla="*/ 2147483647 h 90"/>
                <a:gd name="T92" fmla="*/ 2147483647 w 113"/>
                <a:gd name="T93" fmla="*/ 2147483647 h 90"/>
                <a:gd name="T94" fmla="*/ 2147483647 w 113"/>
                <a:gd name="T95" fmla="*/ 2147483647 h 90"/>
                <a:gd name="T96" fmla="*/ 2147483647 w 113"/>
                <a:gd name="T97" fmla="*/ 2147483647 h 90"/>
                <a:gd name="T98" fmla="*/ 2147483647 w 113"/>
                <a:gd name="T99" fmla="*/ 2147483647 h 90"/>
                <a:gd name="T100" fmla="*/ 2147483647 w 113"/>
                <a:gd name="T101" fmla="*/ 2147483647 h 90"/>
                <a:gd name="T102" fmla="*/ 2147483647 w 113"/>
                <a:gd name="T103" fmla="*/ 2147483647 h 90"/>
                <a:gd name="T104" fmla="*/ 2147483647 w 113"/>
                <a:gd name="T105" fmla="*/ 2147483647 h 90"/>
                <a:gd name="T106" fmla="*/ 2147483647 w 113"/>
                <a:gd name="T107" fmla="*/ 2147483647 h 90"/>
                <a:gd name="T108" fmla="*/ 2147483647 w 113"/>
                <a:gd name="T109" fmla="*/ 2147483647 h 90"/>
                <a:gd name="T110" fmla="*/ 2147483647 w 113"/>
                <a:gd name="T111" fmla="*/ 2147483647 h 90"/>
                <a:gd name="T112" fmla="*/ 2147483647 w 113"/>
                <a:gd name="T113" fmla="*/ 2147483647 h 90"/>
                <a:gd name="T114" fmla="*/ 2147483647 w 113"/>
                <a:gd name="T115" fmla="*/ 2147483647 h 90"/>
                <a:gd name="T116" fmla="*/ 2147483647 w 113"/>
                <a:gd name="T117" fmla="*/ 2147483647 h 90"/>
                <a:gd name="T118" fmla="*/ 2147483647 w 113"/>
                <a:gd name="T119" fmla="*/ 2147483647 h 90"/>
                <a:gd name="T120" fmla="*/ 2147483647 w 113"/>
                <a:gd name="T121" fmla="*/ 2147483647 h 90"/>
                <a:gd name="T122" fmla="*/ 2147483647 w 113"/>
                <a:gd name="T123" fmla="*/ 2147483647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3" h="90">
                  <a:moveTo>
                    <a:pt x="102" y="39"/>
                  </a:moveTo>
                  <a:lnTo>
                    <a:pt x="105" y="42"/>
                  </a:lnTo>
                  <a:lnTo>
                    <a:pt x="106" y="35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06" y="31"/>
                  </a:lnTo>
                  <a:lnTo>
                    <a:pt x="104" y="30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0" y="17"/>
                  </a:lnTo>
                  <a:lnTo>
                    <a:pt x="71" y="16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1" y="5"/>
                  </a:lnTo>
                  <a:lnTo>
                    <a:pt x="44" y="5"/>
                  </a:lnTo>
                  <a:lnTo>
                    <a:pt x="43" y="8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2" y="27"/>
                  </a:lnTo>
                  <a:lnTo>
                    <a:pt x="28" y="29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4" y="29"/>
                  </a:lnTo>
                  <a:lnTo>
                    <a:pt x="6" y="27"/>
                  </a:lnTo>
                  <a:lnTo>
                    <a:pt x="0" y="25"/>
                  </a:lnTo>
                  <a:lnTo>
                    <a:pt x="6" y="33"/>
                  </a:lnTo>
                  <a:lnTo>
                    <a:pt x="10" y="39"/>
                  </a:lnTo>
                  <a:lnTo>
                    <a:pt x="14" y="34"/>
                  </a:lnTo>
                  <a:lnTo>
                    <a:pt x="30" y="58"/>
                  </a:lnTo>
                  <a:lnTo>
                    <a:pt x="35" y="64"/>
                  </a:lnTo>
                  <a:lnTo>
                    <a:pt x="55" y="76"/>
                  </a:lnTo>
                  <a:lnTo>
                    <a:pt x="77" y="88"/>
                  </a:lnTo>
                  <a:lnTo>
                    <a:pt x="81" y="90"/>
                  </a:lnTo>
                  <a:lnTo>
                    <a:pt x="83" y="88"/>
                  </a:lnTo>
                  <a:lnTo>
                    <a:pt x="76" y="80"/>
                  </a:lnTo>
                  <a:lnTo>
                    <a:pt x="75" y="76"/>
                  </a:lnTo>
                  <a:lnTo>
                    <a:pt x="68" y="75"/>
                  </a:lnTo>
                  <a:lnTo>
                    <a:pt x="53" y="59"/>
                  </a:lnTo>
                  <a:lnTo>
                    <a:pt x="53" y="58"/>
                  </a:lnTo>
                  <a:lnTo>
                    <a:pt x="51" y="58"/>
                  </a:lnTo>
                  <a:lnTo>
                    <a:pt x="47" y="47"/>
                  </a:lnTo>
                  <a:lnTo>
                    <a:pt x="43" y="45"/>
                  </a:lnTo>
                  <a:lnTo>
                    <a:pt x="40" y="34"/>
                  </a:lnTo>
                  <a:lnTo>
                    <a:pt x="47" y="34"/>
                  </a:lnTo>
                  <a:lnTo>
                    <a:pt x="52" y="38"/>
                  </a:lnTo>
                  <a:lnTo>
                    <a:pt x="57" y="33"/>
                  </a:lnTo>
                  <a:lnTo>
                    <a:pt x="63" y="33"/>
                  </a:lnTo>
                  <a:lnTo>
                    <a:pt x="68" y="34"/>
                  </a:lnTo>
                  <a:lnTo>
                    <a:pt x="81" y="37"/>
                  </a:lnTo>
                  <a:lnTo>
                    <a:pt x="84" y="34"/>
                  </a:lnTo>
                  <a:lnTo>
                    <a:pt x="89" y="37"/>
                  </a:lnTo>
                  <a:lnTo>
                    <a:pt x="89" y="35"/>
                  </a:lnTo>
                  <a:lnTo>
                    <a:pt x="96" y="37"/>
                  </a:lnTo>
                  <a:lnTo>
                    <a:pt x="98" y="35"/>
                  </a:lnTo>
                  <a:lnTo>
                    <a:pt x="102" y="39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452"/>
            <p:cNvSpPr>
              <a:spLocks noChangeAspect="1"/>
            </p:cNvSpPr>
            <p:nvPr/>
          </p:nvSpPr>
          <p:spPr bwMode="auto">
            <a:xfrm>
              <a:off x="4543425" y="2930525"/>
              <a:ext cx="141288" cy="128588"/>
            </a:xfrm>
            <a:custGeom>
              <a:avLst/>
              <a:gdLst>
                <a:gd name="T0" fmla="*/ 2147483647 w 113"/>
                <a:gd name="T1" fmla="*/ 2147483647 h 90"/>
                <a:gd name="T2" fmla="*/ 2147483647 w 113"/>
                <a:gd name="T3" fmla="*/ 2147483647 h 90"/>
                <a:gd name="T4" fmla="*/ 2147483647 w 113"/>
                <a:gd name="T5" fmla="*/ 2147483647 h 90"/>
                <a:gd name="T6" fmla="*/ 2147483647 w 113"/>
                <a:gd name="T7" fmla="*/ 2147483647 h 90"/>
                <a:gd name="T8" fmla="*/ 2147483647 w 113"/>
                <a:gd name="T9" fmla="*/ 2147483647 h 90"/>
                <a:gd name="T10" fmla="*/ 2147483647 w 113"/>
                <a:gd name="T11" fmla="*/ 2147483647 h 90"/>
                <a:gd name="T12" fmla="*/ 2147483647 w 113"/>
                <a:gd name="T13" fmla="*/ 2147483647 h 90"/>
                <a:gd name="T14" fmla="*/ 2147483647 w 113"/>
                <a:gd name="T15" fmla="*/ 2147483647 h 90"/>
                <a:gd name="T16" fmla="*/ 2147483647 w 113"/>
                <a:gd name="T17" fmla="*/ 2147483647 h 90"/>
                <a:gd name="T18" fmla="*/ 2147483647 w 113"/>
                <a:gd name="T19" fmla="*/ 2147483647 h 90"/>
                <a:gd name="T20" fmla="*/ 2147483647 w 113"/>
                <a:gd name="T21" fmla="*/ 2147483647 h 90"/>
                <a:gd name="T22" fmla="*/ 2147483647 w 113"/>
                <a:gd name="T23" fmla="*/ 0 h 90"/>
                <a:gd name="T24" fmla="*/ 2147483647 w 113"/>
                <a:gd name="T25" fmla="*/ 2147483647 h 90"/>
                <a:gd name="T26" fmla="*/ 2147483647 w 113"/>
                <a:gd name="T27" fmla="*/ 2147483647 h 90"/>
                <a:gd name="T28" fmla="*/ 2147483647 w 113"/>
                <a:gd name="T29" fmla="*/ 2147483647 h 90"/>
                <a:gd name="T30" fmla="*/ 2147483647 w 113"/>
                <a:gd name="T31" fmla="*/ 2147483647 h 90"/>
                <a:gd name="T32" fmla="*/ 2147483647 w 113"/>
                <a:gd name="T33" fmla="*/ 2147483647 h 90"/>
                <a:gd name="T34" fmla="*/ 2147483647 w 113"/>
                <a:gd name="T35" fmla="*/ 2147483647 h 90"/>
                <a:gd name="T36" fmla="*/ 2147483647 w 113"/>
                <a:gd name="T37" fmla="*/ 2147483647 h 90"/>
                <a:gd name="T38" fmla="*/ 2147483647 w 113"/>
                <a:gd name="T39" fmla="*/ 2147483647 h 90"/>
                <a:gd name="T40" fmla="*/ 2147483647 w 113"/>
                <a:gd name="T41" fmla="*/ 2147483647 h 90"/>
                <a:gd name="T42" fmla="*/ 2147483647 w 113"/>
                <a:gd name="T43" fmla="*/ 2147483647 h 90"/>
                <a:gd name="T44" fmla="*/ 2147483647 w 113"/>
                <a:gd name="T45" fmla="*/ 2147483647 h 90"/>
                <a:gd name="T46" fmla="*/ 2147483647 w 113"/>
                <a:gd name="T47" fmla="*/ 2147483647 h 90"/>
                <a:gd name="T48" fmla="*/ 2147483647 w 113"/>
                <a:gd name="T49" fmla="*/ 2147483647 h 90"/>
                <a:gd name="T50" fmla="*/ 2147483647 w 113"/>
                <a:gd name="T51" fmla="*/ 2147483647 h 90"/>
                <a:gd name="T52" fmla="*/ 2147483647 w 113"/>
                <a:gd name="T53" fmla="*/ 2147483647 h 90"/>
                <a:gd name="T54" fmla="*/ 2147483647 w 113"/>
                <a:gd name="T55" fmla="*/ 2147483647 h 90"/>
                <a:gd name="T56" fmla="*/ 2147483647 w 113"/>
                <a:gd name="T57" fmla="*/ 2147483647 h 90"/>
                <a:gd name="T58" fmla="*/ 2147483647 w 113"/>
                <a:gd name="T59" fmla="*/ 2147483647 h 90"/>
                <a:gd name="T60" fmla="*/ 2147483647 w 113"/>
                <a:gd name="T61" fmla="*/ 2147483647 h 90"/>
                <a:gd name="T62" fmla="*/ 0 w 113"/>
                <a:gd name="T63" fmla="*/ 2147483647 h 90"/>
                <a:gd name="T64" fmla="*/ 2147483647 w 113"/>
                <a:gd name="T65" fmla="*/ 2147483647 h 90"/>
                <a:gd name="T66" fmla="*/ 2147483647 w 113"/>
                <a:gd name="T67" fmla="*/ 2147483647 h 90"/>
                <a:gd name="T68" fmla="*/ 2147483647 w 113"/>
                <a:gd name="T69" fmla="*/ 2147483647 h 90"/>
                <a:gd name="T70" fmla="*/ 2147483647 w 113"/>
                <a:gd name="T71" fmla="*/ 2147483647 h 90"/>
                <a:gd name="T72" fmla="*/ 2147483647 w 113"/>
                <a:gd name="T73" fmla="*/ 2147483647 h 90"/>
                <a:gd name="T74" fmla="*/ 2147483647 w 113"/>
                <a:gd name="T75" fmla="*/ 2147483647 h 90"/>
                <a:gd name="T76" fmla="*/ 2147483647 w 113"/>
                <a:gd name="T77" fmla="*/ 2147483647 h 90"/>
                <a:gd name="T78" fmla="*/ 2147483647 w 113"/>
                <a:gd name="T79" fmla="*/ 2147483647 h 90"/>
                <a:gd name="T80" fmla="*/ 2147483647 w 113"/>
                <a:gd name="T81" fmla="*/ 2147483647 h 90"/>
                <a:gd name="T82" fmla="*/ 2147483647 w 113"/>
                <a:gd name="T83" fmla="*/ 2147483647 h 90"/>
                <a:gd name="T84" fmla="*/ 2147483647 w 113"/>
                <a:gd name="T85" fmla="*/ 2147483647 h 90"/>
                <a:gd name="T86" fmla="*/ 2147483647 w 113"/>
                <a:gd name="T87" fmla="*/ 2147483647 h 90"/>
                <a:gd name="T88" fmla="*/ 2147483647 w 113"/>
                <a:gd name="T89" fmla="*/ 2147483647 h 90"/>
                <a:gd name="T90" fmla="*/ 2147483647 w 113"/>
                <a:gd name="T91" fmla="*/ 2147483647 h 90"/>
                <a:gd name="T92" fmla="*/ 2147483647 w 113"/>
                <a:gd name="T93" fmla="*/ 2147483647 h 90"/>
                <a:gd name="T94" fmla="*/ 2147483647 w 113"/>
                <a:gd name="T95" fmla="*/ 2147483647 h 90"/>
                <a:gd name="T96" fmla="*/ 2147483647 w 113"/>
                <a:gd name="T97" fmla="*/ 2147483647 h 90"/>
                <a:gd name="T98" fmla="*/ 2147483647 w 113"/>
                <a:gd name="T99" fmla="*/ 2147483647 h 90"/>
                <a:gd name="T100" fmla="*/ 2147483647 w 113"/>
                <a:gd name="T101" fmla="*/ 2147483647 h 90"/>
                <a:gd name="T102" fmla="*/ 2147483647 w 113"/>
                <a:gd name="T103" fmla="*/ 2147483647 h 90"/>
                <a:gd name="T104" fmla="*/ 2147483647 w 113"/>
                <a:gd name="T105" fmla="*/ 2147483647 h 90"/>
                <a:gd name="T106" fmla="*/ 2147483647 w 113"/>
                <a:gd name="T107" fmla="*/ 2147483647 h 90"/>
                <a:gd name="T108" fmla="*/ 2147483647 w 113"/>
                <a:gd name="T109" fmla="*/ 2147483647 h 90"/>
                <a:gd name="T110" fmla="*/ 2147483647 w 113"/>
                <a:gd name="T111" fmla="*/ 2147483647 h 90"/>
                <a:gd name="T112" fmla="*/ 2147483647 w 113"/>
                <a:gd name="T113" fmla="*/ 2147483647 h 90"/>
                <a:gd name="T114" fmla="*/ 2147483647 w 113"/>
                <a:gd name="T115" fmla="*/ 2147483647 h 90"/>
                <a:gd name="T116" fmla="*/ 2147483647 w 113"/>
                <a:gd name="T117" fmla="*/ 2147483647 h 90"/>
                <a:gd name="T118" fmla="*/ 2147483647 w 113"/>
                <a:gd name="T119" fmla="*/ 2147483647 h 90"/>
                <a:gd name="T120" fmla="*/ 2147483647 w 113"/>
                <a:gd name="T121" fmla="*/ 2147483647 h 90"/>
                <a:gd name="T122" fmla="*/ 2147483647 w 113"/>
                <a:gd name="T123" fmla="*/ 2147483647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3" h="90">
                  <a:moveTo>
                    <a:pt x="102" y="39"/>
                  </a:moveTo>
                  <a:lnTo>
                    <a:pt x="105" y="42"/>
                  </a:lnTo>
                  <a:lnTo>
                    <a:pt x="106" y="35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06" y="31"/>
                  </a:lnTo>
                  <a:lnTo>
                    <a:pt x="104" y="30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0" y="17"/>
                  </a:lnTo>
                  <a:lnTo>
                    <a:pt x="71" y="16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1" y="5"/>
                  </a:lnTo>
                  <a:lnTo>
                    <a:pt x="44" y="5"/>
                  </a:lnTo>
                  <a:lnTo>
                    <a:pt x="43" y="8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2" y="27"/>
                  </a:lnTo>
                  <a:lnTo>
                    <a:pt x="28" y="29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4" y="29"/>
                  </a:lnTo>
                  <a:lnTo>
                    <a:pt x="6" y="27"/>
                  </a:lnTo>
                  <a:lnTo>
                    <a:pt x="0" y="25"/>
                  </a:lnTo>
                  <a:lnTo>
                    <a:pt x="6" y="33"/>
                  </a:lnTo>
                  <a:lnTo>
                    <a:pt x="10" y="39"/>
                  </a:lnTo>
                  <a:lnTo>
                    <a:pt x="14" y="34"/>
                  </a:lnTo>
                  <a:lnTo>
                    <a:pt x="30" y="58"/>
                  </a:lnTo>
                  <a:lnTo>
                    <a:pt x="35" y="64"/>
                  </a:lnTo>
                  <a:lnTo>
                    <a:pt x="55" y="76"/>
                  </a:lnTo>
                  <a:lnTo>
                    <a:pt x="77" y="88"/>
                  </a:lnTo>
                  <a:lnTo>
                    <a:pt x="81" y="90"/>
                  </a:lnTo>
                  <a:lnTo>
                    <a:pt x="83" y="88"/>
                  </a:lnTo>
                  <a:lnTo>
                    <a:pt x="76" y="80"/>
                  </a:lnTo>
                  <a:lnTo>
                    <a:pt x="75" y="76"/>
                  </a:lnTo>
                  <a:lnTo>
                    <a:pt x="68" y="75"/>
                  </a:lnTo>
                  <a:lnTo>
                    <a:pt x="53" y="59"/>
                  </a:lnTo>
                  <a:lnTo>
                    <a:pt x="53" y="58"/>
                  </a:lnTo>
                  <a:lnTo>
                    <a:pt x="51" y="58"/>
                  </a:lnTo>
                  <a:lnTo>
                    <a:pt x="47" y="47"/>
                  </a:lnTo>
                  <a:lnTo>
                    <a:pt x="43" y="45"/>
                  </a:lnTo>
                  <a:lnTo>
                    <a:pt x="40" y="34"/>
                  </a:lnTo>
                  <a:lnTo>
                    <a:pt x="47" y="34"/>
                  </a:lnTo>
                  <a:lnTo>
                    <a:pt x="52" y="38"/>
                  </a:lnTo>
                  <a:lnTo>
                    <a:pt x="57" y="33"/>
                  </a:lnTo>
                  <a:lnTo>
                    <a:pt x="63" y="33"/>
                  </a:lnTo>
                  <a:lnTo>
                    <a:pt x="68" y="34"/>
                  </a:lnTo>
                  <a:lnTo>
                    <a:pt x="81" y="37"/>
                  </a:lnTo>
                  <a:lnTo>
                    <a:pt x="84" y="34"/>
                  </a:lnTo>
                  <a:lnTo>
                    <a:pt x="89" y="37"/>
                  </a:lnTo>
                  <a:lnTo>
                    <a:pt x="89" y="35"/>
                  </a:lnTo>
                  <a:lnTo>
                    <a:pt x="96" y="37"/>
                  </a:lnTo>
                  <a:lnTo>
                    <a:pt x="98" y="35"/>
                  </a:lnTo>
                  <a:lnTo>
                    <a:pt x="102" y="39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453"/>
            <p:cNvSpPr>
              <a:spLocks noChangeAspect="1"/>
            </p:cNvSpPr>
            <p:nvPr/>
          </p:nvSpPr>
          <p:spPr bwMode="auto">
            <a:xfrm>
              <a:off x="4630738" y="3052763"/>
              <a:ext cx="34925" cy="28575"/>
            </a:xfrm>
            <a:custGeom>
              <a:avLst/>
              <a:gdLst>
                <a:gd name="T0" fmla="*/ 2147483647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0 h 20"/>
                <a:gd name="T12" fmla="*/ 2147483647 w 29"/>
                <a:gd name="T13" fmla="*/ 2147483647 h 20"/>
                <a:gd name="T14" fmla="*/ 0 w 29"/>
                <a:gd name="T15" fmla="*/ 0 h 20"/>
                <a:gd name="T16" fmla="*/ 2147483647 w 29"/>
                <a:gd name="T17" fmla="*/ 214748364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0">
                  <a:moveTo>
                    <a:pt x="29" y="20"/>
                  </a:moveTo>
                  <a:lnTo>
                    <a:pt x="29" y="16"/>
                  </a:lnTo>
                  <a:lnTo>
                    <a:pt x="29" y="12"/>
                  </a:lnTo>
                  <a:lnTo>
                    <a:pt x="24" y="11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0" y="0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454"/>
            <p:cNvSpPr>
              <a:spLocks noChangeAspect="1"/>
            </p:cNvSpPr>
            <p:nvPr/>
          </p:nvSpPr>
          <p:spPr bwMode="auto">
            <a:xfrm>
              <a:off x="4630738" y="3052763"/>
              <a:ext cx="34925" cy="28575"/>
            </a:xfrm>
            <a:custGeom>
              <a:avLst/>
              <a:gdLst>
                <a:gd name="T0" fmla="*/ 2147483647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0 h 20"/>
                <a:gd name="T12" fmla="*/ 2147483647 w 29"/>
                <a:gd name="T13" fmla="*/ 2147483647 h 20"/>
                <a:gd name="T14" fmla="*/ 0 w 29"/>
                <a:gd name="T15" fmla="*/ 0 h 20"/>
                <a:gd name="T16" fmla="*/ 2147483647 w 29"/>
                <a:gd name="T17" fmla="*/ 214748364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0">
                  <a:moveTo>
                    <a:pt x="29" y="20"/>
                  </a:moveTo>
                  <a:lnTo>
                    <a:pt x="29" y="16"/>
                  </a:lnTo>
                  <a:lnTo>
                    <a:pt x="29" y="12"/>
                  </a:lnTo>
                  <a:lnTo>
                    <a:pt x="24" y="11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0" y="0"/>
                  </a:lnTo>
                  <a:lnTo>
                    <a:pt x="29" y="20"/>
                  </a:lnTo>
                </a:path>
              </a:pathLst>
            </a:custGeom>
            <a:solidFill>
              <a:srgbClr val="B2B2B2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455"/>
            <p:cNvSpPr>
              <a:spLocks noChangeAspect="1"/>
            </p:cNvSpPr>
            <p:nvPr/>
          </p:nvSpPr>
          <p:spPr bwMode="auto">
            <a:xfrm>
              <a:off x="4102100" y="2784475"/>
              <a:ext cx="303213" cy="284163"/>
            </a:xfrm>
            <a:custGeom>
              <a:avLst/>
              <a:gdLst>
                <a:gd name="T0" fmla="*/ 2147483647 w 244"/>
                <a:gd name="T1" fmla="*/ 2147483647 h 205"/>
                <a:gd name="T2" fmla="*/ 2147483647 w 244"/>
                <a:gd name="T3" fmla="*/ 2147483647 h 205"/>
                <a:gd name="T4" fmla="*/ 2147483647 w 244"/>
                <a:gd name="T5" fmla="*/ 2147483647 h 205"/>
                <a:gd name="T6" fmla="*/ 2147483647 w 244"/>
                <a:gd name="T7" fmla="*/ 2147483647 h 205"/>
                <a:gd name="T8" fmla="*/ 2147483647 w 244"/>
                <a:gd name="T9" fmla="*/ 2147483647 h 205"/>
                <a:gd name="T10" fmla="*/ 2147483647 w 244"/>
                <a:gd name="T11" fmla="*/ 2147483647 h 205"/>
                <a:gd name="T12" fmla="*/ 2147483647 w 244"/>
                <a:gd name="T13" fmla="*/ 2147483647 h 205"/>
                <a:gd name="T14" fmla="*/ 2147483647 w 244"/>
                <a:gd name="T15" fmla="*/ 2147483647 h 205"/>
                <a:gd name="T16" fmla="*/ 2147483647 w 244"/>
                <a:gd name="T17" fmla="*/ 2147483647 h 205"/>
                <a:gd name="T18" fmla="*/ 2147483647 w 244"/>
                <a:gd name="T19" fmla="*/ 2147483647 h 205"/>
                <a:gd name="T20" fmla="*/ 2147483647 w 244"/>
                <a:gd name="T21" fmla="*/ 2147483647 h 205"/>
                <a:gd name="T22" fmla="*/ 2147483647 w 244"/>
                <a:gd name="T23" fmla="*/ 2147483647 h 205"/>
                <a:gd name="T24" fmla="*/ 2147483647 w 244"/>
                <a:gd name="T25" fmla="*/ 2147483647 h 205"/>
                <a:gd name="T26" fmla="*/ 2147483647 w 244"/>
                <a:gd name="T27" fmla="*/ 2147483647 h 205"/>
                <a:gd name="T28" fmla="*/ 2147483647 w 244"/>
                <a:gd name="T29" fmla="*/ 2147483647 h 205"/>
                <a:gd name="T30" fmla="*/ 2147483647 w 244"/>
                <a:gd name="T31" fmla="*/ 2147483647 h 205"/>
                <a:gd name="T32" fmla="*/ 2147483647 w 244"/>
                <a:gd name="T33" fmla="*/ 2147483647 h 205"/>
                <a:gd name="T34" fmla="*/ 2147483647 w 244"/>
                <a:gd name="T35" fmla="*/ 2147483647 h 205"/>
                <a:gd name="T36" fmla="*/ 2147483647 w 244"/>
                <a:gd name="T37" fmla="*/ 2147483647 h 205"/>
                <a:gd name="T38" fmla="*/ 2147483647 w 244"/>
                <a:gd name="T39" fmla="*/ 2147483647 h 205"/>
                <a:gd name="T40" fmla="*/ 2147483647 w 244"/>
                <a:gd name="T41" fmla="*/ 2147483647 h 205"/>
                <a:gd name="T42" fmla="*/ 2147483647 w 244"/>
                <a:gd name="T43" fmla="*/ 0 h 205"/>
                <a:gd name="T44" fmla="*/ 2147483647 w 244"/>
                <a:gd name="T45" fmla="*/ 2147483647 h 205"/>
                <a:gd name="T46" fmla="*/ 2147483647 w 244"/>
                <a:gd name="T47" fmla="*/ 2147483647 h 205"/>
                <a:gd name="T48" fmla="*/ 2147483647 w 244"/>
                <a:gd name="T49" fmla="*/ 2147483647 h 205"/>
                <a:gd name="T50" fmla="*/ 2147483647 w 244"/>
                <a:gd name="T51" fmla="*/ 2147483647 h 205"/>
                <a:gd name="T52" fmla="*/ 2147483647 w 244"/>
                <a:gd name="T53" fmla="*/ 2147483647 h 205"/>
                <a:gd name="T54" fmla="*/ 2147483647 w 244"/>
                <a:gd name="T55" fmla="*/ 2147483647 h 205"/>
                <a:gd name="T56" fmla="*/ 2147483647 w 244"/>
                <a:gd name="T57" fmla="*/ 2147483647 h 205"/>
                <a:gd name="T58" fmla="*/ 2147483647 w 244"/>
                <a:gd name="T59" fmla="*/ 2147483647 h 205"/>
                <a:gd name="T60" fmla="*/ 2147483647 w 244"/>
                <a:gd name="T61" fmla="*/ 2147483647 h 205"/>
                <a:gd name="T62" fmla="*/ 2147483647 w 244"/>
                <a:gd name="T63" fmla="*/ 2147483647 h 2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4" h="205">
                  <a:moveTo>
                    <a:pt x="239" y="162"/>
                  </a:moveTo>
                  <a:lnTo>
                    <a:pt x="239" y="173"/>
                  </a:lnTo>
                  <a:lnTo>
                    <a:pt x="237" y="175"/>
                  </a:lnTo>
                  <a:lnTo>
                    <a:pt x="236" y="173"/>
                  </a:lnTo>
                  <a:lnTo>
                    <a:pt x="236" y="175"/>
                  </a:lnTo>
                  <a:lnTo>
                    <a:pt x="216" y="189"/>
                  </a:lnTo>
                  <a:lnTo>
                    <a:pt x="191" y="181"/>
                  </a:lnTo>
                  <a:lnTo>
                    <a:pt x="184" y="177"/>
                  </a:lnTo>
                  <a:lnTo>
                    <a:pt x="180" y="180"/>
                  </a:lnTo>
                  <a:lnTo>
                    <a:pt x="166" y="180"/>
                  </a:lnTo>
                  <a:lnTo>
                    <a:pt x="154" y="189"/>
                  </a:lnTo>
                  <a:lnTo>
                    <a:pt x="155" y="205"/>
                  </a:lnTo>
                  <a:lnTo>
                    <a:pt x="125" y="203"/>
                  </a:lnTo>
                  <a:lnTo>
                    <a:pt x="126" y="200"/>
                  </a:lnTo>
                  <a:lnTo>
                    <a:pt x="121" y="200"/>
                  </a:lnTo>
                  <a:lnTo>
                    <a:pt x="67" y="189"/>
                  </a:lnTo>
                  <a:lnTo>
                    <a:pt x="57" y="181"/>
                  </a:lnTo>
                  <a:lnTo>
                    <a:pt x="64" y="169"/>
                  </a:lnTo>
                  <a:lnTo>
                    <a:pt x="67" y="151"/>
                  </a:lnTo>
                  <a:lnTo>
                    <a:pt x="68" y="131"/>
                  </a:lnTo>
                  <a:lnTo>
                    <a:pt x="78" y="143"/>
                  </a:lnTo>
                  <a:lnTo>
                    <a:pt x="68" y="124"/>
                  </a:lnTo>
                  <a:lnTo>
                    <a:pt x="72" y="117"/>
                  </a:lnTo>
                  <a:lnTo>
                    <a:pt x="59" y="109"/>
                  </a:lnTo>
                  <a:lnTo>
                    <a:pt x="52" y="93"/>
                  </a:lnTo>
                  <a:lnTo>
                    <a:pt x="55" y="90"/>
                  </a:lnTo>
                  <a:lnTo>
                    <a:pt x="44" y="86"/>
                  </a:lnTo>
                  <a:lnTo>
                    <a:pt x="32" y="82"/>
                  </a:lnTo>
                  <a:lnTo>
                    <a:pt x="15" y="76"/>
                  </a:lnTo>
                  <a:lnTo>
                    <a:pt x="6" y="72"/>
                  </a:lnTo>
                  <a:lnTo>
                    <a:pt x="7" y="68"/>
                  </a:lnTo>
                  <a:lnTo>
                    <a:pt x="10" y="64"/>
                  </a:lnTo>
                  <a:lnTo>
                    <a:pt x="0" y="62"/>
                  </a:lnTo>
                  <a:lnTo>
                    <a:pt x="23" y="53"/>
                  </a:lnTo>
                  <a:lnTo>
                    <a:pt x="37" y="56"/>
                  </a:lnTo>
                  <a:lnTo>
                    <a:pt x="61" y="56"/>
                  </a:lnTo>
                  <a:lnTo>
                    <a:pt x="57" y="34"/>
                  </a:lnTo>
                  <a:lnTo>
                    <a:pt x="61" y="32"/>
                  </a:lnTo>
                  <a:lnTo>
                    <a:pt x="69" y="38"/>
                  </a:lnTo>
                  <a:lnTo>
                    <a:pt x="100" y="37"/>
                  </a:lnTo>
                  <a:lnTo>
                    <a:pt x="94" y="36"/>
                  </a:lnTo>
                  <a:lnTo>
                    <a:pt x="118" y="23"/>
                  </a:lnTo>
                  <a:lnTo>
                    <a:pt x="121" y="7"/>
                  </a:lnTo>
                  <a:lnTo>
                    <a:pt x="139" y="0"/>
                  </a:lnTo>
                  <a:lnTo>
                    <a:pt x="146" y="8"/>
                  </a:lnTo>
                  <a:lnTo>
                    <a:pt x="171" y="23"/>
                  </a:lnTo>
                  <a:lnTo>
                    <a:pt x="179" y="23"/>
                  </a:lnTo>
                  <a:lnTo>
                    <a:pt x="183" y="24"/>
                  </a:lnTo>
                  <a:lnTo>
                    <a:pt x="200" y="36"/>
                  </a:lnTo>
                  <a:lnTo>
                    <a:pt x="202" y="36"/>
                  </a:lnTo>
                  <a:lnTo>
                    <a:pt x="212" y="37"/>
                  </a:lnTo>
                  <a:lnTo>
                    <a:pt x="215" y="38"/>
                  </a:lnTo>
                  <a:lnTo>
                    <a:pt x="244" y="49"/>
                  </a:lnTo>
                  <a:lnTo>
                    <a:pt x="236" y="82"/>
                  </a:lnTo>
                  <a:lnTo>
                    <a:pt x="231" y="85"/>
                  </a:lnTo>
                  <a:lnTo>
                    <a:pt x="227" y="89"/>
                  </a:lnTo>
                  <a:lnTo>
                    <a:pt x="210" y="114"/>
                  </a:lnTo>
                  <a:lnTo>
                    <a:pt x="216" y="109"/>
                  </a:lnTo>
                  <a:lnTo>
                    <a:pt x="228" y="121"/>
                  </a:lnTo>
                  <a:lnTo>
                    <a:pt x="228" y="131"/>
                  </a:lnTo>
                  <a:lnTo>
                    <a:pt x="224" y="139"/>
                  </a:lnTo>
                  <a:lnTo>
                    <a:pt x="224" y="147"/>
                  </a:lnTo>
                  <a:lnTo>
                    <a:pt x="227" y="156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456"/>
            <p:cNvSpPr>
              <a:spLocks noChangeAspect="1"/>
            </p:cNvSpPr>
            <p:nvPr/>
          </p:nvSpPr>
          <p:spPr bwMode="auto">
            <a:xfrm>
              <a:off x="4102100" y="2784475"/>
              <a:ext cx="303213" cy="284163"/>
            </a:xfrm>
            <a:custGeom>
              <a:avLst/>
              <a:gdLst>
                <a:gd name="T0" fmla="*/ 2147483647 w 244"/>
                <a:gd name="T1" fmla="*/ 2147483647 h 205"/>
                <a:gd name="T2" fmla="*/ 2147483647 w 244"/>
                <a:gd name="T3" fmla="*/ 2147483647 h 205"/>
                <a:gd name="T4" fmla="*/ 2147483647 w 244"/>
                <a:gd name="T5" fmla="*/ 2147483647 h 205"/>
                <a:gd name="T6" fmla="*/ 2147483647 w 244"/>
                <a:gd name="T7" fmla="*/ 2147483647 h 205"/>
                <a:gd name="T8" fmla="*/ 2147483647 w 244"/>
                <a:gd name="T9" fmla="*/ 2147483647 h 205"/>
                <a:gd name="T10" fmla="*/ 2147483647 w 244"/>
                <a:gd name="T11" fmla="*/ 2147483647 h 205"/>
                <a:gd name="T12" fmla="*/ 2147483647 w 244"/>
                <a:gd name="T13" fmla="*/ 2147483647 h 205"/>
                <a:gd name="T14" fmla="*/ 2147483647 w 244"/>
                <a:gd name="T15" fmla="*/ 2147483647 h 205"/>
                <a:gd name="T16" fmla="*/ 2147483647 w 244"/>
                <a:gd name="T17" fmla="*/ 2147483647 h 205"/>
                <a:gd name="T18" fmla="*/ 2147483647 w 244"/>
                <a:gd name="T19" fmla="*/ 2147483647 h 205"/>
                <a:gd name="T20" fmla="*/ 2147483647 w 244"/>
                <a:gd name="T21" fmla="*/ 2147483647 h 205"/>
                <a:gd name="T22" fmla="*/ 2147483647 w 244"/>
                <a:gd name="T23" fmla="*/ 2147483647 h 205"/>
                <a:gd name="T24" fmla="*/ 2147483647 w 244"/>
                <a:gd name="T25" fmla="*/ 2147483647 h 205"/>
                <a:gd name="T26" fmla="*/ 2147483647 w 244"/>
                <a:gd name="T27" fmla="*/ 2147483647 h 205"/>
                <a:gd name="T28" fmla="*/ 2147483647 w 244"/>
                <a:gd name="T29" fmla="*/ 2147483647 h 205"/>
                <a:gd name="T30" fmla="*/ 2147483647 w 244"/>
                <a:gd name="T31" fmla="*/ 2147483647 h 205"/>
                <a:gd name="T32" fmla="*/ 2147483647 w 244"/>
                <a:gd name="T33" fmla="*/ 2147483647 h 205"/>
                <a:gd name="T34" fmla="*/ 2147483647 w 244"/>
                <a:gd name="T35" fmla="*/ 2147483647 h 205"/>
                <a:gd name="T36" fmla="*/ 2147483647 w 244"/>
                <a:gd name="T37" fmla="*/ 2147483647 h 205"/>
                <a:gd name="T38" fmla="*/ 2147483647 w 244"/>
                <a:gd name="T39" fmla="*/ 2147483647 h 205"/>
                <a:gd name="T40" fmla="*/ 2147483647 w 244"/>
                <a:gd name="T41" fmla="*/ 2147483647 h 205"/>
                <a:gd name="T42" fmla="*/ 2147483647 w 244"/>
                <a:gd name="T43" fmla="*/ 0 h 205"/>
                <a:gd name="T44" fmla="*/ 2147483647 w 244"/>
                <a:gd name="T45" fmla="*/ 2147483647 h 205"/>
                <a:gd name="T46" fmla="*/ 2147483647 w 244"/>
                <a:gd name="T47" fmla="*/ 2147483647 h 205"/>
                <a:gd name="T48" fmla="*/ 2147483647 w 244"/>
                <a:gd name="T49" fmla="*/ 2147483647 h 205"/>
                <a:gd name="T50" fmla="*/ 2147483647 w 244"/>
                <a:gd name="T51" fmla="*/ 2147483647 h 205"/>
                <a:gd name="T52" fmla="*/ 2147483647 w 244"/>
                <a:gd name="T53" fmla="*/ 2147483647 h 205"/>
                <a:gd name="T54" fmla="*/ 2147483647 w 244"/>
                <a:gd name="T55" fmla="*/ 2147483647 h 205"/>
                <a:gd name="T56" fmla="*/ 2147483647 w 244"/>
                <a:gd name="T57" fmla="*/ 2147483647 h 205"/>
                <a:gd name="T58" fmla="*/ 2147483647 w 244"/>
                <a:gd name="T59" fmla="*/ 2147483647 h 205"/>
                <a:gd name="T60" fmla="*/ 2147483647 w 244"/>
                <a:gd name="T61" fmla="*/ 2147483647 h 205"/>
                <a:gd name="T62" fmla="*/ 2147483647 w 244"/>
                <a:gd name="T63" fmla="*/ 2147483647 h 2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4" h="205">
                  <a:moveTo>
                    <a:pt x="239" y="162"/>
                  </a:moveTo>
                  <a:lnTo>
                    <a:pt x="239" y="173"/>
                  </a:lnTo>
                  <a:lnTo>
                    <a:pt x="237" y="175"/>
                  </a:lnTo>
                  <a:lnTo>
                    <a:pt x="236" y="173"/>
                  </a:lnTo>
                  <a:lnTo>
                    <a:pt x="236" y="175"/>
                  </a:lnTo>
                  <a:lnTo>
                    <a:pt x="216" y="189"/>
                  </a:lnTo>
                  <a:lnTo>
                    <a:pt x="191" y="181"/>
                  </a:lnTo>
                  <a:lnTo>
                    <a:pt x="184" y="177"/>
                  </a:lnTo>
                  <a:lnTo>
                    <a:pt x="180" y="180"/>
                  </a:lnTo>
                  <a:lnTo>
                    <a:pt x="166" y="180"/>
                  </a:lnTo>
                  <a:lnTo>
                    <a:pt x="154" y="189"/>
                  </a:lnTo>
                  <a:lnTo>
                    <a:pt x="155" y="205"/>
                  </a:lnTo>
                  <a:lnTo>
                    <a:pt x="125" y="203"/>
                  </a:lnTo>
                  <a:lnTo>
                    <a:pt x="126" y="200"/>
                  </a:lnTo>
                  <a:lnTo>
                    <a:pt x="121" y="200"/>
                  </a:lnTo>
                  <a:lnTo>
                    <a:pt x="67" y="189"/>
                  </a:lnTo>
                  <a:lnTo>
                    <a:pt x="57" y="181"/>
                  </a:lnTo>
                  <a:lnTo>
                    <a:pt x="64" y="169"/>
                  </a:lnTo>
                  <a:lnTo>
                    <a:pt x="67" y="151"/>
                  </a:lnTo>
                  <a:lnTo>
                    <a:pt x="68" y="131"/>
                  </a:lnTo>
                  <a:lnTo>
                    <a:pt x="78" y="143"/>
                  </a:lnTo>
                  <a:lnTo>
                    <a:pt x="68" y="124"/>
                  </a:lnTo>
                  <a:lnTo>
                    <a:pt x="72" y="117"/>
                  </a:lnTo>
                  <a:lnTo>
                    <a:pt x="59" y="109"/>
                  </a:lnTo>
                  <a:lnTo>
                    <a:pt x="52" y="93"/>
                  </a:lnTo>
                  <a:lnTo>
                    <a:pt x="55" y="90"/>
                  </a:lnTo>
                  <a:lnTo>
                    <a:pt x="44" y="86"/>
                  </a:lnTo>
                  <a:lnTo>
                    <a:pt x="32" y="82"/>
                  </a:lnTo>
                  <a:lnTo>
                    <a:pt x="15" y="76"/>
                  </a:lnTo>
                  <a:lnTo>
                    <a:pt x="6" y="72"/>
                  </a:lnTo>
                  <a:lnTo>
                    <a:pt x="7" y="68"/>
                  </a:lnTo>
                  <a:lnTo>
                    <a:pt x="10" y="64"/>
                  </a:lnTo>
                  <a:lnTo>
                    <a:pt x="0" y="62"/>
                  </a:lnTo>
                  <a:lnTo>
                    <a:pt x="23" y="53"/>
                  </a:lnTo>
                  <a:lnTo>
                    <a:pt x="37" y="56"/>
                  </a:lnTo>
                  <a:lnTo>
                    <a:pt x="61" y="56"/>
                  </a:lnTo>
                  <a:lnTo>
                    <a:pt x="57" y="34"/>
                  </a:lnTo>
                  <a:lnTo>
                    <a:pt x="61" y="32"/>
                  </a:lnTo>
                  <a:lnTo>
                    <a:pt x="69" y="38"/>
                  </a:lnTo>
                  <a:lnTo>
                    <a:pt x="100" y="37"/>
                  </a:lnTo>
                  <a:lnTo>
                    <a:pt x="94" y="36"/>
                  </a:lnTo>
                  <a:lnTo>
                    <a:pt x="118" y="23"/>
                  </a:lnTo>
                  <a:lnTo>
                    <a:pt x="121" y="7"/>
                  </a:lnTo>
                  <a:lnTo>
                    <a:pt x="139" y="0"/>
                  </a:lnTo>
                  <a:lnTo>
                    <a:pt x="146" y="8"/>
                  </a:lnTo>
                  <a:lnTo>
                    <a:pt x="171" y="23"/>
                  </a:lnTo>
                  <a:lnTo>
                    <a:pt x="179" y="23"/>
                  </a:lnTo>
                  <a:lnTo>
                    <a:pt x="183" y="24"/>
                  </a:lnTo>
                  <a:lnTo>
                    <a:pt x="200" y="36"/>
                  </a:lnTo>
                  <a:lnTo>
                    <a:pt x="202" y="36"/>
                  </a:lnTo>
                  <a:lnTo>
                    <a:pt x="212" y="37"/>
                  </a:lnTo>
                  <a:lnTo>
                    <a:pt x="215" y="38"/>
                  </a:lnTo>
                  <a:lnTo>
                    <a:pt x="244" y="49"/>
                  </a:lnTo>
                  <a:lnTo>
                    <a:pt x="236" y="82"/>
                  </a:lnTo>
                  <a:lnTo>
                    <a:pt x="231" y="85"/>
                  </a:lnTo>
                  <a:lnTo>
                    <a:pt x="227" y="89"/>
                  </a:lnTo>
                  <a:lnTo>
                    <a:pt x="210" y="114"/>
                  </a:lnTo>
                  <a:lnTo>
                    <a:pt x="216" y="109"/>
                  </a:lnTo>
                  <a:lnTo>
                    <a:pt x="228" y="121"/>
                  </a:lnTo>
                  <a:lnTo>
                    <a:pt x="228" y="131"/>
                  </a:lnTo>
                  <a:lnTo>
                    <a:pt x="224" y="139"/>
                  </a:lnTo>
                  <a:lnTo>
                    <a:pt x="224" y="147"/>
                  </a:lnTo>
                  <a:lnTo>
                    <a:pt x="227" y="156"/>
                  </a:lnTo>
                  <a:lnTo>
                    <a:pt x="239" y="16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" name="Freeform 457"/>
            <p:cNvSpPr>
              <a:spLocks noChangeAspect="1"/>
            </p:cNvSpPr>
            <p:nvPr/>
          </p:nvSpPr>
          <p:spPr bwMode="auto">
            <a:xfrm>
              <a:off x="4429125" y="3059113"/>
              <a:ext cx="23813" cy="39687"/>
            </a:xfrm>
            <a:custGeom>
              <a:avLst/>
              <a:gdLst>
                <a:gd name="T0" fmla="*/ 2147483647 w 20"/>
                <a:gd name="T1" fmla="*/ 2147483647 h 33"/>
                <a:gd name="T2" fmla="*/ 2147483647 w 20"/>
                <a:gd name="T3" fmla="*/ 2147483647 h 33"/>
                <a:gd name="T4" fmla="*/ 0 w 20"/>
                <a:gd name="T5" fmla="*/ 2147483647 h 33"/>
                <a:gd name="T6" fmla="*/ 2147483647 w 20"/>
                <a:gd name="T7" fmla="*/ 0 h 33"/>
                <a:gd name="T8" fmla="*/ 2147483647 w 20"/>
                <a:gd name="T9" fmla="*/ 2147483647 h 33"/>
                <a:gd name="T10" fmla="*/ 2147483647 w 20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3">
                  <a:moveTo>
                    <a:pt x="15" y="33"/>
                  </a:moveTo>
                  <a:lnTo>
                    <a:pt x="5" y="26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20" y="16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458"/>
            <p:cNvSpPr>
              <a:spLocks noChangeAspect="1"/>
            </p:cNvSpPr>
            <p:nvPr/>
          </p:nvSpPr>
          <p:spPr bwMode="auto">
            <a:xfrm>
              <a:off x="4429125" y="3059113"/>
              <a:ext cx="23813" cy="39687"/>
            </a:xfrm>
            <a:custGeom>
              <a:avLst/>
              <a:gdLst>
                <a:gd name="T0" fmla="*/ 2147483647 w 20"/>
                <a:gd name="T1" fmla="*/ 2147483647 h 33"/>
                <a:gd name="T2" fmla="*/ 2147483647 w 20"/>
                <a:gd name="T3" fmla="*/ 2147483647 h 33"/>
                <a:gd name="T4" fmla="*/ 0 w 20"/>
                <a:gd name="T5" fmla="*/ 2147483647 h 33"/>
                <a:gd name="T6" fmla="*/ 2147483647 w 20"/>
                <a:gd name="T7" fmla="*/ 0 h 33"/>
                <a:gd name="T8" fmla="*/ 2147483647 w 20"/>
                <a:gd name="T9" fmla="*/ 2147483647 h 33"/>
                <a:gd name="T10" fmla="*/ 2147483647 w 20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3">
                  <a:moveTo>
                    <a:pt x="15" y="33"/>
                  </a:moveTo>
                  <a:lnTo>
                    <a:pt x="5" y="26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20" y="16"/>
                  </a:lnTo>
                  <a:lnTo>
                    <a:pt x="15" y="33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459"/>
            <p:cNvSpPr>
              <a:spLocks noChangeAspect="1"/>
            </p:cNvSpPr>
            <p:nvPr/>
          </p:nvSpPr>
          <p:spPr bwMode="auto">
            <a:xfrm>
              <a:off x="4605338" y="2868613"/>
              <a:ext cx="149225" cy="84137"/>
            </a:xfrm>
            <a:custGeom>
              <a:avLst/>
              <a:gdLst>
                <a:gd name="T0" fmla="*/ 2147483647 w 125"/>
                <a:gd name="T1" fmla="*/ 2147483647 h 60"/>
                <a:gd name="T2" fmla="*/ 2147483647 w 125"/>
                <a:gd name="T3" fmla="*/ 2147483647 h 60"/>
                <a:gd name="T4" fmla="*/ 2147483647 w 125"/>
                <a:gd name="T5" fmla="*/ 2147483647 h 60"/>
                <a:gd name="T6" fmla="*/ 2147483647 w 125"/>
                <a:gd name="T7" fmla="*/ 2147483647 h 60"/>
                <a:gd name="T8" fmla="*/ 0 w 125"/>
                <a:gd name="T9" fmla="*/ 2147483647 h 60"/>
                <a:gd name="T10" fmla="*/ 2147483647 w 125"/>
                <a:gd name="T11" fmla="*/ 2147483647 h 60"/>
                <a:gd name="T12" fmla="*/ 2147483647 w 125"/>
                <a:gd name="T13" fmla="*/ 2147483647 h 60"/>
                <a:gd name="T14" fmla="*/ 2147483647 w 125"/>
                <a:gd name="T15" fmla="*/ 2147483647 h 60"/>
                <a:gd name="T16" fmla="*/ 2147483647 w 125"/>
                <a:gd name="T17" fmla="*/ 2147483647 h 60"/>
                <a:gd name="T18" fmla="*/ 2147483647 w 125"/>
                <a:gd name="T19" fmla="*/ 2147483647 h 60"/>
                <a:gd name="T20" fmla="*/ 2147483647 w 125"/>
                <a:gd name="T21" fmla="*/ 2147483647 h 60"/>
                <a:gd name="T22" fmla="*/ 2147483647 w 125"/>
                <a:gd name="T23" fmla="*/ 0 h 60"/>
                <a:gd name="T24" fmla="*/ 2147483647 w 125"/>
                <a:gd name="T25" fmla="*/ 0 h 60"/>
                <a:gd name="T26" fmla="*/ 2147483647 w 125"/>
                <a:gd name="T27" fmla="*/ 2147483647 h 60"/>
                <a:gd name="T28" fmla="*/ 2147483647 w 125"/>
                <a:gd name="T29" fmla="*/ 2147483647 h 60"/>
                <a:gd name="T30" fmla="*/ 2147483647 w 125"/>
                <a:gd name="T31" fmla="*/ 2147483647 h 60"/>
                <a:gd name="T32" fmla="*/ 2147483647 w 125"/>
                <a:gd name="T33" fmla="*/ 2147483647 h 60"/>
                <a:gd name="T34" fmla="*/ 2147483647 w 125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5" h="60">
                  <a:moveTo>
                    <a:pt x="53" y="60"/>
                  </a:moveTo>
                  <a:lnTo>
                    <a:pt x="26" y="59"/>
                  </a:lnTo>
                  <a:lnTo>
                    <a:pt x="8" y="43"/>
                  </a:lnTo>
                  <a:lnTo>
                    <a:pt x="2" y="39"/>
                  </a:lnTo>
                  <a:lnTo>
                    <a:pt x="0" y="36"/>
                  </a:lnTo>
                  <a:lnTo>
                    <a:pt x="3" y="35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8" y="10"/>
                  </a:lnTo>
                  <a:lnTo>
                    <a:pt x="23" y="12"/>
                  </a:lnTo>
                  <a:lnTo>
                    <a:pt x="48" y="12"/>
                  </a:lnTo>
                  <a:lnTo>
                    <a:pt x="79" y="0"/>
                  </a:lnTo>
                  <a:lnTo>
                    <a:pt x="110" y="0"/>
                  </a:lnTo>
                  <a:lnTo>
                    <a:pt x="125" y="11"/>
                  </a:lnTo>
                  <a:lnTo>
                    <a:pt x="108" y="29"/>
                  </a:lnTo>
                  <a:lnTo>
                    <a:pt x="93" y="51"/>
                  </a:lnTo>
                  <a:lnTo>
                    <a:pt x="80" y="53"/>
                  </a:lnTo>
                  <a:lnTo>
                    <a:pt x="53" y="6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460"/>
            <p:cNvSpPr>
              <a:spLocks noChangeAspect="1"/>
            </p:cNvSpPr>
            <p:nvPr/>
          </p:nvSpPr>
          <p:spPr bwMode="auto">
            <a:xfrm>
              <a:off x="4605338" y="2868613"/>
              <a:ext cx="149225" cy="84137"/>
            </a:xfrm>
            <a:custGeom>
              <a:avLst/>
              <a:gdLst>
                <a:gd name="T0" fmla="*/ 2147483647 w 125"/>
                <a:gd name="T1" fmla="*/ 2147483647 h 60"/>
                <a:gd name="T2" fmla="*/ 2147483647 w 125"/>
                <a:gd name="T3" fmla="*/ 2147483647 h 60"/>
                <a:gd name="T4" fmla="*/ 2147483647 w 125"/>
                <a:gd name="T5" fmla="*/ 2147483647 h 60"/>
                <a:gd name="T6" fmla="*/ 2147483647 w 125"/>
                <a:gd name="T7" fmla="*/ 2147483647 h 60"/>
                <a:gd name="T8" fmla="*/ 0 w 125"/>
                <a:gd name="T9" fmla="*/ 2147483647 h 60"/>
                <a:gd name="T10" fmla="*/ 2147483647 w 125"/>
                <a:gd name="T11" fmla="*/ 2147483647 h 60"/>
                <a:gd name="T12" fmla="*/ 2147483647 w 125"/>
                <a:gd name="T13" fmla="*/ 2147483647 h 60"/>
                <a:gd name="T14" fmla="*/ 2147483647 w 125"/>
                <a:gd name="T15" fmla="*/ 2147483647 h 60"/>
                <a:gd name="T16" fmla="*/ 2147483647 w 125"/>
                <a:gd name="T17" fmla="*/ 2147483647 h 60"/>
                <a:gd name="T18" fmla="*/ 2147483647 w 125"/>
                <a:gd name="T19" fmla="*/ 2147483647 h 60"/>
                <a:gd name="T20" fmla="*/ 2147483647 w 125"/>
                <a:gd name="T21" fmla="*/ 2147483647 h 60"/>
                <a:gd name="T22" fmla="*/ 2147483647 w 125"/>
                <a:gd name="T23" fmla="*/ 0 h 60"/>
                <a:gd name="T24" fmla="*/ 2147483647 w 125"/>
                <a:gd name="T25" fmla="*/ 0 h 60"/>
                <a:gd name="T26" fmla="*/ 2147483647 w 125"/>
                <a:gd name="T27" fmla="*/ 2147483647 h 60"/>
                <a:gd name="T28" fmla="*/ 2147483647 w 125"/>
                <a:gd name="T29" fmla="*/ 2147483647 h 60"/>
                <a:gd name="T30" fmla="*/ 2147483647 w 125"/>
                <a:gd name="T31" fmla="*/ 2147483647 h 60"/>
                <a:gd name="T32" fmla="*/ 2147483647 w 125"/>
                <a:gd name="T33" fmla="*/ 2147483647 h 60"/>
                <a:gd name="T34" fmla="*/ 2147483647 w 125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5" h="60">
                  <a:moveTo>
                    <a:pt x="53" y="60"/>
                  </a:moveTo>
                  <a:lnTo>
                    <a:pt x="26" y="59"/>
                  </a:lnTo>
                  <a:lnTo>
                    <a:pt x="8" y="43"/>
                  </a:lnTo>
                  <a:lnTo>
                    <a:pt x="2" y="39"/>
                  </a:lnTo>
                  <a:lnTo>
                    <a:pt x="0" y="36"/>
                  </a:lnTo>
                  <a:lnTo>
                    <a:pt x="3" y="35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8" y="10"/>
                  </a:lnTo>
                  <a:lnTo>
                    <a:pt x="23" y="12"/>
                  </a:lnTo>
                  <a:lnTo>
                    <a:pt x="48" y="12"/>
                  </a:lnTo>
                  <a:lnTo>
                    <a:pt x="79" y="0"/>
                  </a:lnTo>
                  <a:lnTo>
                    <a:pt x="110" y="0"/>
                  </a:lnTo>
                  <a:lnTo>
                    <a:pt x="125" y="11"/>
                  </a:lnTo>
                  <a:lnTo>
                    <a:pt x="108" y="29"/>
                  </a:lnTo>
                  <a:lnTo>
                    <a:pt x="93" y="51"/>
                  </a:lnTo>
                  <a:lnTo>
                    <a:pt x="80" y="53"/>
                  </a:lnTo>
                  <a:lnTo>
                    <a:pt x="53" y="6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Freeform 461"/>
            <p:cNvSpPr>
              <a:spLocks noChangeAspect="1"/>
            </p:cNvSpPr>
            <p:nvPr/>
          </p:nvSpPr>
          <p:spPr bwMode="auto">
            <a:xfrm>
              <a:off x="4699000" y="2871788"/>
              <a:ext cx="228600" cy="158750"/>
            </a:xfrm>
            <a:custGeom>
              <a:avLst/>
              <a:gdLst>
                <a:gd name="T0" fmla="*/ 2147483647 w 185"/>
                <a:gd name="T1" fmla="*/ 2147483647 h 110"/>
                <a:gd name="T2" fmla="*/ 2147483647 w 185"/>
                <a:gd name="T3" fmla="*/ 2147483647 h 110"/>
                <a:gd name="T4" fmla="*/ 2147483647 w 185"/>
                <a:gd name="T5" fmla="*/ 2147483647 h 110"/>
                <a:gd name="T6" fmla="*/ 2147483647 w 185"/>
                <a:gd name="T7" fmla="*/ 2147483647 h 110"/>
                <a:gd name="T8" fmla="*/ 2147483647 w 185"/>
                <a:gd name="T9" fmla="*/ 2147483647 h 110"/>
                <a:gd name="T10" fmla="*/ 2147483647 w 185"/>
                <a:gd name="T11" fmla="*/ 2147483647 h 110"/>
                <a:gd name="T12" fmla="*/ 2147483647 w 185"/>
                <a:gd name="T13" fmla="*/ 2147483647 h 110"/>
                <a:gd name="T14" fmla="*/ 2147483647 w 185"/>
                <a:gd name="T15" fmla="*/ 2147483647 h 110"/>
                <a:gd name="T16" fmla="*/ 2147483647 w 185"/>
                <a:gd name="T17" fmla="*/ 2147483647 h 110"/>
                <a:gd name="T18" fmla="*/ 2147483647 w 185"/>
                <a:gd name="T19" fmla="*/ 2147483647 h 110"/>
                <a:gd name="T20" fmla="*/ 2147483647 w 185"/>
                <a:gd name="T21" fmla="*/ 2147483647 h 110"/>
                <a:gd name="T22" fmla="*/ 0 w 185"/>
                <a:gd name="T23" fmla="*/ 2147483647 h 110"/>
                <a:gd name="T24" fmla="*/ 2147483647 w 185"/>
                <a:gd name="T25" fmla="*/ 2147483647 h 110"/>
                <a:gd name="T26" fmla="*/ 2147483647 w 185"/>
                <a:gd name="T27" fmla="*/ 2147483647 h 110"/>
                <a:gd name="T28" fmla="*/ 2147483647 w 185"/>
                <a:gd name="T29" fmla="*/ 2147483647 h 110"/>
                <a:gd name="T30" fmla="*/ 2147483647 w 185"/>
                <a:gd name="T31" fmla="*/ 2147483647 h 110"/>
                <a:gd name="T32" fmla="*/ 2147483647 w 185"/>
                <a:gd name="T33" fmla="*/ 2147483647 h 110"/>
                <a:gd name="T34" fmla="*/ 2147483647 w 185"/>
                <a:gd name="T35" fmla="*/ 0 h 110"/>
                <a:gd name="T36" fmla="*/ 2147483647 w 185"/>
                <a:gd name="T37" fmla="*/ 0 h 110"/>
                <a:gd name="T38" fmla="*/ 2147483647 w 185"/>
                <a:gd name="T39" fmla="*/ 2147483647 h 110"/>
                <a:gd name="T40" fmla="*/ 2147483647 w 185"/>
                <a:gd name="T41" fmla="*/ 2147483647 h 110"/>
                <a:gd name="T42" fmla="*/ 2147483647 w 185"/>
                <a:gd name="T43" fmla="*/ 2147483647 h 110"/>
                <a:gd name="T44" fmla="*/ 2147483647 w 185"/>
                <a:gd name="T45" fmla="*/ 2147483647 h 110"/>
                <a:gd name="T46" fmla="*/ 2147483647 w 185"/>
                <a:gd name="T47" fmla="*/ 2147483647 h 110"/>
                <a:gd name="T48" fmla="*/ 2147483647 w 185"/>
                <a:gd name="T49" fmla="*/ 2147483647 h 110"/>
                <a:gd name="T50" fmla="*/ 2147483647 w 185"/>
                <a:gd name="T51" fmla="*/ 2147483647 h 110"/>
                <a:gd name="T52" fmla="*/ 2147483647 w 185"/>
                <a:gd name="T53" fmla="*/ 2147483647 h 110"/>
                <a:gd name="T54" fmla="*/ 2147483647 w 185"/>
                <a:gd name="T55" fmla="*/ 2147483647 h 110"/>
                <a:gd name="T56" fmla="*/ 2147483647 w 185"/>
                <a:gd name="T57" fmla="*/ 2147483647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85" h="110">
                  <a:moveTo>
                    <a:pt x="172" y="90"/>
                  </a:moveTo>
                  <a:lnTo>
                    <a:pt x="171" y="110"/>
                  </a:lnTo>
                  <a:lnTo>
                    <a:pt x="131" y="101"/>
                  </a:lnTo>
                  <a:lnTo>
                    <a:pt x="102" y="110"/>
                  </a:lnTo>
                  <a:lnTo>
                    <a:pt x="79" y="107"/>
                  </a:lnTo>
                  <a:lnTo>
                    <a:pt x="58" y="102"/>
                  </a:lnTo>
                  <a:lnTo>
                    <a:pt x="53" y="98"/>
                  </a:lnTo>
                  <a:lnTo>
                    <a:pt x="50" y="89"/>
                  </a:lnTo>
                  <a:lnTo>
                    <a:pt x="44" y="87"/>
                  </a:lnTo>
                  <a:lnTo>
                    <a:pt x="37" y="87"/>
                  </a:lnTo>
                  <a:lnTo>
                    <a:pt x="29" y="81"/>
                  </a:lnTo>
                  <a:lnTo>
                    <a:pt x="0" y="52"/>
                  </a:lnTo>
                  <a:lnTo>
                    <a:pt x="12" y="49"/>
                  </a:lnTo>
                  <a:lnTo>
                    <a:pt x="28" y="25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82" y="11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31" y="14"/>
                  </a:lnTo>
                  <a:lnTo>
                    <a:pt x="147" y="29"/>
                  </a:lnTo>
                  <a:lnTo>
                    <a:pt x="152" y="49"/>
                  </a:lnTo>
                  <a:lnTo>
                    <a:pt x="157" y="69"/>
                  </a:lnTo>
                  <a:lnTo>
                    <a:pt x="175" y="69"/>
                  </a:lnTo>
                  <a:lnTo>
                    <a:pt x="185" y="74"/>
                  </a:lnTo>
                  <a:lnTo>
                    <a:pt x="185" y="78"/>
                  </a:lnTo>
                  <a:lnTo>
                    <a:pt x="177" y="85"/>
                  </a:lnTo>
                  <a:lnTo>
                    <a:pt x="175" y="82"/>
                  </a:lnTo>
                  <a:lnTo>
                    <a:pt x="172" y="9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462"/>
            <p:cNvSpPr>
              <a:spLocks noChangeAspect="1"/>
            </p:cNvSpPr>
            <p:nvPr/>
          </p:nvSpPr>
          <p:spPr bwMode="auto">
            <a:xfrm>
              <a:off x="4699000" y="2871788"/>
              <a:ext cx="228600" cy="158750"/>
            </a:xfrm>
            <a:custGeom>
              <a:avLst/>
              <a:gdLst>
                <a:gd name="T0" fmla="*/ 2147483647 w 185"/>
                <a:gd name="T1" fmla="*/ 2147483647 h 110"/>
                <a:gd name="T2" fmla="*/ 2147483647 w 185"/>
                <a:gd name="T3" fmla="*/ 2147483647 h 110"/>
                <a:gd name="T4" fmla="*/ 2147483647 w 185"/>
                <a:gd name="T5" fmla="*/ 2147483647 h 110"/>
                <a:gd name="T6" fmla="*/ 2147483647 w 185"/>
                <a:gd name="T7" fmla="*/ 2147483647 h 110"/>
                <a:gd name="T8" fmla="*/ 2147483647 w 185"/>
                <a:gd name="T9" fmla="*/ 2147483647 h 110"/>
                <a:gd name="T10" fmla="*/ 2147483647 w 185"/>
                <a:gd name="T11" fmla="*/ 2147483647 h 110"/>
                <a:gd name="T12" fmla="*/ 2147483647 w 185"/>
                <a:gd name="T13" fmla="*/ 2147483647 h 110"/>
                <a:gd name="T14" fmla="*/ 2147483647 w 185"/>
                <a:gd name="T15" fmla="*/ 2147483647 h 110"/>
                <a:gd name="T16" fmla="*/ 2147483647 w 185"/>
                <a:gd name="T17" fmla="*/ 2147483647 h 110"/>
                <a:gd name="T18" fmla="*/ 2147483647 w 185"/>
                <a:gd name="T19" fmla="*/ 2147483647 h 110"/>
                <a:gd name="T20" fmla="*/ 2147483647 w 185"/>
                <a:gd name="T21" fmla="*/ 2147483647 h 110"/>
                <a:gd name="T22" fmla="*/ 0 w 185"/>
                <a:gd name="T23" fmla="*/ 2147483647 h 110"/>
                <a:gd name="T24" fmla="*/ 2147483647 w 185"/>
                <a:gd name="T25" fmla="*/ 2147483647 h 110"/>
                <a:gd name="T26" fmla="*/ 2147483647 w 185"/>
                <a:gd name="T27" fmla="*/ 2147483647 h 110"/>
                <a:gd name="T28" fmla="*/ 2147483647 w 185"/>
                <a:gd name="T29" fmla="*/ 2147483647 h 110"/>
                <a:gd name="T30" fmla="*/ 2147483647 w 185"/>
                <a:gd name="T31" fmla="*/ 2147483647 h 110"/>
                <a:gd name="T32" fmla="*/ 2147483647 w 185"/>
                <a:gd name="T33" fmla="*/ 2147483647 h 110"/>
                <a:gd name="T34" fmla="*/ 2147483647 w 185"/>
                <a:gd name="T35" fmla="*/ 0 h 110"/>
                <a:gd name="T36" fmla="*/ 2147483647 w 185"/>
                <a:gd name="T37" fmla="*/ 0 h 110"/>
                <a:gd name="T38" fmla="*/ 2147483647 w 185"/>
                <a:gd name="T39" fmla="*/ 2147483647 h 110"/>
                <a:gd name="T40" fmla="*/ 2147483647 w 185"/>
                <a:gd name="T41" fmla="*/ 2147483647 h 110"/>
                <a:gd name="T42" fmla="*/ 2147483647 w 185"/>
                <a:gd name="T43" fmla="*/ 2147483647 h 110"/>
                <a:gd name="T44" fmla="*/ 2147483647 w 185"/>
                <a:gd name="T45" fmla="*/ 2147483647 h 110"/>
                <a:gd name="T46" fmla="*/ 2147483647 w 185"/>
                <a:gd name="T47" fmla="*/ 2147483647 h 110"/>
                <a:gd name="T48" fmla="*/ 2147483647 w 185"/>
                <a:gd name="T49" fmla="*/ 2147483647 h 110"/>
                <a:gd name="T50" fmla="*/ 2147483647 w 185"/>
                <a:gd name="T51" fmla="*/ 2147483647 h 110"/>
                <a:gd name="T52" fmla="*/ 2147483647 w 185"/>
                <a:gd name="T53" fmla="*/ 2147483647 h 110"/>
                <a:gd name="T54" fmla="*/ 2147483647 w 185"/>
                <a:gd name="T55" fmla="*/ 2147483647 h 110"/>
                <a:gd name="T56" fmla="*/ 2147483647 w 185"/>
                <a:gd name="T57" fmla="*/ 2147483647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85" h="110">
                  <a:moveTo>
                    <a:pt x="172" y="90"/>
                  </a:moveTo>
                  <a:lnTo>
                    <a:pt x="171" y="110"/>
                  </a:lnTo>
                  <a:lnTo>
                    <a:pt x="131" y="101"/>
                  </a:lnTo>
                  <a:lnTo>
                    <a:pt x="102" y="110"/>
                  </a:lnTo>
                  <a:lnTo>
                    <a:pt x="79" y="107"/>
                  </a:lnTo>
                  <a:lnTo>
                    <a:pt x="58" y="102"/>
                  </a:lnTo>
                  <a:lnTo>
                    <a:pt x="53" y="98"/>
                  </a:lnTo>
                  <a:lnTo>
                    <a:pt x="50" y="89"/>
                  </a:lnTo>
                  <a:lnTo>
                    <a:pt x="44" y="87"/>
                  </a:lnTo>
                  <a:lnTo>
                    <a:pt x="37" y="87"/>
                  </a:lnTo>
                  <a:lnTo>
                    <a:pt x="29" y="81"/>
                  </a:lnTo>
                  <a:lnTo>
                    <a:pt x="0" y="52"/>
                  </a:lnTo>
                  <a:lnTo>
                    <a:pt x="12" y="49"/>
                  </a:lnTo>
                  <a:lnTo>
                    <a:pt x="28" y="25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82" y="11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31" y="14"/>
                  </a:lnTo>
                  <a:lnTo>
                    <a:pt x="147" y="29"/>
                  </a:lnTo>
                  <a:lnTo>
                    <a:pt x="152" y="49"/>
                  </a:lnTo>
                  <a:lnTo>
                    <a:pt x="157" y="69"/>
                  </a:lnTo>
                  <a:lnTo>
                    <a:pt x="175" y="69"/>
                  </a:lnTo>
                  <a:lnTo>
                    <a:pt x="185" y="74"/>
                  </a:lnTo>
                  <a:lnTo>
                    <a:pt x="185" y="78"/>
                  </a:lnTo>
                  <a:lnTo>
                    <a:pt x="177" y="85"/>
                  </a:lnTo>
                  <a:lnTo>
                    <a:pt x="175" y="82"/>
                  </a:lnTo>
                  <a:lnTo>
                    <a:pt x="172" y="9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5" name="Freeform 463"/>
            <p:cNvSpPr>
              <a:spLocks noChangeAspect="1"/>
            </p:cNvSpPr>
            <p:nvPr/>
          </p:nvSpPr>
          <p:spPr bwMode="auto">
            <a:xfrm>
              <a:off x="4498975" y="2784475"/>
              <a:ext cx="157163" cy="80963"/>
            </a:xfrm>
            <a:custGeom>
              <a:avLst/>
              <a:gdLst>
                <a:gd name="T0" fmla="*/ 2147483647 w 126"/>
                <a:gd name="T1" fmla="*/ 2147483647 h 56"/>
                <a:gd name="T2" fmla="*/ 2147483647 w 126"/>
                <a:gd name="T3" fmla="*/ 2147483647 h 56"/>
                <a:gd name="T4" fmla="*/ 2147483647 w 126"/>
                <a:gd name="T5" fmla="*/ 2147483647 h 56"/>
                <a:gd name="T6" fmla="*/ 2147483647 w 126"/>
                <a:gd name="T7" fmla="*/ 2147483647 h 56"/>
                <a:gd name="T8" fmla="*/ 2147483647 w 126"/>
                <a:gd name="T9" fmla="*/ 2147483647 h 56"/>
                <a:gd name="T10" fmla="*/ 2147483647 w 126"/>
                <a:gd name="T11" fmla="*/ 2147483647 h 56"/>
                <a:gd name="T12" fmla="*/ 2147483647 w 126"/>
                <a:gd name="T13" fmla="*/ 2147483647 h 56"/>
                <a:gd name="T14" fmla="*/ 2147483647 w 126"/>
                <a:gd name="T15" fmla="*/ 2147483647 h 56"/>
                <a:gd name="T16" fmla="*/ 2147483647 w 126"/>
                <a:gd name="T17" fmla="*/ 2147483647 h 56"/>
                <a:gd name="T18" fmla="*/ 2147483647 w 126"/>
                <a:gd name="T19" fmla="*/ 2147483647 h 56"/>
                <a:gd name="T20" fmla="*/ 2147483647 w 126"/>
                <a:gd name="T21" fmla="*/ 2147483647 h 56"/>
                <a:gd name="T22" fmla="*/ 2147483647 w 126"/>
                <a:gd name="T23" fmla="*/ 2147483647 h 56"/>
                <a:gd name="T24" fmla="*/ 2147483647 w 126"/>
                <a:gd name="T25" fmla="*/ 2147483647 h 56"/>
                <a:gd name="T26" fmla="*/ 2147483647 w 126"/>
                <a:gd name="T27" fmla="*/ 2147483647 h 56"/>
                <a:gd name="T28" fmla="*/ 0 w 126"/>
                <a:gd name="T29" fmla="*/ 2147483647 h 56"/>
                <a:gd name="T30" fmla="*/ 2147483647 w 126"/>
                <a:gd name="T31" fmla="*/ 0 h 56"/>
                <a:gd name="T32" fmla="*/ 2147483647 w 126"/>
                <a:gd name="T33" fmla="*/ 2147483647 h 56"/>
                <a:gd name="T34" fmla="*/ 2147483647 w 126"/>
                <a:gd name="T35" fmla="*/ 2147483647 h 56"/>
                <a:gd name="T36" fmla="*/ 2147483647 w 126"/>
                <a:gd name="T37" fmla="*/ 2147483647 h 56"/>
                <a:gd name="T38" fmla="*/ 2147483647 w 126"/>
                <a:gd name="T39" fmla="*/ 2147483647 h 56"/>
                <a:gd name="T40" fmla="*/ 2147483647 w 126"/>
                <a:gd name="T41" fmla="*/ 2147483647 h 56"/>
                <a:gd name="T42" fmla="*/ 2147483647 w 126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" h="56">
                  <a:moveTo>
                    <a:pt x="103" y="16"/>
                  </a:moveTo>
                  <a:lnTo>
                    <a:pt x="126" y="33"/>
                  </a:lnTo>
                  <a:lnTo>
                    <a:pt x="126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0" y="49"/>
                  </a:lnTo>
                  <a:lnTo>
                    <a:pt x="98" y="53"/>
                  </a:lnTo>
                  <a:lnTo>
                    <a:pt x="91" y="53"/>
                  </a:lnTo>
                  <a:lnTo>
                    <a:pt x="84" y="51"/>
                  </a:lnTo>
                  <a:lnTo>
                    <a:pt x="54" y="48"/>
                  </a:lnTo>
                  <a:lnTo>
                    <a:pt x="42" y="56"/>
                  </a:lnTo>
                  <a:lnTo>
                    <a:pt x="34" y="51"/>
                  </a:lnTo>
                  <a:lnTo>
                    <a:pt x="5" y="27"/>
                  </a:lnTo>
                  <a:lnTo>
                    <a:pt x="0" y="18"/>
                  </a:lnTo>
                  <a:lnTo>
                    <a:pt x="42" y="0"/>
                  </a:lnTo>
                  <a:lnTo>
                    <a:pt x="46" y="3"/>
                  </a:lnTo>
                  <a:lnTo>
                    <a:pt x="51" y="2"/>
                  </a:lnTo>
                  <a:lnTo>
                    <a:pt x="75" y="10"/>
                  </a:lnTo>
                  <a:lnTo>
                    <a:pt x="80" y="18"/>
                  </a:lnTo>
                  <a:lnTo>
                    <a:pt x="88" y="16"/>
                  </a:lnTo>
                  <a:lnTo>
                    <a:pt x="103" y="16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464"/>
            <p:cNvSpPr>
              <a:spLocks noChangeAspect="1"/>
            </p:cNvSpPr>
            <p:nvPr/>
          </p:nvSpPr>
          <p:spPr bwMode="auto">
            <a:xfrm>
              <a:off x="4498975" y="2784475"/>
              <a:ext cx="157163" cy="80963"/>
            </a:xfrm>
            <a:custGeom>
              <a:avLst/>
              <a:gdLst>
                <a:gd name="T0" fmla="*/ 2147483647 w 126"/>
                <a:gd name="T1" fmla="*/ 2147483647 h 56"/>
                <a:gd name="T2" fmla="*/ 2147483647 w 126"/>
                <a:gd name="T3" fmla="*/ 2147483647 h 56"/>
                <a:gd name="T4" fmla="*/ 2147483647 w 126"/>
                <a:gd name="T5" fmla="*/ 2147483647 h 56"/>
                <a:gd name="T6" fmla="*/ 2147483647 w 126"/>
                <a:gd name="T7" fmla="*/ 2147483647 h 56"/>
                <a:gd name="T8" fmla="*/ 2147483647 w 126"/>
                <a:gd name="T9" fmla="*/ 2147483647 h 56"/>
                <a:gd name="T10" fmla="*/ 2147483647 w 126"/>
                <a:gd name="T11" fmla="*/ 2147483647 h 56"/>
                <a:gd name="T12" fmla="*/ 2147483647 w 126"/>
                <a:gd name="T13" fmla="*/ 2147483647 h 56"/>
                <a:gd name="T14" fmla="*/ 2147483647 w 126"/>
                <a:gd name="T15" fmla="*/ 2147483647 h 56"/>
                <a:gd name="T16" fmla="*/ 2147483647 w 126"/>
                <a:gd name="T17" fmla="*/ 2147483647 h 56"/>
                <a:gd name="T18" fmla="*/ 2147483647 w 126"/>
                <a:gd name="T19" fmla="*/ 2147483647 h 56"/>
                <a:gd name="T20" fmla="*/ 2147483647 w 126"/>
                <a:gd name="T21" fmla="*/ 2147483647 h 56"/>
                <a:gd name="T22" fmla="*/ 2147483647 w 126"/>
                <a:gd name="T23" fmla="*/ 2147483647 h 56"/>
                <a:gd name="T24" fmla="*/ 2147483647 w 126"/>
                <a:gd name="T25" fmla="*/ 2147483647 h 56"/>
                <a:gd name="T26" fmla="*/ 2147483647 w 126"/>
                <a:gd name="T27" fmla="*/ 2147483647 h 56"/>
                <a:gd name="T28" fmla="*/ 0 w 126"/>
                <a:gd name="T29" fmla="*/ 2147483647 h 56"/>
                <a:gd name="T30" fmla="*/ 2147483647 w 126"/>
                <a:gd name="T31" fmla="*/ 0 h 56"/>
                <a:gd name="T32" fmla="*/ 2147483647 w 126"/>
                <a:gd name="T33" fmla="*/ 2147483647 h 56"/>
                <a:gd name="T34" fmla="*/ 2147483647 w 126"/>
                <a:gd name="T35" fmla="*/ 2147483647 h 56"/>
                <a:gd name="T36" fmla="*/ 2147483647 w 126"/>
                <a:gd name="T37" fmla="*/ 2147483647 h 56"/>
                <a:gd name="T38" fmla="*/ 2147483647 w 126"/>
                <a:gd name="T39" fmla="*/ 2147483647 h 56"/>
                <a:gd name="T40" fmla="*/ 2147483647 w 126"/>
                <a:gd name="T41" fmla="*/ 2147483647 h 56"/>
                <a:gd name="T42" fmla="*/ 2147483647 w 126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" h="56">
                  <a:moveTo>
                    <a:pt x="103" y="16"/>
                  </a:moveTo>
                  <a:lnTo>
                    <a:pt x="126" y="33"/>
                  </a:lnTo>
                  <a:lnTo>
                    <a:pt x="126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0" y="49"/>
                  </a:lnTo>
                  <a:lnTo>
                    <a:pt x="98" y="53"/>
                  </a:lnTo>
                  <a:lnTo>
                    <a:pt x="91" y="53"/>
                  </a:lnTo>
                  <a:lnTo>
                    <a:pt x="84" y="51"/>
                  </a:lnTo>
                  <a:lnTo>
                    <a:pt x="54" y="48"/>
                  </a:lnTo>
                  <a:lnTo>
                    <a:pt x="42" y="56"/>
                  </a:lnTo>
                  <a:lnTo>
                    <a:pt x="34" y="51"/>
                  </a:lnTo>
                  <a:lnTo>
                    <a:pt x="5" y="27"/>
                  </a:lnTo>
                  <a:lnTo>
                    <a:pt x="0" y="18"/>
                  </a:lnTo>
                  <a:lnTo>
                    <a:pt x="42" y="0"/>
                  </a:lnTo>
                  <a:lnTo>
                    <a:pt x="46" y="3"/>
                  </a:lnTo>
                  <a:lnTo>
                    <a:pt x="51" y="2"/>
                  </a:lnTo>
                  <a:lnTo>
                    <a:pt x="75" y="10"/>
                  </a:lnTo>
                  <a:lnTo>
                    <a:pt x="80" y="18"/>
                  </a:lnTo>
                  <a:lnTo>
                    <a:pt x="88" y="16"/>
                  </a:lnTo>
                  <a:lnTo>
                    <a:pt x="103" y="1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Freeform 465"/>
            <p:cNvSpPr>
              <a:spLocks noChangeAspect="1"/>
            </p:cNvSpPr>
            <p:nvPr/>
          </p:nvSpPr>
          <p:spPr bwMode="auto">
            <a:xfrm>
              <a:off x="4279900" y="2771775"/>
              <a:ext cx="76200" cy="61913"/>
            </a:xfrm>
            <a:custGeom>
              <a:avLst/>
              <a:gdLst>
                <a:gd name="T0" fmla="*/ 2147483647 w 69"/>
                <a:gd name="T1" fmla="*/ 0 h 42"/>
                <a:gd name="T2" fmla="*/ 0 w 69"/>
                <a:gd name="T3" fmla="*/ 2147483647 h 42"/>
                <a:gd name="T4" fmla="*/ 2147483647 w 69"/>
                <a:gd name="T5" fmla="*/ 2147483647 h 42"/>
                <a:gd name="T6" fmla="*/ 2147483647 w 69"/>
                <a:gd name="T7" fmla="*/ 2147483647 h 42"/>
                <a:gd name="T8" fmla="*/ 2147483647 w 69"/>
                <a:gd name="T9" fmla="*/ 2147483647 h 42"/>
                <a:gd name="T10" fmla="*/ 2147483647 w 69"/>
                <a:gd name="T11" fmla="*/ 2147483647 h 42"/>
                <a:gd name="T12" fmla="*/ 2147483647 w 69"/>
                <a:gd name="T13" fmla="*/ 2147483647 h 42"/>
                <a:gd name="T14" fmla="*/ 2147483647 w 69"/>
                <a:gd name="T15" fmla="*/ 2147483647 h 42"/>
                <a:gd name="T16" fmla="*/ 2147483647 w 69"/>
                <a:gd name="T17" fmla="*/ 2147483647 h 42"/>
                <a:gd name="T18" fmla="*/ 2147483647 w 69"/>
                <a:gd name="T19" fmla="*/ 2147483647 h 42"/>
                <a:gd name="T20" fmla="*/ 2147483647 w 69"/>
                <a:gd name="T21" fmla="*/ 2147483647 h 42"/>
                <a:gd name="T22" fmla="*/ 2147483647 w 69"/>
                <a:gd name="T23" fmla="*/ 2147483647 h 42"/>
                <a:gd name="T24" fmla="*/ 2147483647 w 69"/>
                <a:gd name="T25" fmla="*/ 2147483647 h 42"/>
                <a:gd name="T26" fmla="*/ 2147483647 w 69"/>
                <a:gd name="T27" fmla="*/ 2147483647 h 42"/>
                <a:gd name="T28" fmla="*/ 2147483647 w 69"/>
                <a:gd name="T29" fmla="*/ 0 h 42"/>
                <a:gd name="T30" fmla="*/ 2147483647 w 69"/>
                <a:gd name="T31" fmla="*/ 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9" h="42">
                  <a:moveTo>
                    <a:pt x="15" y="0"/>
                  </a:moveTo>
                  <a:lnTo>
                    <a:pt x="0" y="8"/>
                  </a:lnTo>
                  <a:lnTo>
                    <a:pt x="8" y="15"/>
                  </a:lnTo>
                  <a:lnTo>
                    <a:pt x="33" y="29"/>
                  </a:lnTo>
                  <a:lnTo>
                    <a:pt x="40" y="29"/>
                  </a:lnTo>
                  <a:lnTo>
                    <a:pt x="44" y="32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37"/>
                  </a:lnTo>
                  <a:lnTo>
                    <a:pt x="68" y="28"/>
                  </a:lnTo>
                  <a:lnTo>
                    <a:pt x="69" y="16"/>
                  </a:lnTo>
                  <a:lnTo>
                    <a:pt x="64" y="13"/>
                  </a:lnTo>
                  <a:lnTo>
                    <a:pt x="60" y="9"/>
                  </a:lnTo>
                  <a:lnTo>
                    <a:pt x="56" y="1"/>
                  </a:lnTo>
                  <a:lnTo>
                    <a:pt x="3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466"/>
            <p:cNvSpPr>
              <a:spLocks noChangeAspect="1"/>
            </p:cNvSpPr>
            <p:nvPr/>
          </p:nvSpPr>
          <p:spPr bwMode="auto">
            <a:xfrm>
              <a:off x="4279900" y="2771775"/>
              <a:ext cx="76200" cy="61913"/>
            </a:xfrm>
            <a:custGeom>
              <a:avLst/>
              <a:gdLst>
                <a:gd name="T0" fmla="*/ 2147483647 w 69"/>
                <a:gd name="T1" fmla="*/ 0 h 42"/>
                <a:gd name="T2" fmla="*/ 0 w 69"/>
                <a:gd name="T3" fmla="*/ 2147483647 h 42"/>
                <a:gd name="T4" fmla="*/ 2147483647 w 69"/>
                <a:gd name="T5" fmla="*/ 2147483647 h 42"/>
                <a:gd name="T6" fmla="*/ 2147483647 w 69"/>
                <a:gd name="T7" fmla="*/ 2147483647 h 42"/>
                <a:gd name="T8" fmla="*/ 2147483647 w 69"/>
                <a:gd name="T9" fmla="*/ 2147483647 h 42"/>
                <a:gd name="T10" fmla="*/ 2147483647 w 69"/>
                <a:gd name="T11" fmla="*/ 2147483647 h 42"/>
                <a:gd name="T12" fmla="*/ 2147483647 w 69"/>
                <a:gd name="T13" fmla="*/ 2147483647 h 42"/>
                <a:gd name="T14" fmla="*/ 2147483647 w 69"/>
                <a:gd name="T15" fmla="*/ 2147483647 h 42"/>
                <a:gd name="T16" fmla="*/ 2147483647 w 69"/>
                <a:gd name="T17" fmla="*/ 2147483647 h 42"/>
                <a:gd name="T18" fmla="*/ 2147483647 w 69"/>
                <a:gd name="T19" fmla="*/ 2147483647 h 42"/>
                <a:gd name="T20" fmla="*/ 2147483647 w 69"/>
                <a:gd name="T21" fmla="*/ 2147483647 h 42"/>
                <a:gd name="T22" fmla="*/ 2147483647 w 69"/>
                <a:gd name="T23" fmla="*/ 2147483647 h 42"/>
                <a:gd name="T24" fmla="*/ 2147483647 w 69"/>
                <a:gd name="T25" fmla="*/ 2147483647 h 42"/>
                <a:gd name="T26" fmla="*/ 2147483647 w 69"/>
                <a:gd name="T27" fmla="*/ 2147483647 h 42"/>
                <a:gd name="T28" fmla="*/ 2147483647 w 69"/>
                <a:gd name="T29" fmla="*/ 0 h 42"/>
                <a:gd name="T30" fmla="*/ 2147483647 w 69"/>
                <a:gd name="T31" fmla="*/ 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9" h="42">
                  <a:moveTo>
                    <a:pt x="15" y="0"/>
                  </a:moveTo>
                  <a:lnTo>
                    <a:pt x="0" y="8"/>
                  </a:lnTo>
                  <a:lnTo>
                    <a:pt x="8" y="15"/>
                  </a:lnTo>
                  <a:lnTo>
                    <a:pt x="33" y="29"/>
                  </a:lnTo>
                  <a:lnTo>
                    <a:pt x="40" y="29"/>
                  </a:lnTo>
                  <a:lnTo>
                    <a:pt x="44" y="32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37"/>
                  </a:lnTo>
                  <a:lnTo>
                    <a:pt x="68" y="28"/>
                  </a:lnTo>
                  <a:lnTo>
                    <a:pt x="69" y="16"/>
                  </a:lnTo>
                  <a:lnTo>
                    <a:pt x="64" y="13"/>
                  </a:lnTo>
                  <a:lnTo>
                    <a:pt x="60" y="9"/>
                  </a:lnTo>
                  <a:lnTo>
                    <a:pt x="56" y="1"/>
                  </a:lnTo>
                  <a:lnTo>
                    <a:pt x="32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Freeform 467"/>
            <p:cNvSpPr>
              <a:spLocks noChangeAspect="1"/>
            </p:cNvSpPr>
            <p:nvPr/>
          </p:nvSpPr>
          <p:spPr bwMode="auto">
            <a:xfrm>
              <a:off x="4352925" y="2657475"/>
              <a:ext cx="204788" cy="247650"/>
            </a:xfrm>
            <a:custGeom>
              <a:avLst/>
              <a:gdLst>
                <a:gd name="T0" fmla="*/ 2147483647 w 164"/>
                <a:gd name="T1" fmla="*/ 2147483647 h 176"/>
                <a:gd name="T2" fmla="*/ 2147483647 w 164"/>
                <a:gd name="T3" fmla="*/ 2147483647 h 176"/>
                <a:gd name="T4" fmla="*/ 2147483647 w 164"/>
                <a:gd name="T5" fmla="*/ 2147483647 h 176"/>
                <a:gd name="T6" fmla="*/ 2147483647 w 164"/>
                <a:gd name="T7" fmla="*/ 2147483647 h 176"/>
                <a:gd name="T8" fmla="*/ 2147483647 w 164"/>
                <a:gd name="T9" fmla="*/ 2147483647 h 176"/>
                <a:gd name="T10" fmla="*/ 2147483647 w 164"/>
                <a:gd name="T11" fmla="*/ 2147483647 h 176"/>
                <a:gd name="T12" fmla="*/ 2147483647 w 164"/>
                <a:gd name="T13" fmla="*/ 2147483647 h 176"/>
                <a:gd name="T14" fmla="*/ 2147483647 w 164"/>
                <a:gd name="T15" fmla="*/ 2147483647 h 176"/>
                <a:gd name="T16" fmla="*/ 2147483647 w 164"/>
                <a:gd name="T17" fmla="*/ 0 h 176"/>
                <a:gd name="T18" fmla="*/ 2147483647 w 164"/>
                <a:gd name="T19" fmla="*/ 2147483647 h 176"/>
                <a:gd name="T20" fmla="*/ 2147483647 w 164"/>
                <a:gd name="T21" fmla="*/ 2147483647 h 176"/>
                <a:gd name="T22" fmla="*/ 2147483647 w 164"/>
                <a:gd name="T23" fmla="*/ 2147483647 h 176"/>
                <a:gd name="T24" fmla="*/ 2147483647 w 164"/>
                <a:gd name="T25" fmla="*/ 2147483647 h 176"/>
                <a:gd name="T26" fmla="*/ 2147483647 w 164"/>
                <a:gd name="T27" fmla="*/ 2147483647 h 176"/>
                <a:gd name="T28" fmla="*/ 2147483647 w 164"/>
                <a:gd name="T29" fmla="*/ 2147483647 h 176"/>
                <a:gd name="T30" fmla="*/ 2147483647 w 164"/>
                <a:gd name="T31" fmla="*/ 2147483647 h 176"/>
                <a:gd name="T32" fmla="*/ 2147483647 w 164"/>
                <a:gd name="T33" fmla="*/ 2147483647 h 176"/>
                <a:gd name="T34" fmla="*/ 2147483647 w 164"/>
                <a:gd name="T35" fmla="*/ 2147483647 h 176"/>
                <a:gd name="T36" fmla="*/ 2147483647 w 164"/>
                <a:gd name="T37" fmla="*/ 2147483647 h 176"/>
                <a:gd name="T38" fmla="*/ 2147483647 w 164"/>
                <a:gd name="T39" fmla="*/ 2147483647 h 176"/>
                <a:gd name="T40" fmla="*/ 2147483647 w 164"/>
                <a:gd name="T41" fmla="*/ 2147483647 h 176"/>
                <a:gd name="T42" fmla="*/ 2147483647 w 164"/>
                <a:gd name="T43" fmla="*/ 2147483647 h 176"/>
                <a:gd name="T44" fmla="*/ 2147483647 w 164"/>
                <a:gd name="T45" fmla="*/ 2147483647 h 176"/>
                <a:gd name="T46" fmla="*/ 2147483647 w 164"/>
                <a:gd name="T47" fmla="*/ 2147483647 h 176"/>
                <a:gd name="T48" fmla="*/ 2147483647 w 164"/>
                <a:gd name="T49" fmla="*/ 2147483647 h 176"/>
                <a:gd name="T50" fmla="*/ 2147483647 w 164"/>
                <a:gd name="T51" fmla="*/ 2147483647 h 176"/>
                <a:gd name="T52" fmla="*/ 2147483647 w 164"/>
                <a:gd name="T53" fmla="*/ 2147483647 h 176"/>
                <a:gd name="T54" fmla="*/ 2147483647 w 164"/>
                <a:gd name="T55" fmla="*/ 2147483647 h 176"/>
                <a:gd name="T56" fmla="*/ 2147483647 w 164"/>
                <a:gd name="T57" fmla="*/ 2147483647 h 176"/>
                <a:gd name="T58" fmla="*/ 2147483647 w 164"/>
                <a:gd name="T59" fmla="*/ 2147483647 h 176"/>
                <a:gd name="T60" fmla="*/ 2147483647 w 164"/>
                <a:gd name="T61" fmla="*/ 2147483647 h 176"/>
                <a:gd name="T62" fmla="*/ 2147483647 w 164"/>
                <a:gd name="T63" fmla="*/ 2147483647 h 176"/>
                <a:gd name="T64" fmla="*/ 2147483647 w 164"/>
                <a:gd name="T65" fmla="*/ 2147483647 h 176"/>
                <a:gd name="T66" fmla="*/ 2147483647 w 164"/>
                <a:gd name="T67" fmla="*/ 2147483647 h 176"/>
                <a:gd name="T68" fmla="*/ 2147483647 w 164"/>
                <a:gd name="T69" fmla="*/ 2147483647 h 176"/>
                <a:gd name="T70" fmla="*/ 2147483647 w 164"/>
                <a:gd name="T71" fmla="*/ 2147483647 h 176"/>
                <a:gd name="T72" fmla="*/ 2147483647 w 164"/>
                <a:gd name="T73" fmla="*/ 2147483647 h 176"/>
                <a:gd name="T74" fmla="*/ 2147483647 w 164"/>
                <a:gd name="T75" fmla="*/ 2147483647 h 176"/>
                <a:gd name="T76" fmla="*/ 2147483647 w 164"/>
                <a:gd name="T77" fmla="*/ 2147483647 h 176"/>
                <a:gd name="T78" fmla="*/ 2147483647 w 164"/>
                <a:gd name="T79" fmla="*/ 2147483647 h 176"/>
                <a:gd name="T80" fmla="*/ 2147483647 w 164"/>
                <a:gd name="T81" fmla="*/ 2147483647 h 176"/>
                <a:gd name="T82" fmla="*/ 2147483647 w 164"/>
                <a:gd name="T83" fmla="*/ 2147483647 h 176"/>
                <a:gd name="T84" fmla="*/ 2147483647 w 164"/>
                <a:gd name="T85" fmla="*/ 2147483647 h 176"/>
                <a:gd name="T86" fmla="*/ 0 w 164"/>
                <a:gd name="T87" fmla="*/ 2147483647 h 176"/>
                <a:gd name="T88" fmla="*/ 2147483647 w 164"/>
                <a:gd name="T89" fmla="*/ 2147483647 h 176"/>
                <a:gd name="T90" fmla="*/ 2147483647 w 164"/>
                <a:gd name="T91" fmla="*/ 2147483647 h 176"/>
                <a:gd name="T92" fmla="*/ 2147483647 w 164"/>
                <a:gd name="T93" fmla="*/ 2147483647 h 176"/>
                <a:gd name="T94" fmla="*/ 2147483647 w 164"/>
                <a:gd name="T95" fmla="*/ 2147483647 h 176"/>
                <a:gd name="T96" fmla="*/ 2147483647 w 164"/>
                <a:gd name="T97" fmla="*/ 2147483647 h 176"/>
                <a:gd name="T98" fmla="*/ 2147483647 w 164"/>
                <a:gd name="T99" fmla="*/ 2147483647 h 176"/>
                <a:gd name="T100" fmla="*/ 2147483647 w 164"/>
                <a:gd name="T101" fmla="*/ 2147483647 h 1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4" h="176">
                  <a:moveTo>
                    <a:pt x="40" y="32"/>
                  </a:moveTo>
                  <a:lnTo>
                    <a:pt x="44" y="33"/>
                  </a:lnTo>
                  <a:lnTo>
                    <a:pt x="44" y="29"/>
                  </a:lnTo>
                  <a:lnTo>
                    <a:pt x="52" y="24"/>
                  </a:lnTo>
                  <a:lnTo>
                    <a:pt x="62" y="31"/>
                  </a:lnTo>
                  <a:lnTo>
                    <a:pt x="57" y="24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5" y="0"/>
                  </a:lnTo>
                  <a:lnTo>
                    <a:pt x="59" y="1"/>
                  </a:lnTo>
                  <a:lnTo>
                    <a:pt x="65" y="1"/>
                  </a:lnTo>
                  <a:lnTo>
                    <a:pt x="67" y="9"/>
                  </a:lnTo>
                  <a:lnTo>
                    <a:pt x="87" y="12"/>
                  </a:lnTo>
                  <a:lnTo>
                    <a:pt x="87" y="17"/>
                  </a:lnTo>
                  <a:lnTo>
                    <a:pt x="93" y="21"/>
                  </a:lnTo>
                  <a:lnTo>
                    <a:pt x="118" y="11"/>
                  </a:lnTo>
                  <a:lnTo>
                    <a:pt x="116" y="12"/>
                  </a:lnTo>
                  <a:lnTo>
                    <a:pt x="139" y="20"/>
                  </a:lnTo>
                  <a:lnTo>
                    <a:pt x="147" y="20"/>
                  </a:lnTo>
                  <a:lnTo>
                    <a:pt x="155" y="28"/>
                  </a:lnTo>
                  <a:lnTo>
                    <a:pt x="148" y="28"/>
                  </a:lnTo>
                  <a:lnTo>
                    <a:pt x="151" y="49"/>
                  </a:lnTo>
                  <a:lnTo>
                    <a:pt x="161" y="76"/>
                  </a:lnTo>
                  <a:lnTo>
                    <a:pt x="164" y="94"/>
                  </a:lnTo>
                  <a:lnTo>
                    <a:pt x="159" y="91"/>
                  </a:lnTo>
                  <a:lnTo>
                    <a:pt x="118" y="109"/>
                  </a:lnTo>
                  <a:lnTo>
                    <a:pt x="122" y="118"/>
                  </a:lnTo>
                  <a:lnTo>
                    <a:pt x="151" y="144"/>
                  </a:lnTo>
                  <a:lnTo>
                    <a:pt x="135" y="156"/>
                  </a:lnTo>
                  <a:lnTo>
                    <a:pt x="136" y="169"/>
                  </a:lnTo>
                  <a:lnTo>
                    <a:pt x="134" y="171"/>
                  </a:lnTo>
                  <a:lnTo>
                    <a:pt x="111" y="171"/>
                  </a:lnTo>
                  <a:lnTo>
                    <a:pt x="94" y="171"/>
                  </a:lnTo>
                  <a:lnTo>
                    <a:pt x="89" y="176"/>
                  </a:lnTo>
                  <a:lnTo>
                    <a:pt x="70" y="173"/>
                  </a:lnTo>
                  <a:lnTo>
                    <a:pt x="52" y="169"/>
                  </a:lnTo>
                  <a:lnTo>
                    <a:pt x="32" y="171"/>
                  </a:lnTo>
                  <a:lnTo>
                    <a:pt x="40" y="139"/>
                  </a:lnTo>
                  <a:lnTo>
                    <a:pt x="12" y="128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3" y="110"/>
                  </a:lnTo>
                  <a:lnTo>
                    <a:pt x="5" y="99"/>
                  </a:lnTo>
                  <a:lnTo>
                    <a:pt x="0" y="95"/>
                  </a:lnTo>
                  <a:lnTo>
                    <a:pt x="3" y="70"/>
                  </a:lnTo>
                  <a:lnTo>
                    <a:pt x="17" y="62"/>
                  </a:lnTo>
                  <a:lnTo>
                    <a:pt x="13" y="53"/>
                  </a:lnTo>
                  <a:lnTo>
                    <a:pt x="21" y="37"/>
                  </a:lnTo>
                  <a:lnTo>
                    <a:pt x="17" y="36"/>
                  </a:lnTo>
                  <a:lnTo>
                    <a:pt x="21" y="29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468"/>
            <p:cNvSpPr>
              <a:spLocks noChangeAspect="1"/>
            </p:cNvSpPr>
            <p:nvPr/>
          </p:nvSpPr>
          <p:spPr bwMode="auto">
            <a:xfrm>
              <a:off x="4352925" y="2657475"/>
              <a:ext cx="204788" cy="247650"/>
            </a:xfrm>
            <a:custGeom>
              <a:avLst/>
              <a:gdLst>
                <a:gd name="T0" fmla="*/ 2147483647 w 164"/>
                <a:gd name="T1" fmla="*/ 2147483647 h 176"/>
                <a:gd name="T2" fmla="*/ 2147483647 w 164"/>
                <a:gd name="T3" fmla="*/ 2147483647 h 176"/>
                <a:gd name="T4" fmla="*/ 2147483647 w 164"/>
                <a:gd name="T5" fmla="*/ 2147483647 h 176"/>
                <a:gd name="T6" fmla="*/ 2147483647 w 164"/>
                <a:gd name="T7" fmla="*/ 2147483647 h 176"/>
                <a:gd name="T8" fmla="*/ 2147483647 w 164"/>
                <a:gd name="T9" fmla="*/ 2147483647 h 176"/>
                <a:gd name="T10" fmla="*/ 2147483647 w 164"/>
                <a:gd name="T11" fmla="*/ 2147483647 h 176"/>
                <a:gd name="T12" fmla="*/ 2147483647 w 164"/>
                <a:gd name="T13" fmla="*/ 2147483647 h 176"/>
                <a:gd name="T14" fmla="*/ 2147483647 w 164"/>
                <a:gd name="T15" fmla="*/ 2147483647 h 176"/>
                <a:gd name="T16" fmla="*/ 2147483647 w 164"/>
                <a:gd name="T17" fmla="*/ 0 h 176"/>
                <a:gd name="T18" fmla="*/ 2147483647 w 164"/>
                <a:gd name="T19" fmla="*/ 2147483647 h 176"/>
                <a:gd name="T20" fmla="*/ 2147483647 w 164"/>
                <a:gd name="T21" fmla="*/ 2147483647 h 176"/>
                <a:gd name="T22" fmla="*/ 2147483647 w 164"/>
                <a:gd name="T23" fmla="*/ 2147483647 h 176"/>
                <a:gd name="T24" fmla="*/ 2147483647 w 164"/>
                <a:gd name="T25" fmla="*/ 2147483647 h 176"/>
                <a:gd name="T26" fmla="*/ 2147483647 w 164"/>
                <a:gd name="T27" fmla="*/ 2147483647 h 176"/>
                <a:gd name="T28" fmla="*/ 2147483647 w 164"/>
                <a:gd name="T29" fmla="*/ 2147483647 h 176"/>
                <a:gd name="T30" fmla="*/ 2147483647 w 164"/>
                <a:gd name="T31" fmla="*/ 2147483647 h 176"/>
                <a:gd name="T32" fmla="*/ 2147483647 w 164"/>
                <a:gd name="T33" fmla="*/ 2147483647 h 176"/>
                <a:gd name="T34" fmla="*/ 2147483647 w 164"/>
                <a:gd name="T35" fmla="*/ 2147483647 h 176"/>
                <a:gd name="T36" fmla="*/ 2147483647 w 164"/>
                <a:gd name="T37" fmla="*/ 2147483647 h 176"/>
                <a:gd name="T38" fmla="*/ 2147483647 w 164"/>
                <a:gd name="T39" fmla="*/ 2147483647 h 176"/>
                <a:gd name="T40" fmla="*/ 2147483647 w 164"/>
                <a:gd name="T41" fmla="*/ 2147483647 h 176"/>
                <a:gd name="T42" fmla="*/ 2147483647 w 164"/>
                <a:gd name="T43" fmla="*/ 2147483647 h 176"/>
                <a:gd name="T44" fmla="*/ 2147483647 w 164"/>
                <a:gd name="T45" fmla="*/ 2147483647 h 176"/>
                <a:gd name="T46" fmla="*/ 2147483647 w 164"/>
                <a:gd name="T47" fmla="*/ 2147483647 h 176"/>
                <a:gd name="T48" fmla="*/ 2147483647 w 164"/>
                <a:gd name="T49" fmla="*/ 2147483647 h 176"/>
                <a:gd name="T50" fmla="*/ 2147483647 w 164"/>
                <a:gd name="T51" fmla="*/ 2147483647 h 176"/>
                <a:gd name="T52" fmla="*/ 2147483647 w 164"/>
                <a:gd name="T53" fmla="*/ 2147483647 h 176"/>
                <a:gd name="T54" fmla="*/ 2147483647 w 164"/>
                <a:gd name="T55" fmla="*/ 2147483647 h 176"/>
                <a:gd name="T56" fmla="*/ 2147483647 w 164"/>
                <a:gd name="T57" fmla="*/ 2147483647 h 176"/>
                <a:gd name="T58" fmla="*/ 2147483647 w 164"/>
                <a:gd name="T59" fmla="*/ 2147483647 h 176"/>
                <a:gd name="T60" fmla="*/ 2147483647 w 164"/>
                <a:gd name="T61" fmla="*/ 2147483647 h 176"/>
                <a:gd name="T62" fmla="*/ 2147483647 w 164"/>
                <a:gd name="T63" fmla="*/ 2147483647 h 176"/>
                <a:gd name="T64" fmla="*/ 2147483647 w 164"/>
                <a:gd name="T65" fmla="*/ 2147483647 h 176"/>
                <a:gd name="T66" fmla="*/ 2147483647 w 164"/>
                <a:gd name="T67" fmla="*/ 2147483647 h 176"/>
                <a:gd name="T68" fmla="*/ 2147483647 w 164"/>
                <a:gd name="T69" fmla="*/ 2147483647 h 176"/>
                <a:gd name="T70" fmla="*/ 2147483647 w 164"/>
                <a:gd name="T71" fmla="*/ 2147483647 h 176"/>
                <a:gd name="T72" fmla="*/ 2147483647 w 164"/>
                <a:gd name="T73" fmla="*/ 2147483647 h 176"/>
                <a:gd name="T74" fmla="*/ 2147483647 w 164"/>
                <a:gd name="T75" fmla="*/ 2147483647 h 176"/>
                <a:gd name="T76" fmla="*/ 2147483647 w 164"/>
                <a:gd name="T77" fmla="*/ 2147483647 h 176"/>
                <a:gd name="T78" fmla="*/ 2147483647 w 164"/>
                <a:gd name="T79" fmla="*/ 2147483647 h 176"/>
                <a:gd name="T80" fmla="*/ 2147483647 w 164"/>
                <a:gd name="T81" fmla="*/ 2147483647 h 176"/>
                <a:gd name="T82" fmla="*/ 2147483647 w 164"/>
                <a:gd name="T83" fmla="*/ 2147483647 h 176"/>
                <a:gd name="T84" fmla="*/ 2147483647 w 164"/>
                <a:gd name="T85" fmla="*/ 2147483647 h 176"/>
                <a:gd name="T86" fmla="*/ 0 w 164"/>
                <a:gd name="T87" fmla="*/ 2147483647 h 176"/>
                <a:gd name="T88" fmla="*/ 2147483647 w 164"/>
                <a:gd name="T89" fmla="*/ 2147483647 h 176"/>
                <a:gd name="T90" fmla="*/ 2147483647 w 164"/>
                <a:gd name="T91" fmla="*/ 2147483647 h 176"/>
                <a:gd name="T92" fmla="*/ 2147483647 w 164"/>
                <a:gd name="T93" fmla="*/ 2147483647 h 176"/>
                <a:gd name="T94" fmla="*/ 2147483647 w 164"/>
                <a:gd name="T95" fmla="*/ 2147483647 h 176"/>
                <a:gd name="T96" fmla="*/ 2147483647 w 164"/>
                <a:gd name="T97" fmla="*/ 2147483647 h 176"/>
                <a:gd name="T98" fmla="*/ 2147483647 w 164"/>
                <a:gd name="T99" fmla="*/ 2147483647 h 176"/>
                <a:gd name="T100" fmla="*/ 2147483647 w 164"/>
                <a:gd name="T101" fmla="*/ 2147483647 h 1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4" h="176">
                  <a:moveTo>
                    <a:pt x="40" y="32"/>
                  </a:moveTo>
                  <a:lnTo>
                    <a:pt x="44" y="33"/>
                  </a:lnTo>
                  <a:lnTo>
                    <a:pt x="44" y="29"/>
                  </a:lnTo>
                  <a:lnTo>
                    <a:pt x="52" y="24"/>
                  </a:lnTo>
                  <a:lnTo>
                    <a:pt x="62" y="31"/>
                  </a:lnTo>
                  <a:lnTo>
                    <a:pt x="57" y="24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5" y="0"/>
                  </a:lnTo>
                  <a:lnTo>
                    <a:pt x="59" y="1"/>
                  </a:lnTo>
                  <a:lnTo>
                    <a:pt x="65" y="1"/>
                  </a:lnTo>
                  <a:lnTo>
                    <a:pt x="67" y="9"/>
                  </a:lnTo>
                  <a:lnTo>
                    <a:pt x="87" y="12"/>
                  </a:lnTo>
                  <a:lnTo>
                    <a:pt x="87" y="17"/>
                  </a:lnTo>
                  <a:lnTo>
                    <a:pt x="93" y="21"/>
                  </a:lnTo>
                  <a:lnTo>
                    <a:pt x="118" y="11"/>
                  </a:lnTo>
                  <a:lnTo>
                    <a:pt x="116" y="12"/>
                  </a:lnTo>
                  <a:lnTo>
                    <a:pt x="139" y="20"/>
                  </a:lnTo>
                  <a:lnTo>
                    <a:pt x="147" y="20"/>
                  </a:lnTo>
                  <a:lnTo>
                    <a:pt x="155" y="28"/>
                  </a:lnTo>
                  <a:lnTo>
                    <a:pt x="148" y="28"/>
                  </a:lnTo>
                  <a:lnTo>
                    <a:pt x="151" y="49"/>
                  </a:lnTo>
                  <a:lnTo>
                    <a:pt x="161" y="76"/>
                  </a:lnTo>
                  <a:lnTo>
                    <a:pt x="164" y="94"/>
                  </a:lnTo>
                  <a:lnTo>
                    <a:pt x="159" y="91"/>
                  </a:lnTo>
                  <a:lnTo>
                    <a:pt x="118" y="109"/>
                  </a:lnTo>
                  <a:lnTo>
                    <a:pt x="122" y="118"/>
                  </a:lnTo>
                  <a:lnTo>
                    <a:pt x="151" y="144"/>
                  </a:lnTo>
                  <a:lnTo>
                    <a:pt x="135" y="156"/>
                  </a:lnTo>
                  <a:lnTo>
                    <a:pt x="136" y="169"/>
                  </a:lnTo>
                  <a:lnTo>
                    <a:pt x="134" y="171"/>
                  </a:lnTo>
                  <a:lnTo>
                    <a:pt x="111" y="171"/>
                  </a:lnTo>
                  <a:lnTo>
                    <a:pt x="94" y="171"/>
                  </a:lnTo>
                  <a:lnTo>
                    <a:pt x="89" y="176"/>
                  </a:lnTo>
                  <a:lnTo>
                    <a:pt x="70" y="173"/>
                  </a:lnTo>
                  <a:lnTo>
                    <a:pt x="52" y="169"/>
                  </a:lnTo>
                  <a:lnTo>
                    <a:pt x="32" y="171"/>
                  </a:lnTo>
                  <a:lnTo>
                    <a:pt x="40" y="139"/>
                  </a:lnTo>
                  <a:lnTo>
                    <a:pt x="12" y="128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3" y="110"/>
                  </a:lnTo>
                  <a:lnTo>
                    <a:pt x="5" y="99"/>
                  </a:lnTo>
                  <a:lnTo>
                    <a:pt x="0" y="95"/>
                  </a:lnTo>
                  <a:lnTo>
                    <a:pt x="3" y="70"/>
                  </a:lnTo>
                  <a:lnTo>
                    <a:pt x="17" y="62"/>
                  </a:lnTo>
                  <a:lnTo>
                    <a:pt x="13" y="53"/>
                  </a:lnTo>
                  <a:lnTo>
                    <a:pt x="21" y="37"/>
                  </a:lnTo>
                  <a:lnTo>
                    <a:pt x="17" y="36"/>
                  </a:lnTo>
                  <a:lnTo>
                    <a:pt x="21" y="29"/>
                  </a:lnTo>
                  <a:lnTo>
                    <a:pt x="40" y="32"/>
                  </a:lnTo>
                </a:path>
              </a:pathLst>
            </a:custGeom>
            <a:solidFill>
              <a:srgbClr val="007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469"/>
            <p:cNvSpPr>
              <a:spLocks noChangeAspect="1"/>
            </p:cNvSpPr>
            <p:nvPr/>
          </p:nvSpPr>
          <p:spPr bwMode="auto">
            <a:xfrm>
              <a:off x="3994150" y="3030538"/>
              <a:ext cx="301625" cy="260350"/>
            </a:xfrm>
            <a:custGeom>
              <a:avLst/>
              <a:gdLst>
                <a:gd name="T0" fmla="*/ 2147483647 w 241"/>
                <a:gd name="T1" fmla="*/ 2147483647 h 184"/>
                <a:gd name="T2" fmla="*/ 2147483647 w 241"/>
                <a:gd name="T3" fmla="*/ 2147483647 h 184"/>
                <a:gd name="T4" fmla="*/ 2147483647 w 241"/>
                <a:gd name="T5" fmla="*/ 2147483647 h 184"/>
                <a:gd name="T6" fmla="*/ 2147483647 w 241"/>
                <a:gd name="T7" fmla="*/ 2147483647 h 184"/>
                <a:gd name="T8" fmla="*/ 2147483647 w 241"/>
                <a:gd name="T9" fmla="*/ 2147483647 h 184"/>
                <a:gd name="T10" fmla="*/ 2147483647 w 241"/>
                <a:gd name="T11" fmla="*/ 2147483647 h 184"/>
                <a:gd name="T12" fmla="*/ 2147483647 w 241"/>
                <a:gd name="T13" fmla="*/ 2147483647 h 184"/>
                <a:gd name="T14" fmla="*/ 0 w 241"/>
                <a:gd name="T15" fmla="*/ 2147483647 h 184"/>
                <a:gd name="T16" fmla="*/ 0 w 241"/>
                <a:gd name="T17" fmla="*/ 2147483647 h 184"/>
                <a:gd name="T18" fmla="*/ 2147483647 w 241"/>
                <a:gd name="T19" fmla="*/ 0 h 184"/>
                <a:gd name="T20" fmla="*/ 2147483647 w 241"/>
                <a:gd name="T21" fmla="*/ 2147483647 h 184"/>
                <a:gd name="T22" fmla="*/ 2147483647 w 241"/>
                <a:gd name="T23" fmla="*/ 2147483647 h 184"/>
                <a:gd name="T24" fmla="*/ 2147483647 w 241"/>
                <a:gd name="T25" fmla="*/ 2147483647 h 184"/>
                <a:gd name="T26" fmla="*/ 2147483647 w 241"/>
                <a:gd name="T27" fmla="*/ 2147483647 h 184"/>
                <a:gd name="T28" fmla="*/ 2147483647 w 241"/>
                <a:gd name="T29" fmla="*/ 2147483647 h 184"/>
                <a:gd name="T30" fmla="*/ 2147483647 w 241"/>
                <a:gd name="T31" fmla="*/ 2147483647 h 184"/>
                <a:gd name="T32" fmla="*/ 2147483647 w 241"/>
                <a:gd name="T33" fmla="*/ 2147483647 h 184"/>
                <a:gd name="T34" fmla="*/ 2147483647 w 241"/>
                <a:gd name="T35" fmla="*/ 2147483647 h 184"/>
                <a:gd name="T36" fmla="*/ 2147483647 w 241"/>
                <a:gd name="T37" fmla="*/ 2147483647 h 184"/>
                <a:gd name="T38" fmla="*/ 2147483647 w 241"/>
                <a:gd name="T39" fmla="*/ 2147483647 h 184"/>
                <a:gd name="T40" fmla="*/ 2147483647 w 241"/>
                <a:gd name="T41" fmla="*/ 2147483647 h 184"/>
                <a:gd name="T42" fmla="*/ 2147483647 w 241"/>
                <a:gd name="T43" fmla="*/ 2147483647 h 184"/>
                <a:gd name="T44" fmla="*/ 2147483647 w 241"/>
                <a:gd name="T45" fmla="*/ 2147483647 h 184"/>
                <a:gd name="T46" fmla="*/ 2147483647 w 241"/>
                <a:gd name="T47" fmla="*/ 2147483647 h 184"/>
                <a:gd name="T48" fmla="*/ 2147483647 w 241"/>
                <a:gd name="T49" fmla="*/ 2147483647 h 184"/>
                <a:gd name="T50" fmla="*/ 2147483647 w 241"/>
                <a:gd name="T51" fmla="*/ 2147483647 h 184"/>
                <a:gd name="T52" fmla="*/ 2147483647 w 241"/>
                <a:gd name="T53" fmla="*/ 2147483647 h 184"/>
                <a:gd name="T54" fmla="*/ 2147483647 w 241"/>
                <a:gd name="T55" fmla="*/ 2147483647 h 184"/>
                <a:gd name="T56" fmla="*/ 2147483647 w 241"/>
                <a:gd name="T57" fmla="*/ 2147483647 h 184"/>
                <a:gd name="T58" fmla="*/ 2147483647 w 241"/>
                <a:gd name="T59" fmla="*/ 2147483647 h 184"/>
                <a:gd name="T60" fmla="*/ 2147483647 w 241"/>
                <a:gd name="T61" fmla="*/ 2147483647 h 184"/>
                <a:gd name="T62" fmla="*/ 2147483647 w 241"/>
                <a:gd name="T63" fmla="*/ 2147483647 h 184"/>
                <a:gd name="T64" fmla="*/ 2147483647 w 241"/>
                <a:gd name="T65" fmla="*/ 2147483647 h 184"/>
                <a:gd name="T66" fmla="*/ 2147483647 w 241"/>
                <a:gd name="T67" fmla="*/ 2147483647 h 184"/>
                <a:gd name="T68" fmla="*/ 2147483647 w 241"/>
                <a:gd name="T69" fmla="*/ 2147483647 h 184"/>
                <a:gd name="T70" fmla="*/ 2147483647 w 241"/>
                <a:gd name="T71" fmla="*/ 2147483647 h 184"/>
                <a:gd name="T72" fmla="*/ 2147483647 w 241"/>
                <a:gd name="T73" fmla="*/ 2147483647 h 184"/>
                <a:gd name="T74" fmla="*/ 2147483647 w 241"/>
                <a:gd name="T75" fmla="*/ 2147483647 h 184"/>
                <a:gd name="T76" fmla="*/ 2147483647 w 241"/>
                <a:gd name="T77" fmla="*/ 2147483647 h 184"/>
                <a:gd name="T78" fmla="*/ 2147483647 w 241"/>
                <a:gd name="T79" fmla="*/ 2147483647 h 184"/>
                <a:gd name="T80" fmla="*/ 2147483647 w 241"/>
                <a:gd name="T81" fmla="*/ 2147483647 h 184"/>
                <a:gd name="T82" fmla="*/ 2147483647 w 241"/>
                <a:gd name="T83" fmla="*/ 2147483647 h 184"/>
                <a:gd name="T84" fmla="*/ 2147483647 w 241"/>
                <a:gd name="T85" fmla="*/ 2147483647 h 184"/>
                <a:gd name="T86" fmla="*/ 2147483647 w 241"/>
                <a:gd name="T87" fmla="*/ 2147483647 h 184"/>
                <a:gd name="T88" fmla="*/ 2147483647 w 241"/>
                <a:gd name="T89" fmla="*/ 2147483647 h 184"/>
                <a:gd name="T90" fmla="*/ 2147483647 w 241"/>
                <a:gd name="T91" fmla="*/ 2147483647 h 1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1" h="184">
                  <a:moveTo>
                    <a:pt x="51" y="45"/>
                  </a:moveTo>
                  <a:lnTo>
                    <a:pt x="23" y="45"/>
                  </a:lnTo>
                  <a:lnTo>
                    <a:pt x="16" y="39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55" y="2"/>
                  </a:lnTo>
                  <a:lnTo>
                    <a:pt x="77" y="5"/>
                  </a:lnTo>
                  <a:lnTo>
                    <a:pt x="100" y="5"/>
                  </a:lnTo>
                  <a:lnTo>
                    <a:pt x="121" y="6"/>
                  </a:lnTo>
                  <a:lnTo>
                    <a:pt x="143" y="8"/>
                  </a:lnTo>
                  <a:lnTo>
                    <a:pt x="153" y="14"/>
                  </a:lnTo>
                  <a:lnTo>
                    <a:pt x="207" y="28"/>
                  </a:lnTo>
                  <a:lnTo>
                    <a:pt x="207" y="29"/>
                  </a:lnTo>
                  <a:lnTo>
                    <a:pt x="211" y="29"/>
                  </a:lnTo>
                  <a:lnTo>
                    <a:pt x="241" y="30"/>
                  </a:lnTo>
                  <a:lnTo>
                    <a:pt x="235" y="49"/>
                  </a:lnTo>
                  <a:lnTo>
                    <a:pt x="216" y="58"/>
                  </a:lnTo>
                  <a:lnTo>
                    <a:pt x="194" y="71"/>
                  </a:lnTo>
                  <a:lnTo>
                    <a:pt x="182" y="87"/>
                  </a:lnTo>
                  <a:lnTo>
                    <a:pt x="171" y="104"/>
                  </a:lnTo>
                  <a:lnTo>
                    <a:pt x="180" y="123"/>
                  </a:lnTo>
                  <a:lnTo>
                    <a:pt x="162" y="141"/>
                  </a:lnTo>
                  <a:lnTo>
                    <a:pt x="158" y="148"/>
                  </a:lnTo>
                  <a:lnTo>
                    <a:pt x="142" y="159"/>
                  </a:lnTo>
                  <a:lnTo>
                    <a:pt x="131" y="168"/>
                  </a:lnTo>
                  <a:lnTo>
                    <a:pt x="107" y="171"/>
                  </a:lnTo>
                  <a:lnTo>
                    <a:pt x="85" y="175"/>
                  </a:lnTo>
                  <a:lnTo>
                    <a:pt x="69" y="184"/>
                  </a:lnTo>
                  <a:lnTo>
                    <a:pt x="56" y="182"/>
                  </a:lnTo>
                  <a:lnTo>
                    <a:pt x="51" y="167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8" y="153"/>
                  </a:lnTo>
                  <a:lnTo>
                    <a:pt x="35" y="137"/>
                  </a:lnTo>
                  <a:lnTo>
                    <a:pt x="33" y="132"/>
                  </a:lnTo>
                  <a:lnTo>
                    <a:pt x="36" y="118"/>
                  </a:lnTo>
                  <a:lnTo>
                    <a:pt x="28" y="98"/>
                  </a:lnTo>
                  <a:lnTo>
                    <a:pt x="35" y="98"/>
                  </a:lnTo>
                  <a:lnTo>
                    <a:pt x="43" y="69"/>
                  </a:lnTo>
                  <a:lnTo>
                    <a:pt x="53" y="55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470"/>
            <p:cNvSpPr>
              <a:spLocks noChangeAspect="1"/>
            </p:cNvSpPr>
            <p:nvPr/>
          </p:nvSpPr>
          <p:spPr bwMode="auto">
            <a:xfrm>
              <a:off x="3994150" y="3030538"/>
              <a:ext cx="301625" cy="260350"/>
            </a:xfrm>
            <a:custGeom>
              <a:avLst/>
              <a:gdLst>
                <a:gd name="T0" fmla="*/ 2147483647 w 241"/>
                <a:gd name="T1" fmla="*/ 2147483647 h 184"/>
                <a:gd name="T2" fmla="*/ 2147483647 w 241"/>
                <a:gd name="T3" fmla="*/ 2147483647 h 184"/>
                <a:gd name="T4" fmla="*/ 2147483647 w 241"/>
                <a:gd name="T5" fmla="*/ 2147483647 h 184"/>
                <a:gd name="T6" fmla="*/ 2147483647 w 241"/>
                <a:gd name="T7" fmla="*/ 2147483647 h 184"/>
                <a:gd name="T8" fmla="*/ 2147483647 w 241"/>
                <a:gd name="T9" fmla="*/ 2147483647 h 184"/>
                <a:gd name="T10" fmla="*/ 2147483647 w 241"/>
                <a:gd name="T11" fmla="*/ 2147483647 h 184"/>
                <a:gd name="T12" fmla="*/ 2147483647 w 241"/>
                <a:gd name="T13" fmla="*/ 2147483647 h 184"/>
                <a:gd name="T14" fmla="*/ 0 w 241"/>
                <a:gd name="T15" fmla="*/ 2147483647 h 184"/>
                <a:gd name="T16" fmla="*/ 0 w 241"/>
                <a:gd name="T17" fmla="*/ 2147483647 h 184"/>
                <a:gd name="T18" fmla="*/ 2147483647 w 241"/>
                <a:gd name="T19" fmla="*/ 0 h 184"/>
                <a:gd name="T20" fmla="*/ 2147483647 w 241"/>
                <a:gd name="T21" fmla="*/ 2147483647 h 184"/>
                <a:gd name="T22" fmla="*/ 2147483647 w 241"/>
                <a:gd name="T23" fmla="*/ 2147483647 h 184"/>
                <a:gd name="T24" fmla="*/ 2147483647 w 241"/>
                <a:gd name="T25" fmla="*/ 2147483647 h 184"/>
                <a:gd name="T26" fmla="*/ 2147483647 w 241"/>
                <a:gd name="T27" fmla="*/ 2147483647 h 184"/>
                <a:gd name="T28" fmla="*/ 2147483647 w 241"/>
                <a:gd name="T29" fmla="*/ 2147483647 h 184"/>
                <a:gd name="T30" fmla="*/ 2147483647 w 241"/>
                <a:gd name="T31" fmla="*/ 2147483647 h 184"/>
                <a:gd name="T32" fmla="*/ 2147483647 w 241"/>
                <a:gd name="T33" fmla="*/ 2147483647 h 184"/>
                <a:gd name="T34" fmla="*/ 2147483647 w 241"/>
                <a:gd name="T35" fmla="*/ 2147483647 h 184"/>
                <a:gd name="T36" fmla="*/ 2147483647 w 241"/>
                <a:gd name="T37" fmla="*/ 2147483647 h 184"/>
                <a:gd name="T38" fmla="*/ 2147483647 w 241"/>
                <a:gd name="T39" fmla="*/ 2147483647 h 184"/>
                <a:gd name="T40" fmla="*/ 2147483647 w 241"/>
                <a:gd name="T41" fmla="*/ 2147483647 h 184"/>
                <a:gd name="T42" fmla="*/ 2147483647 w 241"/>
                <a:gd name="T43" fmla="*/ 2147483647 h 184"/>
                <a:gd name="T44" fmla="*/ 2147483647 w 241"/>
                <a:gd name="T45" fmla="*/ 2147483647 h 184"/>
                <a:gd name="T46" fmla="*/ 2147483647 w 241"/>
                <a:gd name="T47" fmla="*/ 2147483647 h 184"/>
                <a:gd name="T48" fmla="*/ 2147483647 w 241"/>
                <a:gd name="T49" fmla="*/ 2147483647 h 184"/>
                <a:gd name="T50" fmla="*/ 2147483647 w 241"/>
                <a:gd name="T51" fmla="*/ 2147483647 h 184"/>
                <a:gd name="T52" fmla="*/ 2147483647 w 241"/>
                <a:gd name="T53" fmla="*/ 2147483647 h 184"/>
                <a:gd name="T54" fmla="*/ 2147483647 w 241"/>
                <a:gd name="T55" fmla="*/ 2147483647 h 184"/>
                <a:gd name="T56" fmla="*/ 2147483647 w 241"/>
                <a:gd name="T57" fmla="*/ 2147483647 h 184"/>
                <a:gd name="T58" fmla="*/ 2147483647 w 241"/>
                <a:gd name="T59" fmla="*/ 2147483647 h 184"/>
                <a:gd name="T60" fmla="*/ 2147483647 w 241"/>
                <a:gd name="T61" fmla="*/ 2147483647 h 184"/>
                <a:gd name="T62" fmla="*/ 2147483647 w 241"/>
                <a:gd name="T63" fmla="*/ 2147483647 h 184"/>
                <a:gd name="T64" fmla="*/ 2147483647 w 241"/>
                <a:gd name="T65" fmla="*/ 2147483647 h 184"/>
                <a:gd name="T66" fmla="*/ 2147483647 w 241"/>
                <a:gd name="T67" fmla="*/ 2147483647 h 184"/>
                <a:gd name="T68" fmla="*/ 2147483647 w 241"/>
                <a:gd name="T69" fmla="*/ 2147483647 h 184"/>
                <a:gd name="T70" fmla="*/ 2147483647 w 241"/>
                <a:gd name="T71" fmla="*/ 2147483647 h 184"/>
                <a:gd name="T72" fmla="*/ 2147483647 w 241"/>
                <a:gd name="T73" fmla="*/ 2147483647 h 184"/>
                <a:gd name="T74" fmla="*/ 2147483647 w 241"/>
                <a:gd name="T75" fmla="*/ 2147483647 h 184"/>
                <a:gd name="T76" fmla="*/ 2147483647 w 241"/>
                <a:gd name="T77" fmla="*/ 2147483647 h 184"/>
                <a:gd name="T78" fmla="*/ 2147483647 w 241"/>
                <a:gd name="T79" fmla="*/ 2147483647 h 184"/>
                <a:gd name="T80" fmla="*/ 2147483647 w 241"/>
                <a:gd name="T81" fmla="*/ 2147483647 h 184"/>
                <a:gd name="T82" fmla="*/ 2147483647 w 241"/>
                <a:gd name="T83" fmla="*/ 2147483647 h 184"/>
                <a:gd name="T84" fmla="*/ 2147483647 w 241"/>
                <a:gd name="T85" fmla="*/ 2147483647 h 184"/>
                <a:gd name="T86" fmla="*/ 2147483647 w 241"/>
                <a:gd name="T87" fmla="*/ 2147483647 h 184"/>
                <a:gd name="T88" fmla="*/ 2147483647 w 241"/>
                <a:gd name="T89" fmla="*/ 2147483647 h 184"/>
                <a:gd name="T90" fmla="*/ 2147483647 w 241"/>
                <a:gd name="T91" fmla="*/ 2147483647 h 1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1" h="184">
                  <a:moveTo>
                    <a:pt x="51" y="45"/>
                  </a:moveTo>
                  <a:lnTo>
                    <a:pt x="23" y="45"/>
                  </a:lnTo>
                  <a:lnTo>
                    <a:pt x="16" y="39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55" y="2"/>
                  </a:lnTo>
                  <a:lnTo>
                    <a:pt x="77" y="5"/>
                  </a:lnTo>
                  <a:lnTo>
                    <a:pt x="100" y="5"/>
                  </a:lnTo>
                  <a:lnTo>
                    <a:pt x="121" y="6"/>
                  </a:lnTo>
                  <a:lnTo>
                    <a:pt x="143" y="8"/>
                  </a:lnTo>
                  <a:lnTo>
                    <a:pt x="153" y="14"/>
                  </a:lnTo>
                  <a:lnTo>
                    <a:pt x="207" y="28"/>
                  </a:lnTo>
                  <a:lnTo>
                    <a:pt x="207" y="29"/>
                  </a:lnTo>
                  <a:lnTo>
                    <a:pt x="211" y="29"/>
                  </a:lnTo>
                  <a:lnTo>
                    <a:pt x="241" y="30"/>
                  </a:lnTo>
                  <a:lnTo>
                    <a:pt x="235" y="49"/>
                  </a:lnTo>
                  <a:lnTo>
                    <a:pt x="216" y="58"/>
                  </a:lnTo>
                  <a:lnTo>
                    <a:pt x="194" y="71"/>
                  </a:lnTo>
                  <a:lnTo>
                    <a:pt x="182" y="87"/>
                  </a:lnTo>
                  <a:lnTo>
                    <a:pt x="171" y="104"/>
                  </a:lnTo>
                  <a:lnTo>
                    <a:pt x="180" y="123"/>
                  </a:lnTo>
                  <a:lnTo>
                    <a:pt x="162" y="141"/>
                  </a:lnTo>
                  <a:lnTo>
                    <a:pt x="158" y="148"/>
                  </a:lnTo>
                  <a:lnTo>
                    <a:pt x="142" y="159"/>
                  </a:lnTo>
                  <a:lnTo>
                    <a:pt x="131" y="168"/>
                  </a:lnTo>
                  <a:lnTo>
                    <a:pt x="107" y="171"/>
                  </a:lnTo>
                  <a:lnTo>
                    <a:pt x="85" y="175"/>
                  </a:lnTo>
                  <a:lnTo>
                    <a:pt x="69" y="184"/>
                  </a:lnTo>
                  <a:lnTo>
                    <a:pt x="56" y="182"/>
                  </a:lnTo>
                  <a:lnTo>
                    <a:pt x="51" y="167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8" y="153"/>
                  </a:lnTo>
                  <a:lnTo>
                    <a:pt x="35" y="137"/>
                  </a:lnTo>
                  <a:lnTo>
                    <a:pt x="33" y="132"/>
                  </a:lnTo>
                  <a:lnTo>
                    <a:pt x="36" y="118"/>
                  </a:lnTo>
                  <a:lnTo>
                    <a:pt x="28" y="98"/>
                  </a:lnTo>
                  <a:lnTo>
                    <a:pt x="35" y="98"/>
                  </a:lnTo>
                  <a:lnTo>
                    <a:pt x="43" y="69"/>
                  </a:lnTo>
                  <a:lnTo>
                    <a:pt x="53" y="55"/>
                  </a:lnTo>
                  <a:lnTo>
                    <a:pt x="51" y="45"/>
                  </a:lnTo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" name="Freeform 475"/>
            <p:cNvSpPr>
              <a:spLocks noChangeAspect="1"/>
            </p:cNvSpPr>
            <p:nvPr/>
          </p:nvSpPr>
          <p:spPr bwMode="auto">
            <a:xfrm>
              <a:off x="4719638" y="3074988"/>
              <a:ext cx="58737" cy="50800"/>
            </a:xfrm>
            <a:custGeom>
              <a:avLst/>
              <a:gdLst>
                <a:gd name="T0" fmla="*/ 2147483647 w 49"/>
                <a:gd name="T1" fmla="*/ 2147483647 h 37"/>
                <a:gd name="T2" fmla="*/ 0 w 49"/>
                <a:gd name="T3" fmla="*/ 2147483647 h 37"/>
                <a:gd name="T4" fmla="*/ 2147483647 w 49"/>
                <a:gd name="T5" fmla="*/ 2147483647 h 37"/>
                <a:gd name="T6" fmla="*/ 2147483647 w 49"/>
                <a:gd name="T7" fmla="*/ 2147483647 h 37"/>
                <a:gd name="T8" fmla="*/ 2147483647 w 49"/>
                <a:gd name="T9" fmla="*/ 2147483647 h 37"/>
                <a:gd name="T10" fmla="*/ 2147483647 w 49"/>
                <a:gd name="T11" fmla="*/ 2147483647 h 37"/>
                <a:gd name="T12" fmla="*/ 2147483647 w 49"/>
                <a:gd name="T13" fmla="*/ 2147483647 h 37"/>
                <a:gd name="T14" fmla="*/ 2147483647 w 49"/>
                <a:gd name="T15" fmla="*/ 2147483647 h 37"/>
                <a:gd name="T16" fmla="*/ 2147483647 w 49"/>
                <a:gd name="T17" fmla="*/ 2147483647 h 37"/>
                <a:gd name="T18" fmla="*/ 2147483647 w 49"/>
                <a:gd name="T19" fmla="*/ 2147483647 h 37"/>
                <a:gd name="T20" fmla="*/ 2147483647 w 49"/>
                <a:gd name="T21" fmla="*/ 0 h 37"/>
                <a:gd name="T22" fmla="*/ 2147483647 w 49"/>
                <a:gd name="T23" fmla="*/ 2147483647 h 37"/>
                <a:gd name="T24" fmla="*/ 2147483647 w 49"/>
                <a:gd name="T25" fmla="*/ 2147483647 h 37"/>
                <a:gd name="T26" fmla="*/ 2147483647 w 49"/>
                <a:gd name="T27" fmla="*/ 2147483647 h 37"/>
                <a:gd name="T28" fmla="*/ 2147483647 w 49"/>
                <a:gd name="T29" fmla="*/ 2147483647 h 37"/>
                <a:gd name="T30" fmla="*/ 2147483647 w 49"/>
                <a:gd name="T31" fmla="*/ 2147483647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" h="37">
                  <a:moveTo>
                    <a:pt x="14" y="37"/>
                  </a:moveTo>
                  <a:lnTo>
                    <a:pt x="0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6" y="6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42" y="6"/>
                  </a:lnTo>
                  <a:lnTo>
                    <a:pt x="43" y="2"/>
                  </a:lnTo>
                  <a:lnTo>
                    <a:pt x="47" y="7"/>
                  </a:lnTo>
                  <a:lnTo>
                    <a:pt x="49" y="26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476"/>
            <p:cNvSpPr>
              <a:spLocks noChangeAspect="1"/>
            </p:cNvSpPr>
            <p:nvPr/>
          </p:nvSpPr>
          <p:spPr bwMode="auto">
            <a:xfrm>
              <a:off x="4719638" y="3074988"/>
              <a:ext cx="58737" cy="50800"/>
            </a:xfrm>
            <a:custGeom>
              <a:avLst/>
              <a:gdLst>
                <a:gd name="T0" fmla="*/ 2147483647 w 49"/>
                <a:gd name="T1" fmla="*/ 2147483647 h 37"/>
                <a:gd name="T2" fmla="*/ 0 w 49"/>
                <a:gd name="T3" fmla="*/ 2147483647 h 37"/>
                <a:gd name="T4" fmla="*/ 2147483647 w 49"/>
                <a:gd name="T5" fmla="*/ 2147483647 h 37"/>
                <a:gd name="T6" fmla="*/ 2147483647 w 49"/>
                <a:gd name="T7" fmla="*/ 2147483647 h 37"/>
                <a:gd name="T8" fmla="*/ 2147483647 w 49"/>
                <a:gd name="T9" fmla="*/ 2147483647 h 37"/>
                <a:gd name="T10" fmla="*/ 2147483647 w 49"/>
                <a:gd name="T11" fmla="*/ 2147483647 h 37"/>
                <a:gd name="T12" fmla="*/ 2147483647 w 49"/>
                <a:gd name="T13" fmla="*/ 2147483647 h 37"/>
                <a:gd name="T14" fmla="*/ 2147483647 w 49"/>
                <a:gd name="T15" fmla="*/ 2147483647 h 37"/>
                <a:gd name="T16" fmla="*/ 2147483647 w 49"/>
                <a:gd name="T17" fmla="*/ 2147483647 h 37"/>
                <a:gd name="T18" fmla="*/ 2147483647 w 49"/>
                <a:gd name="T19" fmla="*/ 2147483647 h 37"/>
                <a:gd name="T20" fmla="*/ 2147483647 w 49"/>
                <a:gd name="T21" fmla="*/ 0 h 37"/>
                <a:gd name="T22" fmla="*/ 2147483647 w 49"/>
                <a:gd name="T23" fmla="*/ 2147483647 h 37"/>
                <a:gd name="T24" fmla="*/ 2147483647 w 49"/>
                <a:gd name="T25" fmla="*/ 2147483647 h 37"/>
                <a:gd name="T26" fmla="*/ 2147483647 w 49"/>
                <a:gd name="T27" fmla="*/ 2147483647 h 37"/>
                <a:gd name="T28" fmla="*/ 2147483647 w 49"/>
                <a:gd name="T29" fmla="*/ 2147483647 h 37"/>
                <a:gd name="T30" fmla="*/ 2147483647 w 49"/>
                <a:gd name="T31" fmla="*/ 2147483647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" h="37">
                  <a:moveTo>
                    <a:pt x="14" y="37"/>
                  </a:moveTo>
                  <a:lnTo>
                    <a:pt x="0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6" y="6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42" y="6"/>
                  </a:lnTo>
                  <a:lnTo>
                    <a:pt x="43" y="2"/>
                  </a:lnTo>
                  <a:lnTo>
                    <a:pt x="47" y="7"/>
                  </a:lnTo>
                  <a:lnTo>
                    <a:pt x="49" y="26"/>
                  </a:lnTo>
                  <a:lnTo>
                    <a:pt x="14" y="37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477"/>
            <p:cNvSpPr>
              <a:spLocks noChangeAspect="1"/>
            </p:cNvSpPr>
            <p:nvPr/>
          </p:nvSpPr>
          <p:spPr bwMode="auto">
            <a:xfrm>
              <a:off x="4765675" y="3009900"/>
              <a:ext cx="142875" cy="101600"/>
            </a:xfrm>
            <a:custGeom>
              <a:avLst/>
              <a:gdLst>
                <a:gd name="T0" fmla="*/ 2147483647 w 119"/>
                <a:gd name="T1" fmla="*/ 2147483647 h 71"/>
                <a:gd name="T2" fmla="*/ 2147483647 w 119"/>
                <a:gd name="T3" fmla="*/ 0 h 71"/>
                <a:gd name="T4" fmla="*/ 0 w 119"/>
                <a:gd name="T5" fmla="*/ 2147483647 h 71"/>
                <a:gd name="T6" fmla="*/ 2147483647 w 119"/>
                <a:gd name="T7" fmla="*/ 2147483647 h 71"/>
                <a:gd name="T8" fmla="*/ 2147483647 w 119"/>
                <a:gd name="T9" fmla="*/ 2147483647 h 71"/>
                <a:gd name="T10" fmla="*/ 2147483647 w 119"/>
                <a:gd name="T11" fmla="*/ 2147483647 h 71"/>
                <a:gd name="T12" fmla="*/ 2147483647 w 119"/>
                <a:gd name="T13" fmla="*/ 2147483647 h 71"/>
                <a:gd name="T14" fmla="*/ 2147483647 w 119"/>
                <a:gd name="T15" fmla="*/ 2147483647 h 71"/>
                <a:gd name="T16" fmla="*/ 2147483647 w 119"/>
                <a:gd name="T17" fmla="*/ 2147483647 h 71"/>
                <a:gd name="T18" fmla="*/ 2147483647 w 119"/>
                <a:gd name="T19" fmla="*/ 2147483647 h 71"/>
                <a:gd name="T20" fmla="*/ 2147483647 w 119"/>
                <a:gd name="T21" fmla="*/ 2147483647 h 71"/>
                <a:gd name="T22" fmla="*/ 2147483647 w 119"/>
                <a:gd name="T23" fmla="*/ 2147483647 h 71"/>
                <a:gd name="T24" fmla="*/ 2147483647 w 119"/>
                <a:gd name="T25" fmla="*/ 2147483647 h 71"/>
                <a:gd name="T26" fmla="*/ 2147483647 w 119"/>
                <a:gd name="T27" fmla="*/ 2147483647 h 71"/>
                <a:gd name="T28" fmla="*/ 2147483647 w 119"/>
                <a:gd name="T29" fmla="*/ 2147483647 h 71"/>
                <a:gd name="T30" fmla="*/ 2147483647 w 119"/>
                <a:gd name="T31" fmla="*/ 2147483647 h 71"/>
                <a:gd name="T32" fmla="*/ 2147483647 w 119"/>
                <a:gd name="T33" fmla="*/ 2147483647 h 71"/>
                <a:gd name="T34" fmla="*/ 2147483647 w 119"/>
                <a:gd name="T35" fmla="*/ 2147483647 h 71"/>
                <a:gd name="T36" fmla="*/ 2147483647 w 119"/>
                <a:gd name="T37" fmla="*/ 2147483647 h 71"/>
                <a:gd name="T38" fmla="*/ 2147483647 w 119"/>
                <a:gd name="T39" fmla="*/ 2147483647 h 71"/>
                <a:gd name="T40" fmla="*/ 2147483647 w 119"/>
                <a:gd name="T41" fmla="*/ 2147483647 h 71"/>
                <a:gd name="T42" fmla="*/ 2147483647 w 119"/>
                <a:gd name="T43" fmla="*/ 2147483647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9" h="71">
                  <a:moveTo>
                    <a:pt x="8" y="5"/>
                  </a:moveTo>
                  <a:lnTo>
                    <a:pt x="3" y="0"/>
                  </a:lnTo>
                  <a:lnTo>
                    <a:pt x="0" y="13"/>
                  </a:lnTo>
                  <a:lnTo>
                    <a:pt x="10" y="29"/>
                  </a:lnTo>
                  <a:lnTo>
                    <a:pt x="2" y="41"/>
                  </a:lnTo>
                  <a:lnTo>
                    <a:pt x="8" y="49"/>
                  </a:lnTo>
                  <a:lnTo>
                    <a:pt x="11" y="52"/>
                  </a:lnTo>
                  <a:lnTo>
                    <a:pt x="13" y="71"/>
                  </a:lnTo>
                  <a:lnTo>
                    <a:pt x="36" y="66"/>
                  </a:lnTo>
                  <a:lnTo>
                    <a:pt x="70" y="71"/>
                  </a:lnTo>
                  <a:lnTo>
                    <a:pt x="77" y="63"/>
                  </a:lnTo>
                  <a:lnTo>
                    <a:pt x="81" y="60"/>
                  </a:lnTo>
                  <a:lnTo>
                    <a:pt x="85" y="56"/>
                  </a:lnTo>
                  <a:lnTo>
                    <a:pt x="111" y="55"/>
                  </a:lnTo>
                  <a:lnTo>
                    <a:pt x="105" y="43"/>
                  </a:lnTo>
                  <a:lnTo>
                    <a:pt x="107" y="35"/>
                  </a:lnTo>
                  <a:lnTo>
                    <a:pt x="113" y="19"/>
                  </a:lnTo>
                  <a:lnTo>
                    <a:pt x="119" y="11"/>
                  </a:lnTo>
                  <a:lnTo>
                    <a:pt x="81" y="2"/>
                  </a:lnTo>
                  <a:lnTo>
                    <a:pt x="51" y="11"/>
                  </a:lnTo>
                  <a:lnTo>
                    <a:pt x="29" y="9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478"/>
            <p:cNvSpPr>
              <a:spLocks noChangeAspect="1"/>
            </p:cNvSpPr>
            <p:nvPr/>
          </p:nvSpPr>
          <p:spPr bwMode="auto">
            <a:xfrm>
              <a:off x="4765675" y="3009900"/>
              <a:ext cx="142875" cy="101600"/>
            </a:xfrm>
            <a:custGeom>
              <a:avLst/>
              <a:gdLst>
                <a:gd name="T0" fmla="*/ 2147483647 w 119"/>
                <a:gd name="T1" fmla="*/ 2147483647 h 71"/>
                <a:gd name="T2" fmla="*/ 2147483647 w 119"/>
                <a:gd name="T3" fmla="*/ 0 h 71"/>
                <a:gd name="T4" fmla="*/ 0 w 119"/>
                <a:gd name="T5" fmla="*/ 2147483647 h 71"/>
                <a:gd name="T6" fmla="*/ 2147483647 w 119"/>
                <a:gd name="T7" fmla="*/ 2147483647 h 71"/>
                <a:gd name="T8" fmla="*/ 2147483647 w 119"/>
                <a:gd name="T9" fmla="*/ 2147483647 h 71"/>
                <a:gd name="T10" fmla="*/ 2147483647 w 119"/>
                <a:gd name="T11" fmla="*/ 2147483647 h 71"/>
                <a:gd name="T12" fmla="*/ 2147483647 w 119"/>
                <a:gd name="T13" fmla="*/ 2147483647 h 71"/>
                <a:gd name="T14" fmla="*/ 2147483647 w 119"/>
                <a:gd name="T15" fmla="*/ 2147483647 h 71"/>
                <a:gd name="T16" fmla="*/ 2147483647 w 119"/>
                <a:gd name="T17" fmla="*/ 2147483647 h 71"/>
                <a:gd name="T18" fmla="*/ 2147483647 w 119"/>
                <a:gd name="T19" fmla="*/ 2147483647 h 71"/>
                <a:gd name="T20" fmla="*/ 2147483647 w 119"/>
                <a:gd name="T21" fmla="*/ 2147483647 h 71"/>
                <a:gd name="T22" fmla="*/ 2147483647 w 119"/>
                <a:gd name="T23" fmla="*/ 2147483647 h 71"/>
                <a:gd name="T24" fmla="*/ 2147483647 w 119"/>
                <a:gd name="T25" fmla="*/ 2147483647 h 71"/>
                <a:gd name="T26" fmla="*/ 2147483647 w 119"/>
                <a:gd name="T27" fmla="*/ 2147483647 h 71"/>
                <a:gd name="T28" fmla="*/ 2147483647 w 119"/>
                <a:gd name="T29" fmla="*/ 2147483647 h 71"/>
                <a:gd name="T30" fmla="*/ 2147483647 w 119"/>
                <a:gd name="T31" fmla="*/ 2147483647 h 71"/>
                <a:gd name="T32" fmla="*/ 2147483647 w 119"/>
                <a:gd name="T33" fmla="*/ 2147483647 h 71"/>
                <a:gd name="T34" fmla="*/ 2147483647 w 119"/>
                <a:gd name="T35" fmla="*/ 2147483647 h 71"/>
                <a:gd name="T36" fmla="*/ 2147483647 w 119"/>
                <a:gd name="T37" fmla="*/ 2147483647 h 71"/>
                <a:gd name="T38" fmla="*/ 2147483647 w 119"/>
                <a:gd name="T39" fmla="*/ 2147483647 h 71"/>
                <a:gd name="T40" fmla="*/ 2147483647 w 119"/>
                <a:gd name="T41" fmla="*/ 2147483647 h 71"/>
                <a:gd name="T42" fmla="*/ 2147483647 w 119"/>
                <a:gd name="T43" fmla="*/ 2147483647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9" h="71">
                  <a:moveTo>
                    <a:pt x="8" y="5"/>
                  </a:moveTo>
                  <a:lnTo>
                    <a:pt x="3" y="0"/>
                  </a:lnTo>
                  <a:lnTo>
                    <a:pt x="0" y="13"/>
                  </a:lnTo>
                  <a:lnTo>
                    <a:pt x="10" y="29"/>
                  </a:lnTo>
                  <a:lnTo>
                    <a:pt x="2" y="41"/>
                  </a:lnTo>
                  <a:lnTo>
                    <a:pt x="8" y="49"/>
                  </a:lnTo>
                  <a:lnTo>
                    <a:pt x="11" y="52"/>
                  </a:lnTo>
                  <a:lnTo>
                    <a:pt x="13" y="71"/>
                  </a:lnTo>
                  <a:lnTo>
                    <a:pt x="36" y="66"/>
                  </a:lnTo>
                  <a:lnTo>
                    <a:pt x="70" y="71"/>
                  </a:lnTo>
                  <a:lnTo>
                    <a:pt x="77" y="63"/>
                  </a:lnTo>
                  <a:lnTo>
                    <a:pt x="81" y="60"/>
                  </a:lnTo>
                  <a:lnTo>
                    <a:pt x="85" y="56"/>
                  </a:lnTo>
                  <a:lnTo>
                    <a:pt x="111" y="55"/>
                  </a:lnTo>
                  <a:lnTo>
                    <a:pt x="105" y="43"/>
                  </a:lnTo>
                  <a:lnTo>
                    <a:pt x="107" y="35"/>
                  </a:lnTo>
                  <a:lnTo>
                    <a:pt x="113" y="19"/>
                  </a:lnTo>
                  <a:lnTo>
                    <a:pt x="119" y="11"/>
                  </a:lnTo>
                  <a:lnTo>
                    <a:pt x="81" y="2"/>
                  </a:lnTo>
                  <a:lnTo>
                    <a:pt x="51" y="11"/>
                  </a:lnTo>
                  <a:lnTo>
                    <a:pt x="29" y="9"/>
                  </a:lnTo>
                  <a:lnTo>
                    <a:pt x="8" y="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77" name="Freeform 479"/>
            <p:cNvSpPr>
              <a:spLocks noChangeAspect="1"/>
            </p:cNvSpPr>
            <p:nvPr/>
          </p:nvSpPr>
          <p:spPr bwMode="auto">
            <a:xfrm>
              <a:off x="4686300" y="3068638"/>
              <a:ext cx="46038" cy="98425"/>
            </a:xfrm>
            <a:custGeom>
              <a:avLst/>
              <a:gdLst>
                <a:gd name="T0" fmla="*/ 0 w 36"/>
                <a:gd name="T1" fmla="*/ 2147483647 h 68"/>
                <a:gd name="T2" fmla="*/ 2147483647 w 36"/>
                <a:gd name="T3" fmla="*/ 2147483647 h 68"/>
                <a:gd name="T4" fmla="*/ 2147483647 w 36"/>
                <a:gd name="T5" fmla="*/ 2147483647 h 68"/>
                <a:gd name="T6" fmla="*/ 2147483647 w 36"/>
                <a:gd name="T7" fmla="*/ 2147483647 h 68"/>
                <a:gd name="T8" fmla="*/ 2147483647 w 36"/>
                <a:gd name="T9" fmla="*/ 2147483647 h 68"/>
                <a:gd name="T10" fmla="*/ 2147483647 w 36"/>
                <a:gd name="T11" fmla="*/ 2147483647 h 68"/>
                <a:gd name="T12" fmla="*/ 2147483647 w 36"/>
                <a:gd name="T13" fmla="*/ 2147483647 h 68"/>
                <a:gd name="T14" fmla="*/ 2147483647 w 36"/>
                <a:gd name="T15" fmla="*/ 2147483647 h 68"/>
                <a:gd name="T16" fmla="*/ 2147483647 w 36"/>
                <a:gd name="T17" fmla="*/ 0 h 68"/>
                <a:gd name="T18" fmla="*/ 0 w 36"/>
                <a:gd name="T19" fmla="*/ 214748364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68">
                  <a:moveTo>
                    <a:pt x="0" y="15"/>
                  </a:moveTo>
                  <a:lnTo>
                    <a:pt x="5" y="47"/>
                  </a:lnTo>
                  <a:lnTo>
                    <a:pt x="19" y="68"/>
                  </a:lnTo>
                  <a:lnTo>
                    <a:pt x="24" y="62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21" y="15"/>
                  </a:lnTo>
                  <a:lnTo>
                    <a:pt x="16" y="2"/>
                  </a:lnTo>
                  <a:lnTo>
                    <a:pt x="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480"/>
            <p:cNvSpPr>
              <a:spLocks noChangeAspect="1"/>
            </p:cNvSpPr>
            <p:nvPr/>
          </p:nvSpPr>
          <p:spPr bwMode="auto">
            <a:xfrm>
              <a:off x="4686300" y="3068638"/>
              <a:ext cx="46038" cy="98425"/>
            </a:xfrm>
            <a:custGeom>
              <a:avLst/>
              <a:gdLst>
                <a:gd name="T0" fmla="*/ 0 w 36"/>
                <a:gd name="T1" fmla="*/ 2147483647 h 68"/>
                <a:gd name="T2" fmla="*/ 2147483647 w 36"/>
                <a:gd name="T3" fmla="*/ 2147483647 h 68"/>
                <a:gd name="T4" fmla="*/ 2147483647 w 36"/>
                <a:gd name="T5" fmla="*/ 2147483647 h 68"/>
                <a:gd name="T6" fmla="*/ 2147483647 w 36"/>
                <a:gd name="T7" fmla="*/ 2147483647 h 68"/>
                <a:gd name="T8" fmla="*/ 2147483647 w 36"/>
                <a:gd name="T9" fmla="*/ 2147483647 h 68"/>
                <a:gd name="T10" fmla="*/ 2147483647 w 36"/>
                <a:gd name="T11" fmla="*/ 2147483647 h 68"/>
                <a:gd name="T12" fmla="*/ 2147483647 w 36"/>
                <a:gd name="T13" fmla="*/ 2147483647 h 68"/>
                <a:gd name="T14" fmla="*/ 2147483647 w 36"/>
                <a:gd name="T15" fmla="*/ 2147483647 h 68"/>
                <a:gd name="T16" fmla="*/ 2147483647 w 36"/>
                <a:gd name="T17" fmla="*/ 0 h 68"/>
                <a:gd name="T18" fmla="*/ 0 w 36"/>
                <a:gd name="T19" fmla="*/ 214748364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68">
                  <a:moveTo>
                    <a:pt x="0" y="15"/>
                  </a:moveTo>
                  <a:lnTo>
                    <a:pt x="5" y="47"/>
                  </a:lnTo>
                  <a:lnTo>
                    <a:pt x="19" y="68"/>
                  </a:lnTo>
                  <a:lnTo>
                    <a:pt x="24" y="62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21" y="15"/>
                  </a:lnTo>
                  <a:lnTo>
                    <a:pt x="16" y="2"/>
                  </a:lnTo>
                  <a:lnTo>
                    <a:pt x="3" y="0"/>
                  </a:lnTo>
                  <a:lnTo>
                    <a:pt x="0" y="15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485"/>
            <p:cNvSpPr>
              <a:spLocks noChangeAspect="1"/>
            </p:cNvSpPr>
            <p:nvPr/>
          </p:nvSpPr>
          <p:spPr bwMode="auto">
            <a:xfrm>
              <a:off x="4713288" y="3095625"/>
              <a:ext cx="152400" cy="179388"/>
            </a:xfrm>
            <a:custGeom>
              <a:avLst/>
              <a:gdLst>
                <a:gd name="T0" fmla="*/ 2147483647 w 123"/>
                <a:gd name="T1" fmla="*/ 2147483647 h 128"/>
                <a:gd name="T2" fmla="*/ 2147483647 w 123"/>
                <a:gd name="T3" fmla="*/ 2147483647 h 128"/>
                <a:gd name="T4" fmla="*/ 0 w 123"/>
                <a:gd name="T5" fmla="*/ 2147483647 h 128"/>
                <a:gd name="T6" fmla="*/ 2147483647 w 123"/>
                <a:gd name="T7" fmla="*/ 2147483647 h 128"/>
                <a:gd name="T8" fmla="*/ 2147483647 w 123"/>
                <a:gd name="T9" fmla="*/ 2147483647 h 128"/>
                <a:gd name="T10" fmla="*/ 2147483647 w 123"/>
                <a:gd name="T11" fmla="*/ 2147483647 h 128"/>
                <a:gd name="T12" fmla="*/ 2147483647 w 123"/>
                <a:gd name="T13" fmla="*/ 2147483647 h 128"/>
                <a:gd name="T14" fmla="*/ 2147483647 w 123"/>
                <a:gd name="T15" fmla="*/ 2147483647 h 128"/>
                <a:gd name="T16" fmla="*/ 2147483647 w 123"/>
                <a:gd name="T17" fmla="*/ 2147483647 h 128"/>
                <a:gd name="T18" fmla="*/ 2147483647 w 123"/>
                <a:gd name="T19" fmla="*/ 2147483647 h 128"/>
                <a:gd name="T20" fmla="*/ 2147483647 w 123"/>
                <a:gd name="T21" fmla="*/ 0 h 128"/>
                <a:gd name="T22" fmla="*/ 2147483647 w 123"/>
                <a:gd name="T23" fmla="*/ 2147483647 h 128"/>
                <a:gd name="T24" fmla="*/ 2147483647 w 123"/>
                <a:gd name="T25" fmla="*/ 2147483647 h 128"/>
                <a:gd name="T26" fmla="*/ 2147483647 w 123"/>
                <a:gd name="T27" fmla="*/ 2147483647 h 128"/>
                <a:gd name="T28" fmla="*/ 2147483647 w 123"/>
                <a:gd name="T29" fmla="*/ 2147483647 h 128"/>
                <a:gd name="T30" fmla="*/ 2147483647 w 123"/>
                <a:gd name="T31" fmla="*/ 2147483647 h 128"/>
                <a:gd name="T32" fmla="*/ 2147483647 w 123"/>
                <a:gd name="T33" fmla="*/ 2147483647 h 128"/>
                <a:gd name="T34" fmla="*/ 2147483647 w 123"/>
                <a:gd name="T35" fmla="*/ 2147483647 h 128"/>
                <a:gd name="T36" fmla="*/ 2147483647 w 123"/>
                <a:gd name="T37" fmla="*/ 2147483647 h 128"/>
                <a:gd name="T38" fmla="*/ 2147483647 w 123"/>
                <a:gd name="T39" fmla="*/ 2147483647 h 128"/>
                <a:gd name="T40" fmla="*/ 2147483647 w 123"/>
                <a:gd name="T41" fmla="*/ 2147483647 h 128"/>
                <a:gd name="T42" fmla="*/ 2147483647 w 123"/>
                <a:gd name="T43" fmla="*/ 2147483647 h 128"/>
                <a:gd name="T44" fmla="*/ 2147483647 w 123"/>
                <a:gd name="T45" fmla="*/ 2147483647 h 128"/>
                <a:gd name="T46" fmla="*/ 2147483647 w 123"/>
                <a:gd name="T47" fmla="*/ 2147483647 h 128"/>
                <a:gd name="T48" fmla="*/ 2147483647 w 123"/>
                <a:gd name="T49" fmla="*/ 2147483647 h 128"/>
                <a:gd name="T50" fmla="*/ 2147483647 w 123"/>
                <a:gd name="T51" fmla="*/ 2147483647 h 128"/>
                <a:gd name="T52" fmla="*/ 2147483647 w 123"/>
                <a:gd name="T53" fmla="*/ 2147483647 h 128"/>
                <a:gd name="T54" fmla="*/ 2147483647 w 123"/>
                <a:gd name="T55" fmla="*/ 2147483647 h 128"/>
                <a:gd name="T56" fmla="*/ 2147483647 w 123"/>
                <a:gd name="T57" fmla="*/ 2147483647 h 128"/>
                <a:gd name="T58" fmla="*/ 2147483647 w 123"/>
                <a:gd name="T59" fmla="*/ 2147483647 h 128"/>
                <a:gd name="T60" fmla="*/ 2147483647 w 123"/>
                <a:gd name="T61" fmla="*/ 2147483647 h 128"/>
                <a:gd name="T62" fmla="*/ 2147483647 w 123"/>
                <a:gd name="T63" fmla="*/ 2147483647 h 128"/>
                <a:gd name="T64" fmla="*/ 2147483647 w 123"/>
                <a:gd name="T65" fmla="*/ 2147483647 h 128"/>
                <a:gd name="T66" fmla="*/ 2147483647 w 123"/>
                <a:gd name="T67" fmla="*/ 2147483647 h 128"/>
                <a:gd name="T68" fmla="*/ 2147483647 w 123"/>
                <a:gd name="T69" fmla="*/ 2147483647 h 128"/>
                <a:gd name="T70" fmla="*/ 2147483647 w 123"/>
                <a:gd name="T71" fmla="*/ 2147483647 h 128"/>
                <a:gd name="T72" fmla="*/ 2147483647 w 123"/>
                <a:gd name="T73" fmla="*/ 2147483647 h 128"/>
                <a:gd name="T74" fmla="*/ 2147483647 w 123"/>
                <a:gd name="T75" fmla="*/ 2147483647 h 128"/>
                <a:gd name="T76" fmla="*/ 2147483647 w 123"/>
                <a:gd name="T77" fmla="*/ 2147483647 h 128"/>
                <a:gd name="T78" fmla="*/ 2147483647 w 123"/>
                <a:gd name="T79" fmla="*/ 2147483647 h 128"/>
                <a:gd name="T80" fmla="*/ 2147483647 w 123"/>
                <a:gd name="T81" fmla="*/ 2147483647 h 128"/>
                <a:gd name="T82" fmla="*/ 2147483647 w 123"/>
                <a:gd name="T83" fmla="*/ 2147483647 h 128"/>
                <a:gd name="T84" fmla="*/ 2147483647 w 123"/>
                <a:gd name="T85" fmla="*/ 2147483647 h 128"/>
                <a:gd name="T86" fmla="*/ 2147483647 w 123"/>
                <a:gd name="T87" fmla="*/ 2147483647 h 128"/>
                <a:gd name="T88" fmla="*/ 2147483647 w 123"/>
                <a:gd name="T89" fmla="*/ 2147483647 h 128"/>
                <a:gd name="T90" fmla="*/ 2147483647 w 123"/>
                <a:gd name="T91" fmla="*/ 2147483647 h 128"/>
                <a:gd name="T92" fmla="*/ 2147483647 w 123"/>
                <a:gd name="T93" fmla="*/ 2147483647 h 128"/>
                <a:gd name="T94" fmla="*/ 2147483647 w 123"/>
                <a:gd name="T95" fmla="*/ 2147483647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3" h="128">
                  <a:moveTo>
                    <a:pt x="24" y="67"/>
                  </a:moveTo>
                  <a:lnTo>
                    <a:pt x="10" y="61"/>
                  </a:lnTo>
                  <a:lnTo>
                    <a:pt x="0" y="51"/>
                  </a:lnTo>
                  <a:lnTo>
                    <a:pt x="6" y="44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51" y="11"/>
                  </a:lnTo>
                  <a:lnTo>
                    <a:pt x="74" y="7"/>
                  </a:lnTo>
                  <a:lnTo>
                    <a:pt x="108" y="11"/>
                  </a:lnTo>
                  <a:lnTo>
                    <a:pt x="115" y="3"/>
                  </a:lnTo>
                  <a:lnTo>
                    <a:pt x="118" y="0"/>
                  </a:lnTo>
                  <a:lnTo>
                    <a:pt x="123" y="10"/>
                  </a:lnTo>
                  <a:lnTo>
                    <a:pt x="115" y="24"/>
                  </a:lnTo>
                  <a:lnTo>
                    <a:pt x="93" y="20"/>
                  </a:lnTo>
                  <a:lnTo>
                    <a:pt x="71" y="28"/>
                  </a:lnTo>
                  <a:lnTo>
                    <a:pt x="82" y="38"/>
                  </a:lnTo>
                  <a:lnTo>
                    <a:pt x="73" y="38"/>
                  </a:lnTo>
                  <a:lnTo>
                    <a:pt x="74" y="43"/>
                  </a:lnTo>
                  <a:lnTo>
                    <a:pt x="65" y="39"/>
                  </a:lnTo>
                  <a:lnTo>
                    <a:pt x="70" y="44"/>
                  </a:lnTo>
                  <a:lnTo>
                    <a:pt x="55" y="30"/>
                  </a:lnTo>
                  <a:lnTo>
                    <a:pt x="51" y="32"/>
                  </a:lnTo>
                  <a:lnTo>
                    <a:pt x="59" y="53"/>
                  </a:lnTo>
                  <a:lnTo>
                    <a:pt x="63" y="65"/>
                  </a:lnTo>
                  <a:lnTo>
                    <a:pt x="54" y="60"/>
                  </a:lnTo>
                  <a:lnTo>
                    <a:pt x="58" y="69"/>
                  </a:lnTo>
                  <a:lnTo>
                    <a:pt x="54" y="71"/>
                  </a:lnTo>
                  <a:lnTo>
                    <a:pt x="82" y="89"/>
                  </a:lnTo>
                  <a:lnTo>
                    <a:pt x="79" y="97"/>
                  </a:lnTo>
                  <a:lnTo>
                    <a:pt x="70" y="92"/>
                  </a:lnTo>
                  <a:lnTo>
                    <a:pt x="63" y="96"/>
                  </a:lnTo>
                  <a:lnTo>
                    <a:pt x="70" y="105"/>
                  </a:lnTo>
                  <a:lnTo>
                    <a:pt x="59" y="105"/>
                  </a:lnTo>
                  <a:lnTo>
                    <a:pt x="65" y="128"/>
                  </a:lnTo>
                  <a:lnTo>
                    <a:pt x="54" y="122"/>
                  </a:lnTo>
                  <a:lnTo>
                    <a:pt x="51" y="128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30" y="100"/>
                  </a:lnTo>
                  <a:lnTo>
                    <a:pt x="29" y="92"/>
                  </a:lnTo>
                  <a:lnTo>
                    <a:pt x="44" y="84"/>
                  </a:lnTo>
                  <a:lnTo>
                    <a:pt x="62" y="90"/>
                  </a:lnTo>
                  <a:lnTo>
                    <a:pt x="62" y="85"/>
                  </a:lnTo>
                  <a:lnTo>
                    <a:pt x="51" y="81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17" y="69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486"/>
            <p:cNvSpPr>
              <a:spLocks noChangeAspect="1"/>
            </p:cNvSpPr>
            <p:nvPr/>
          </p:nvSpPr>
          <p:spPr bwMode="auto">
            <a:xfrm>
              <a:off x="4713288" y="3095625"/>
              <a:ext cx="152400" cy="179388"/>
            </a:xfrm>
            <a:custGeom>
              <a:avLst/>
              <a:gdLst>
                <a:gd name="T0" fmla="*/ 2147483647 w 123"/>
                <a:gd name="T1" fmla="*/ 2147483647 h 128"/>
                <a:gd name="T2" fmla="*/ 2147483647 w 123"/>
                <a:gd name="T3" fmla="*/ 2147483647 h 128"/>
                <a:gd name="T4" fmla="*/ 0 w 123"/>
                <a:gd name="T5" fmla="*/ 2147483647 h 128"/>
                <a:gd name="T6" fmla="*/ 2147483647 w 123"/>
                <a:gd name="T7" fmla="*/ 2147483647 h 128"/>
                <a:gd name="T8" fmla="*/ 2147483647 w 123"/>
                <a:gd name="T9" fmla="*/ 2147483647 h 128"/>
                <a:gd name="T10" fmla="*/ 2147483647 w 123"/>
                <a:gd name="T11" fmla="*/ 2147483647 h 128"/>
                <a:gd name="T12" fmla="*/ 2147483647 w 123"/>
                <a:gd name="T13" fmla="*/ 2147483647 h 128"/>
                <a:gd name="T14" fmla="*/ 2147483647 w 123"/>
                <a:gd name="T15" fmla="*/ 2147483647 h 128"/>
                <a:gd name="T16" fmla="*/ 2147483647 w 123"/>
                <a:gd name="T17" fmla="*/ 2147483647 h 128"/>
                <a:gd name="T18" fmla="*/ 2147483647 w 123"/>
                <a:gd name="T19" fmla="*/ 2147483647 h 128"/>
                <a:gd name="T20" fmla="*/ 2147483647 w 123"/>
                <a:gd name="T21" fmla="*/ 0 h 128"/>
                <a:gd name="T22" fmla="*/ 2147483647 w 123"/>
                <a:gd name="T23" fmla="*/ 2147483647 h 128"/>
                <a:gd name="T24" fmla="*/ 2147483647 w 123"/>
                <a:gd name="T25" fmla="*/ 2147483647 h 128"/>
                <a:gd name="T26" fmla="*/ 2147483647 w 123"/>
                <a:gd name="T27" fmla="*/ 2147483647 h 128"/>
                <a:gd name="T28" fmla="*/ 2147483647 w 123"/>
                <a:gd name="T29" fmla="*/ 2147483647 h 128"/>
                <a:gd name="T30" fmla="*/ 2147483647 w 123"/>
                <a:gd name="T31" fmla="*/ 2147483647 h 128"/>
                <a:gd name="T32" fmla="*/ 2147483647 w 123"/>
                <a:gd name="T33" fmla="*/ 2147483647 h 128"/>
                <a:gd name="T34" fmla="*/ 2147483647 w 123"/>
                <a:gd name="T35" fmla="*/ 2147483647 h 128"/>
                <a:gd name="T36" fmla="*/ 2147483647 w 123"/>
                <a:gd name="T37" fmla="*/ 2147483647 h 128"/>
                <a:gd name="T38" fmla="*/ 2147483647 w 123"/>
                <a:gd name="T39" fmla="*/ 2147483647 h 128"/>
                <a:gd name="T40" fmla="*/ 2147483647 w 123"/>
                <a:gd name="T41" fmla="*/ 2147483647 h 128"/>
                <a:gd name="T42" fmla="*/ 2147483647 w 123"/>
                <a:gd name="T43" fmla="*/ 2147483647 h 128"/>
                <a:gd name="T44" fmla="*/ 2147483647 w 123"/>
                <a:gd name="T45" fmla="*/ 2147483647 h 128"/>
                <a:gd name="T46" fmla="*/ 2147483647 w 123"/>
                <a:gd name="T47" fmla="*/ 2147483647 h 128"/>
                <a:gd name="T48" fmla="*/ 2147483647 w 123"/>
                <a:gd name="T49" fmla="*/ 2147483647 h 128"/>
                <a:gd name="T50" fmla="*/ 2147483647 w 123"/>
                <a:gd name="T51" fmla="*/ 2147483647 h 128"/>
                <a:gd name="T52" fmla="*/ 2147483647 w 123"/>
                <a:gd name="T53" fmla="*/ 2147483647 h 128"/>
                <a:gd name="T54" fmla="*/ 2147483647 w 123"/>
                <a:gd name="T55" fmla="*/ 2147483647 h 128"/>
                <a:gd name="T56" fmla="*/ 2147483647 w 123"/>
                <a:gd name="T57" fmla="*/ 2147483647 h 128"/>
                <a:gd name="T58" fmla="*/ 2147483647 w 123"/>
                <a:gd name="T59" fmla="*/ 2147483647 h 128"/>
                <a:gd name="T60" fmla="*/ 2147483647 w 123"/>
                <a:gd name="T61" fmla="*/ 2147483647 h 128"/>
                <a:gd name="T62" fmla="*/ 2147483647 w 123"/>
                <a:gd name="T63" fmla="*/ 2147483647 h 128"/>
                <a:gd name="T64" fmla="*/ 2147483647 w 123"/>
                <a:gd name="T65" fmla="*/ 2147483647 h 128"/>
                <a:gd name="T66" fmla="*/ 2147483647 w 123"/>
                <a:gd name="T67" fmla="*/ 2147483647 h 128"/>
                <a:gd name="T68" fmla="*/ 2147483647 w 123"/>
                <a:gd name="T69" fmla="*/ 2147483647 h 128"/>
                <a:gd name="T70" fmla="*/ 2147483647 w 123"/>
                <a:gd name="T71" fmla="*/ 2147483647 h 128"/>
                <a:gd name="T72" fmla="*/ 2147483647 w 123"/>
                <a:gd name="T73" fmla="*/ 2147483647 h 128"/>
                <a:gd name="T74" fmla="*/ 2147483647 w 123"/>
                <a:gd name="T75" fmla="*/ 2147483647 h 128"/>
                <a:gd name="T76" fmla="*/ 2147483647 w 123"/>
                <a:gd name="T77" fmla="*/ 2147483647 h 128"/>
                <a:gd name="T78" fmla="*/ 2147483647 w 123"/>
                <a:gd name="T79" fmla="*/ 2147483647 h 128"/>
                <a:gd name="T80" fmla="*/ 2147483647 w 123"/>
                <a:gd name="T81" fmla="*/ 2147483647 h 128"/>
                <a:gd name="T82" fmla="*/ 2147483647 w 123"/>
                <a:gd name="T83" fmla="*/ 2147483647 h 128"/>
                <a:gd name="T84" fmla="*/ 2147483647 w 123"/>
                <a:gd name="T85" fmla="*/ 2147483647 h 128"/>
                <a:gd name="T86" fmla="*/ 2147483647 w 123"/>
                <a:gd name="T87" fmla="*/ 2147483647 h 128"/>
                <a:gd name="T88" fmla="*/ 2147483647 w 123"/>
                <a:gd name="T89" fmla="*/ 2147483647 h 128"/>
                <a:gd name="T90" fmla="*/ 2147483647 w 123"/>
                <a:gd name="T91" fmla="*/ 2147483647 h 128"/>
                <a:gd name="T92" fmla="*/ 2147483647 w 123"/>
                <a:gd name="T93" fmla="*/ 2147483647 h 128"/>
                <a:gd name="T94" fmla="*/ 2147483647 w 123"/>
                <a:gd name="T95" fmla="*/ 2147483647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3" h="128">
                  <a:moveTo>
                    <a:pt x="24" y="67"/>
                  </a:moveTo>
                  <a:lnTo>
                    <a:pt x="10" y="61"/>
                  </a:lnTo>
                  <a:lnTo>
                    <a:pt x="0" y="51"/>
                  </a:lnTo>
                  <a:lnTo>
                    <a:pt x="6" y="44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51" y="11"/>
                  </a:lnTo>
                  <a:lnTo>
                    <a:pt x="74" y="7"/>
                  </a:lnTo>
                  <a:lnTo>
                    <a:pt x="108" y="11"/>
                  </a:lnTo>
                  <a:lnTo>
                    <a:pt x="115" y="3"/>
                  </a:lnTo>
                  <a:lnTo>
                    <a:pt x="118" y="0"/>
                  </a:lnTo>
                  <a:lnTo>
                    <a:pt x="123" y="10"/>
                  </a:lnTo>
                  <a:lnTo>
                    <a:pt x="115" y="24"/>
                  </a:lnTo>
                  <a:lnTo>
                    <a:pt x="93" y="20"/>
                  </a:lnTo>
                  <a:lnTo>
                    <a:pt x="71" y="28"/>
                  </a:lnTo>
                  <a:lnTo>
                    <a:pt x="82" y="38"/>
                  </a:lnTo>
                  <a:lnTo>
                    <a:pt x="73" y="38"/>
                  </a:lnTo>
                  <a:lnTo>
                    <a:pt x="74" y="43"/>
                  </a:lnTo>
                  <a:lnTo>
                    <a:pt x="65" y="39"/>
                  </a:lnTo>
                  <a:lnTo>
                    <a:pt x="70" y="44"/>
                  </a:lnTo>
                  <a:lnTo>
                    <a:pt x="55" y="30"/>
                  </a:lnTo>
                  <a:lnTo>
                    <a:pt x="51" y="32"/>
                  </a:lnTo>
                  <a:lnTo>
                    <a:pt x="59" y="53"/>
                  </a:lnTo>
                  <a:lnTo>
                    <a:pt x="63" y="65"/>
                  </a:lnTo>
                  <a:lnTo>
                    <a:pt x="54" y="60"/>
                  </a:lnTo>
                  <a:lnTo>
                    <a:pt x="58" y="69"/>
                  </a:lnTo>
                  <a:lnTo>
                    <a:pt x="54" y="71"/>
                  </a:lnTo>
                  <a:lnTo>
                    <a:pt x="82" y="89"/>
                  </a:lnTo>
                  <a:lnTo>
                    <a:pt x="79" y="97"/>
                  </a:lnTo>
                  <a:lnTo>
                    <a:pt x="70" y="92"/>
                  </a:lnTo>
                  <a:lnTo>
                    <a:pt x="63" y="96"/>
                  </a:lnTo>
                  <a:lnTo>
                    <a:pt x="70" y="105"/>
                  </a:lnTo>
                  <a:lnTo>
                    <a:pt x="59" y="105"/>
                  </a:lnTo>
                  <a:lnTo>
                    <a:pt x="65" y="128"/>
                  </a:lnTo>
                  <a:lnTo>
                    <a:pt x="54" y="122"/>
                  </a:lnTo>
                  <a:lnTo>
                    <a:pt x="51" y="128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30" y="100"/>
                  </a:lnTo>
                  <a:lnTo>
                    <a:pt x="29" y="92"/>
                  </a:lnTo>
                  <a:lnTo>
                    <a:pt x="44" y="84"/>
                  </a:lnTo>
                  <a:lnTo>
                    <a:pt x="62" y="90"/>
                  </a:lnTo>
                  <a:lnTo>
                    <a:pt x="62" y="85"/>
                  </a:lnTo>
                  <a:lnTo>
                    <a:pt x="51" y="81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17" y="69"/>
                  </a:lnTo>
                  <a:lnTo>
                    <a:pt x="24" y="67"/>
                  </a:lnTo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Freeform 487"/>
            <p:cNvSpPr>
              <a:spLocks noChangeAspect="1"/>
            </p:cNvSpPr>
            <p:nvPr/>
          </p:nvSpPr>
          <p:spPr bwMode="auto">
            <a:xfrm>
              <a:off x="4816475" y="3311525"/>
              <a:ext cx="65088" cy="25400"/>
            </a:xfrm>
            <a:custGeom>
              <a:avLst/>
              <a:gdLst>
                <a:gd name="T0" fmla="*/ 2147483647 w 54"/>
                <a:gd name="T1" fmla="*/ 2147483647 h 20"/>
                <a:gd name="T2" fmla="*/ 2147483647 w 54"/>
                <a:gd name="T3" fmla="*/ 0 h 20"/>
                <a:gd name="T4" fmla="*/ 2147483647 w 54"/>
                <a:gd name="T5" fmla="*/ 0 h 20"/>
                <a:gd name="T6" fmla="*/ 0 w 54"/>
                <a:gd name="T7" fmla="*/ 2147483647 h 20"/>
                <a:gd name="T8" fmla="*/ 2147483647 w 54"/>
                <a:gd name="T9" fmla="*/ 2147483647 h 20"/>
                <a:gd name="T10" fmla="*/ 2147483647 w 54"/>
                <a:gd name="T11" fmla="*/ 2147483647 h 20"/>
                <a:gd name="T12" fmla="*/ 2147483647 w 54"/>
                <a:gd name="T13" fmla="*/ 2147483647 h 20"/>
                <a:gd name="T14" fmla="*/ 2147483647 w 54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20">
                  <a:moveTo>
                    <a:pt x="41" y="8"/>
                  </a:moveTo>
                  <a:lnTo>
                    <a:pt x="9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8" y="14"/>
                  </a:lnTo>
                  <a:lnTo>
                    <a:pt x="38" y="20"/>
                  </a:lnTo>
                  <a:lnTo>
                    <a:pt x="54" y="13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99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489"/>
            <p:cNvSpPr>
              <a:spLocks noChangeAspect="1"/>
            </p:cNvSpPr>
            <p:nvPr/>
          </p:nvSpPr>
          <p:spPr bwMode="auto">
            <a:xfrm>
              <a:off x="4862513" y="3179763"/>
              <a:ext cx="23812" cy="26987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0 w 20"/>
                <a:gd name="T5" fmla="*/ 0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14" y="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490"/>
            <p:cNvSpPr>
              <a:spLocks noChangeAspect="1"/>
            </p:cNvSpPr>
            <p:nvPr/>
          </p:nvSpPr>
          <p:spPr bwMode="auto">
            <a:xfrm>
              <a:off x="4862513" y="3179763"/>
              <a:ext cx="23812" cy="26987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0 w 20"/>
                <a:gd name="T5" fmla="*/ 0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14" y="10"/>
                  </a:lnTo>
                  <a:lnTo>
                    <a:pt x="20" y="2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491"/>
            <p:cNvSpPr>
              <a:spLocks noChangeAspect="1"/>
            </p:cNvSpPr>
            <p:nvPr/>
          </p:nvSpPr>
          <p:spPr bwMode="auto">
            <a:xfrm>
              <a:off x="4864100" y="3203575"/>
              <a:ext cx="22225" cy="28575"/>
            </a:xfrm>
            <a:custGeom>
              <a:avLst/>
              <a:gdLst>
                <a:gd name="T0" fmla="*/ 2147483647 w 20"/>
                <a:gd name="T1" fmla="*/ 0 h 20"/>
                <a:gd name="T2" fmla="*/ 2147483647 w 20"/>
                <a:gd name="T3" fmla="*/ 2147483647 h 20"/>
                <a:gd name="T4" fmla="*/ 0 w 20"/>
                <a:gd name="T5" fmla="*/ 2147483647 h 20"/>
                <a:gd name="T6" fmla="*/ 2147483647 w 2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20"/>
                  </a:lnTo>
                  <a:lnTo>
                    <a:pt x="0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492"/>
            <p:cNvSpPr>
              <a:spLocks noChangeAspect="1"/>
            </p:cNvSpPr>
            <p:nvPr/>
          </p:nvSpPr>
          <p:spPr bwMode="auto">
            <a:xfrm>
              <a:off x="4864100" y="3203575"/>
              <a:ext cx="22225" cy="28575"/>
            </a:xfrm>
            <a:custGeom>
              <a:avLst/>
              <a:gdLst>
                <a:gd name="T0" fmla="*/ 2147483647 w 20"/>
                <a:gd name="T1" fmla="*/ 0 h 20"/>
                <a:gd name="T2" fmla="*/ 2147483647 w 20"/>
                <a:gd name="T3" fmla="*/ 2147483647 h 20"/>
                <a:gd name="T4" fmla="*/ 0 w 20"/>
                <a:gd name="T5" fmla="*/ 2147483647 h 20"/>
                <a:gd name="T6" fmla="*/ 2147483647 w 2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20"/>
                  </a:lnTo>
                  <a:lnTo>
                    <a:pt x="0" y="7"/>
                  </a:lnTo>
                  <a:lnTo>
                    <a:pt x="20" y="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493"/>
            <p:cNvSpPr>
              <a:spLocks noChangeAspect="1"/>
            </p:cNvSpPr>
            <p:nvPr/>
          </p:nvSpPr>
          <p:spPr bwMode="auto">
            <a:xfrm>
              <a:off x="4383088" y="2919413"/>
              <a:ext cx="288925" cy="303212"/>
            </a:xfrm>
            <a:custGeom>
              <a:avLst/>
              <a:gdLst>
                <a:gd name="T0" fmla="*/ 2147483647 w 234"/>
                <a:gd name="T1" fmla="*/ 2147483647 h 218"/>
                <a:gd name="T2" fmla="*/ 2147483647 w 234"/>
                <a:gd name="T3" fmla="*/ 0 h 218"/>
                <a:gd name="T4" fmla="*/ 2147483647 w 234"/>
                <a:gd name="T5" fmla="*/ 2147483647 h 218"/>
                <a:gd name="T6" fmla="*/ 2147483647 w 234"/>
                <a:gd name="T7" fmla="*/ 2147483647 h 218"/>
                <a:gd name="T8" fmla="*/ 2147483647 w 234"/>
                <a:gd name="T9" fmla="*/ 2147483647 h 218"/>
                <a:gd name="T10" fmla="*/ 2147483647 w 234"/>
                <a:gd name="T11" fmla="*/ 2147483647 h 218"/>
                <a:gd name="T12" fmla="*/ 2147483647 w 234"/>
                <a:gd name="T13" fmla="*/ 2147483647 h 218"/>
                <a:gd name="T14" fmla="*/ 2147483647 w 234"/>
                <a:gd name="T15" fmla="*/ 2147483647 h 218"/>
                <a:gd name="T16" fmla="*/ 2147483647 w 234"/>
                <a:gd name="T17" fmla="*/ 2147483647 h 218"/>
                <a:gd name="T18" fmla="*/ 2147483647 w 234"/>
                <a:gd name="T19" fmla="*/ 2147483647 h 218"/>
                <a:gd name="T20" fmla="*/ 2147483647 w 234"/>
                <a:gd name="T21" fmla="*/ 2147483647 h 218"/>
                <a:gd name="T22" fmla="*/ 2147483647 w 234"/>
                <a:gd name="T23" fmla="*/ 2147483647 h 218"/>
                <a:gd name="T24" fmla="*/ 2147483647 w 234"/>
                <a:gd name="T25" fmla="*/ 2147483647 h 218"/>
                <a:gd name="T26" fmla="*/ 0 w 234"/>
                <a:gd name="T27" fmla="*/ 2147483647 h 218"/>
                <a:gd name="T28" fmla="*/ 0 w 234"/>
                <a:gd name="T29" fmla="*/ 2147483647 h 218"/>
                <a:gd name="T30" fmla="*/ 2147483647 w 234"/>
                <a:gd name="T31" fmla="*/ 2147483647 h 218"/>
                <a:gd name="T32" fmla="*/ 2147483647 w 234"/>
                <a:gd name="T33" fmla="*/ 2147483647 h 218"/>
                <a:gd name="T34" fmla="*/ 2147483647 w 234"/>
                <a:gd name="T35" fmla="*/ 2147483647 h 218"/>
                <a:gd name="T36" fmla="*/ 2147483647 w 234"/>
                <a:gd name="T37" fmla="*/ 2147483647 h 218"/>
                <a:gd name="T38" fmla="*/ 2147483647 w 234"/>
                <a:gd name="T39" fmla="*/ 2147483647 h 218"/>
                <a:gd name="T40" fmla="*/ 2147483647 w 234"/>
                <a:gd name="T41" fmla="*/ 2147483647 h 218"/>
                <a:gd name="T42" fmla="*/ 2147483647 w 234"/>
                <a:gd name="T43" fmla="*/ 2147483647 h 218"/>
                <a:gd name="T44" fmla="*/ 2147483647 w 234"/>
                <a:gd name="T45" fmla="*/ 2147483647 h 218"/>
                <a:gd name="T46" fmla="*/ 2147483647 w 234"/>
                <a:gd name="T47" fmla="*/ 2147483647 h 218"/>
                <a:gd name="T48" fmla="*/ 2147483647 w 234"/>
                <a:gd name="T49" fmla="*/ 2147483647 h 218"/>
                <a:gd name="T50" fmla="*/ 2147483647 w 234"/>
                <a:gd name="T51" fmla="*/ 2147483647 h 218"/>
                <a:gd name="T52" fmla="*/ 2147483647 w 234"/>
                <a:gd name="T53" fmla="*/ 2147483647 h 218"/>
                <a:gd name="T54" fmla="*/ 2147483647 w 234"/>
                <a:gd name="T55" fmla="*/ 2147483647 h 218"/>
                <a:gd name="T56" fmla="*/ 2147483647 w 234"/>
                <a:gd name="T57" fmla="*/ 2147483647 h 218"/>
                <a:gd name="T58" fmla="*/ 2147483647 w 234"/>
                <a:gd name="T59" fmla="*/ 2147483647 h 218"/>
                <a:gd name="T60" fmla="*/ 2147483647 w 234"/>
                <a:gd name="T61" fmla="*/ 2147483647 h 218"/>
                <a:gd name="T62" fmla="*/ 2147483647 w 234"/>
                <a:gd name="T63" fmla="*/ 2147483647 h 218"/>
                <a:gd name="T64" fmla="*/ 2147483647 w 234"/>
                <a:gd name="T65" fmla="*/ 2147483647 h 218"/>
                <a:gd name="T66" fmla="*/ 2147483647 w 234"/>
                <a:gd name="T67" fmla="*/ 2147483647 h 218"/>
                <a:gd name="T68" fmla="*/ 2147483647 w 234"/>
                <a:gd name="T69" fmla="*/ 2147483647 h 218"/>
                <a:gd name="T70" fmla="*/ 2147483647 w 234"/>
                <a:gd name="T71" fmla="*/ 2147483647 h 218"/>
                <a:gd name="T72" fmla="*/ 2147483647 w 234"/>
                <a:gd name="T73" fmla="*/ 2147483647 h 218"/>
                <a:gd name="T74" fmla="*/ 2147483647 w 234"/>
                <a:gd name="T75" fmla="*/ 2147483647 h 218"/>
                <a:gd name="T76" fmla="*/ 2147483647 w 234"/>
                <a:gd name="T77" fmla="*/ 2147483647 h 218"/>
                <a:gd name="T78" fmla="*/ 2147483647 w 234"/>
                <a:gd name="T79" fmla="*/ 2147483647 h 218"/>
                <a:gd name="T80" fmla="*/ 2147483647 w 234"/>
                <a:gd name="T81" fmla="*/ 2147483647 h 218"/>
                <a:gd name="T82" fmla="*/ 2147483647 w 234"/>
                <a:gd name="T83" fmla="*/ 2147483647 h 218"/>
                <a:gd name="T84" fmla="*/ 2147483647 w 234"/>
                <a:gd name="T85" fmla="*/ 2147483647 h 218"/>
                <a:gd name="T86" fmla="*/ 2147483647 w 234"/>
                <a:gd name="T87" fmla="*/ 2147483647 h 218"/>
                <a:gd name="T88" fmla="*/ 2147483647 w 234"/>
                <a:gd name="T89" fmla="*/ 2147483647 h 218"/>
                <a:gd name="T90" fmla="*/ 2147483647 w 234"/>
                <a:gd name="T91" fmla="*/ 2147483647 h 218"/>
                <a:gd name="T92" fmla="*/ 2147483647 w 234"/>
                <a:gd name="T93" fmla="*/ 2147483647 h 218"/>
                <a:gd name="T94" fmla="*/ 2147483647 w 234"/>
                <a:gd name="T95" fmla="*/ 2147483647 h 218"/>
                <a:gd name="T96" fmla="*/ 2147483647 w 234"/>
                <a:gd name="T97" fmla="*/ 2147483647 h 218"/>
                <a:gd name="T98" fmla="*/ 2147483647 w 234"/>
                <a:gd name="T99" fmla="*/ 2147483647 h 218"/>
                <a:gd name="T100" fmla="*/ 2147483647 w 234"/>
                <a:gd name="T101" fmla="*/ 2147483647 h 218"/>
                <a:gd name="T102" fmla="*/ 2147483647 w 234"/>
                <a:gd name="T103" fmla="*/ 2147483647 h 218"/>
                <a:gd name="T104" fmla="*/ 2147483647 w 234"/>
                <a:gd name="T105" fmla="*/ 2147483647 h 218"/>
                <a:gd name="T106" fmla="*/ 2147483647 w 234"/>
                <a:gd name="T107" fmla="*/ 2147483647 h 2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4" h="218">
                  <a:moveTo>
                    <a:pt x="130" y="10"/>
                  </a:moveTo>
                  <a:lnTo>
                    <a:pt x="99" y="0"/>
                  </a:lnTo>
                  <a:lnTo>
                    <a:pt x="78" y="2"/>
                  </a:lnTo>
                  <a:lnTo>
                    <a:pt x="68" y="1"/>
                  </a:lnTo>
                  <a:lnTo>
                    <a:pt x="69" y="2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46" y="14"/>
                  </a:lnTo>
                  <a:lnTo>
                    <a:pt x="38" y="24"/>
                  </a:lnTo>
                  <a:lnTo>
                    <a:pt x="28" y="14"/>
                  </a:lnTo>
                  <a:lnTo>
                    <a:pt x="15" y="24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1" y="59"/>
                  </a:lnTo>
                  <a:lnTo>
                    <a:pt x="15" y="66"/>
                  </a:lnTo>
                  <a:lnTo>
                    <a:pt x="15" y="76"/>
                  </a:lnTo>
                  <a:lnTo>
                    <a:pt x="32" y="62"/>
                  </a:lnTo>
                  <a:lnTo>
                    <a:pt x="60" y="69"/>
                  </a:lnTo>
                  <a:lnTo>
                    <a:pt x="74" y="92"/>
                  </a:lnTo>
                  <a:lnTo>
                    <a:pt x="91" y="110"/>
                  </a:lnTo>
                  <a:lnTo>
                    <a:pt x="109" y="125"/>
                  </a:lnTo>
                  <a:lnTo>
                    <a:pt x="115" y="128"/>
                  </a:lnTo>
                  <a:lnTo>
                    <a:pt x="117" y="128"/>
                  </a:lnTo>
                  <a:lnTo>
                    <a:pt x="130" y="136"/>
                  </a:lnTo>
                  <a:lnTo>
                    <a:pt x="154" y="152"/>
                  </a:lnTo>
                  <a:lnTo>
                    <a:pt x="166" y="159"/>
                  </a:lnTo>
                  <a:lnTo>
                    <a:pt x="176" y="165"/>
                  </a:lnTo>
                  <a:lnTo>
                    <a:pt x="189" y="190"/>
                  </a:lnTo>
                  <a:lnTo>
                    <a:pt x="183" y="211"/>
                  </a:lnTo>
                  <a:lnTo>
                    <a:pt x="189" y="218"/>
                  </a:lnTo>
                  <a:lnTo>
                    <a:pt x="199" y="204"/>
                  </a:lnTo>
                  <a:lnTo>
                    <a:pt x="207" y="194"/>
                  </a:lnTo>
                  <a:lnTo>
                    <a:pt x="211" y="186"/>
                  </a:lnTo>
                  <a:lnTo>
                    <a:pt x="199" y="176"/>
                  </a:lnTo>
                  <a:lnTo>
                    <a:pt x="204" y="157"/>
                  </a:lnTo>
                  <a:lnTo>
                    <a:pt x="215" y="160"/>
                  </a:lnTo>
                  <a:lnTo>
                    <a:pt x="229" y="172"/>
                  </a:lnTo>
                  <a:lnTo>
                    <a:pt x="234" y="160"/>
                  </a:lnTo>
                  <a:lnTo>
                    <a:pt x="207" y="145"/>
                  </a:lnTo>
                  <a:lnTo>
                    <a:pt x="183" y="133"/>
                  </a:lnTo>
                  <a:lnTo>
                    <a:pt x="187" y="123"/>
                  </a:lnTo>
                  <a:lnTo>
                    <a:pt x="180" y="120"/>
                  </a:lnTo>
                  <a:lnTo>
                    <a:pt x="154" y="114"/>
                  </a:lnTo>
                  <a:lnTo>
                    <a:pt x="143" y="99"/>
                  </a:lnTo>
                  <a:lnTo>
                    <a:pt x="135" y="82"/>
                  </a:lnTo>
                  <a:lnTo>
                    <a:pt x="115" y="70"/>
                  </a:lnTo>
                  <a:lnTo>
                    <a:pt x="107" y="51"/>
                  </a:lnTo>
                  <a:lnTo>
                    <a:pt x="103" y="39"/>
                  </a:lnTo>
                  <a:lnTo>
                    <a:pt x="121" y="30"/>
                  </a:lnTo>
                  <a:lnTo>
                    <a:pt x="131" y="33"/>
                  </a:lnTo>
                  <a:lnTo>
                    <a:pt x="127" y="16"/>
                  </a:lnTo>
                  <a:lnTo>
                    <a:pt x="130" y="1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494"/>
            <p:cNvSpPr>
              <a:spLocks noChangeAspect="1"/>
            </p:cNvSpPr>
            <p:nvPr/>
          </p:nvSpPr>
          <p:spPr bwMode="auto">
            <a:xfrm>
              <a:off x="4383088" y="2919413"/>
              <a:ext cx="288925" cy="303212"/>
            </a:xfrm>
            <a:custGeom>
              <a:avLst/>
              <a:gdLst>
                <a:gd name="T0" fmla="*/ 2147483647 w 234"/>
                <a:gd name="T1" fmla="*/ 2147483647 h 218"/>
                <a:gd name="T2" fmla="*/ 2147483647 w 234"/>
                <a:gd name="T3" fmla="*/ 0 h 218"/>
                <a:gd name="T4" fmla="*/ 2147483647 w 234"/>
                <a:gd name="T5" fmla="*/ 2147483647 h 218"/>
                <a:gd name="T6" fmla="*/ 2147483647 w 234"/>
                <a:gd name="T7" fmla="*/ 2147483647 h 218"/>
                <a:gd name="T8" fmla="*/ 2147483647 w 234"/>
                <a:gd name="T9" fmla="*/ 2147483647 h 218"/>
                <a:gd name="T10" fmla="*/ 2147483647 w 234"/>
                <a:gd name="T11" fmla="*/ 2147483647 h 218"/>
                <a:gd name="T12" fmla="*/ 2147483647 w 234"/>
                <a:gd name="T13" fmla="*/ 2147483647 h 218"/>
                <a:gd name="T14" fmla="*/ 2147483647 w 234"/>
                <a:gd name="T15" fmla="*/ 2147483647 h 218"/>
                <a:gd name="T16" fmla="*/ 2147483647 w 234"/>
                <a:gd name="T17" fmla="*/ 2147483647 h 218"/>
                <a:gd name="T18" fmla="*/ 2147483647 w 234"/>
                <a:gd name="T19" fmla="*/ 2147483647 h 218"/>
                <a:gd name="T20" fmla="*/ 2147483647 w 234"/>
                <a:gd name="T21" fmla="*/ 2147483647 h 218"/>
                <a:gd name="T22" fmla="*/ 2147483647 w 234"/>
                <a:gd name="T23" fmla="*/ 2147483647 h 218"/>
                <a:gd name="T24" fmla="*/ 2147483647 w 234"/>
                <a:gd name="T25" fmla="*/ 2147483647 h 218"/>
                <a:gd name="T26" fmla="*/ 0 w 234"/>
                <a:gd name="T27" fmla="*/ 2147483647 h 218"/>
                <a:gd name="T28" fmla="*/ 0 w 234"/>
                <a:gd name="T29" fmla="*/ 2147483647 h 218"/>
                <a:gd name="T30" fmla="*/ 2147483647 w 234"/>
                <a:gd name="T31" fmla="*/ 2147483647 h 218"/>
                <a:gd name="T32" fmla="*/ 2147483647 w 234"/>
                <a:gd name="T33" fmla="*/ 2147483647 h 218"/>
                <a:gd name="T34" fmla="*/ 2147483647 w 234"/>
                <a:gd name="T35" fmla="*/ 2147483647 h 218"/>
                <a:gd name="T36" fmla="*/ 2147483647 w 234"/>
                <a:gd name="T37" fmla="*/ 2147483647 h 218"/>
                <a:gd name="T38" fmla="*/ 2147483647 w 234"/>
                <a:gd name="T39" fmla="*/ 2147483647 h 218"/>
                <a:gd name="T40" fmla="*/ 2147483647 w 234"/>
                <a:gd name="T41" fmla="*/ 2147483647 h 218"/>
                <a:gd name="T42" fmla="*/ 2147483647 w 234"/>
                <a:gd name="T43" fmla="*/ 2147483647 h 218"/>
                <a:gd name="T44" fmla="*/ 2147483647 w 234"/>
                <a:gd name="T45" fmla="*/ 2147483647 h 218"/>
                <a:gd name="T46" fmla="*/ 2147483647 w 234"/>
                <a:gd name="T47" fmla="*/ 2147483647 h 218"/>
                <a:gd name="T48" fmla="*/ 2147483647 w 234"/>
                <a:gd name="T49" fmla="*/ 2147483647 h 218"/>
                <a:gd name="T50" fmla="*/ 2147483647 w 234"/>
                <a:gd name="T51" fmla="*/ 2147483647 h 218"/>
                <a:gd name="T52" fmla="*/ 2147483647 w 234"/>
                <a:gd name="T53" fmla="*/ 2147483647 h 218"/>
                <a:gd name="T54" fmla="*/ 2147483647 w 234"/>
                <a:gd name="T55" fmla="*/ 2147483647 h 218"/>
                <a:gd name="T56" fmla="*/ 2147483647 w 234"/>
                <a:gd name="T57" fmla="*/ 2147483647 h 218"/>
                <a:gd name="T58" fmla="*/ 2147483647 w 234"/>
                <a:gd name="T59" fmla="*/ 2147483647 h 218"/>
                <a:gd name="T60" fmla="*/ 2147483647 w 234"/>
                <a:gd name="T61" fmla="*/ 2147483647 h 218"/>
                <a:gd name="T62" fmla="*/ 2147483647 w 234"/>
                <a:gd name="T63" fmla="*/ 2147483647 h 218"/>
                <a:gd name="T64" fmla="*/ 2147483647 w 234"/>
                <a:gd name="T65" fmla="*/ 2147483647 h 218"/>
                <a:gd name="T66" fmla="*/ 2147483647 w 234"/>
                <a:gd name="T67" fmla="*/ 2147483647 h 218"/>
                <a:gd name="T68" fmla="*/ 2147483647 w 234"/>
                <a:gd name="T69" fmla="*/ 2147483647 h 218"/>
                <a:gd name="T70" fmla="*/ 2147483647 w 234"/>
                <a:gd name="T71" fmla="*/ 2147483647 h 218"/>
                <a:gd name="T72" fmla="*/ 2147483647 w 234"/>
                <a:gd name="T73" fmla="*/ 2147483647 h 218"/>
                <a:gd name="T74" fmla="*/ 2147483647 w 234"/>
                <a:gd name="T75" fmla="*/ 2147483647 h 218"/>
                <a:gd name="T76" fmla="*/ 2147483647 w 234"/>
                <a:gd name="T77" fmla="*/ 2147483647 h 218"/>
                <a:gd name="T78" fmla="*/ 2147483647 w 234"/>
                <a:gd name="T79" fmla="*/ 2147483647 h 218"/>
                <a:gd name="T80" fmla="*/ 2147483647 w 234"/>
                <a:gd name="T81" fmla="*/ 2147483647 h 218"/>
                <a:gd name="T82" fmla="*/ 2147483647 w 234"/>
                <a:gd name="T83" fmla="*/ 2147483647 h 218"/>
                <a:gd name="T84" fmla="*/ 2147483647 w 234"/>
                <a:gd name="T85" fmla="*/ 2147483647 h 218"/>
                <a:gd name="T86" fmla="*/ 2147483647 w 234"/>
                <a:gd name="T87" fmla="*/ 2147483647 h 218"/>
                <a:gd name="T88" fmla="*/ 2147483647 w 234"/>
                <a:gd name="T89" fmla="*/ 2147483647 h 218"/>
                <a:gd name="T90" fmla="*/ 2147483647 w 234"/>
                <a:gd name="T91" fmla="*/ 2147483647 h 218"/>
                <a:gd name="T92" fmla="*/ 2147483647 w 234"/>
                <a:gd name="T93" fmla="*/ 2147483647 h 218"/>
                <a:gd name="T94" fmla="*/ 2147483647 w 234"/>
                <a:gd name="T95" fmla="*/ 2147483647 h 218"/>
                <a:gd name="T96" fmla="*/ 2147483647 w 234"/>
                <a:gd name="T97" fmla="*/ 2147483647 h 218"/>
                <a:gd name="T98" fmla="*/ 2147483647 w 234"/>
                <a:gd name="T99" fmla="*/ 2147483647 h 218"/>
                <a:gd name="T100" fmla="*/ 2147483647 w 234"/>
                <a:gd name="T101" fmla="*/ 2147483647 h 218"/>
                <a:gd name="T102" fmla="*/ 2147483647 w 234"/>
                <a:gd name="T103" fmla="*/ 2147483647 h 218"/>
                <a:gd name="T104" fmla="*/ 2147483647 w 234"/>
                <a:gd name="T105" fmla="*/ 2147483647 h 218"/>
                <a:gd name="T106" fmla="*/ 2147483647 w 234"/>
                <a:gd name="T107" fmla="*/ 2147483647 h 2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4" h="218">
                  <a:moveTo>
                    <a:pt x="130" y="10"/>
                  </a:moveTo>
                  <a:lnTo>
                    <a:pt x="99" y="0"/>
                  </a:lnTo>
                  <a:lnTo>
                    <a:pt x="78" y="2"/>
                  </a:lnTo>
                  <a:lnTo>
                    <a:pt x="68" y="1"/>
                  </a:lnTo>
                  <a:lnTo>
                    <a:pt x="69" y="2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46" y="14"/>
                  </a:lnTo>
                  <a:lnTo>
                    <a:pt x="38" y="24"/>
                  </a:lnTo>
                  <a:lnTo>
                    <a:pt x="28" y="14"/>
                  </a:lnTo>
                  <a:lnTo>
                    <a:pt x="15" y="24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1" y="59"/>
                  </a:lnTo>
                  <a:lnTo>
                    <a:pt x="15" y="66"/>
                  </a:lnTo>
                  <a:lnTo>
                    <a:pt x="15" y="76"/>
                  </a:lnTo>
                  <a:lnTo>
                    <a:pt x="32" y="62"/>
                  </a:lnTo>
                  <a:lnTo>
                    <a:pt x="60" y="69"/>
                  </a:lnTo>
                  <a:lnTo>
                    <a:pt x="74" y="92"/>
                  </a:lnTo>
                  <a:lnTo>
                    <a:pt x="91" y="110"/>
                  </a:lnTo>
                  <a:lnTo>
                    <a:pt x="109" y="125"/>
                  </a:lnTo>
                  <a:lnTo>
                    <a:pt x="115" y="128"/>
                  </a:lnTo>
                  <a:lnTo>
                    <a:pt x="117" y="128"/>
                  </a:lnTo>
                  <a:lnTo>
                    <a:pt x="130" y="136"/>
                  </a:lnTo>
                  <a:lnTo>
                    <a:pt x="154" y="152"/>
                  </a:lnTo>
                  <a:lnTo>
                    <a:pt x="166" y="159"/>
                  </a:lnTo>
                  <a:lnTo>
                    <a:pt x="176" y="165"/>
                  </a:lnTo>
                  <a:lnTo>
                    <a:pt x="189" y="190"/>
                  </a:lnTo>
                  <a:lnTo>
                    <a:pt x="183" y="211"/>
                  </a:lnTo>
                  <a:lnTo>
                    <a:pt x="189" y="218"/>
                  </a:lnTo>
                  <a:lnTo>
                    <a:pt x="199" y="204"/>
                  </a:lnTo>
                  <a:lnTo>
                    <a:pt x="207" y="194"/>
                  </a:lnTo>
                  <a:lnTo>
                    <a:pt x="211" y="186"/>
                  </a:lnTo>
                  <a:lnTo>
                    <a:pt x="199" y="176"/>
                  </a:lnTo>
                  <a:lnTo>
                    <a:pt x="204" y="157"/>
                  </a:lnTo>
                  <a:lnTo>
                    <a:pt x="215" y="160"/>
                  </a:lnTo>
                  <a:lnTo>
                    <a:pt x="229" y="172"/>
                  </a:lnTo>
                  <a:lnTo>
                    <a:pt x="234" y="160"/>
                  </a:lnTo>
                  <a:lnTo>
                    <a:pt x="207" y="145"/>
                  </a:lnTo>
                  <a:lnTo>
                    <a:pt x="183" y="133"/>
                  </a:lnTo>
                  <a:lnTo>
                    <a:pt x="187" y="123"/>
                  </a:lnTo>
                  <a:lnTo>
                    <a:pt x="180" y="120"/>
                  </a:lnTo>
                  <a:lnTo>
                    <a:pt x="154" y="114"/>
                  </a:lnTo>
                  <a:lnTo>
                    <a:pt x="143" y="99"/>
                  </a:lnTo>
                  <a:lnTo>
                    <a:pt x="135" y="82"/>
                  </a:lnTo>
                  <a:lnTo>
                    <a:pt x="115" y="70"/>
                  </a:lnTo>
                  <a:lnTo>
                    <a:pt x="107" y="51"/>
                  </a:lnTo>
                  <a:lnTo>
                    <a:pt x="103" y="39"/>
                  </a:lnTo>
                  <a:lnTo>
                    <a:pt x="121" y="30"/>
                  </a:lnTo>
                  <a:lnTo>
                    <a:pt x="131" y="33"/>
                  </a:lnTo>
                  <a:lnTo>
                    <a:pt x="127" y="16"/>
                  </a:lnTo>
                  <a:lnTo>
                    <a:pt x="130" y="10"/>
                  </a:lnTo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Freeform 495"/>
            <p:cNvSpPr>
              <a:spLocks noChangeAspect="1"/>
            </p:cNvSpPr>
            <p:nvPr/>
          </p:nvSpPr>
          <p:spPr bwMode="auto">
            <a:xfrm>
              <a:off x="4416425" y="3111500"/>
              <a:ext cx="41275" cy="80963"/>
            </a:xfrm>
            <a:custGeom>
              <a:avLst/>
              <a:gdLst>
                <a:gd name="T0" fmla="*/ 2147483647 w 31"/>
                <a:gd name="T1" fmla="*/ 2147483647 h 57"/>
                <a:gd name="T2" fmla="*/ 2147483647 w 31"/>
                <a:gd name="T3" fmla="*/ 2147483647 h 57"/>
                <a:gd name="T4" fmla="*/ 2147483647 w 31"/>
                <a:gd name="T5" fmla="*/ 2147483647 h 57"/>
                <a:gd name="T6" fmla="*/ 2147483647 w 31"/>
                <a:gd name="T7" fmla="*/ 2147483647 h 57"/>
                <a:gd name="T8" fmla="*/ 0 w 31"/>
                <a:gd name="T9" fmla="*/ 2147483647 h 57"/>
                <a:gd name="T10" fmla="*/ 2147483647 w 31"/>
                <a:gd name="T11" fmla="*/ 0 h 57"/>
                <a:gd name="T12" fmla="*/ 2147483647 w 31"/>
                <a:gd name="T13" fmla="*/ 2147483647 h 57"/>
                <a:gd name="T14" fmla="*/ 2147483647 w 31"/>
                <a:gd name="T15" fmla="*/ 2147483647 h 57"/>
                <a:gd name="T16" fmla="*/ 2147483647 w 31"/>
                <a:gd name="T17" fmla="*/ 214748364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57">
                  <a:moveTo>
                    <a:pt x="15" y="49"/>
                  </a:moveTo>
                  <a:lnTo>
                    <a:pt x="9" y="57"/>
                  </a:lnTo>
                  <a:lnTo>
                    <a:pt x="5" y="44"/>
                  </a:lnTo>
                  <a:lnTo>
                    <a:pt x="1" y="2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1" y="16"/>
                  </a:lnTo>
                  <a:lnTo>
                    <a:pt x="29" y="49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496"/>
            <p:cNvSpPr>
              <a:spLocks noChangeAspect="1"/>
            </p:cNvSpPr>
            <p:nvPr/>
          </p:nvSpPr>
          <p:spPr bwMode="auto">
            <a:xfrm>
              <a:off x="4416425" y="3111500"/>
              <a:ext cx="41275" cy="80963"/>
            </a:xfrm>
            <a:custGeom>
              <a:avLst/>
              <a:gdLst>
                <a:gd name="T0" fmla="*/ 2147483647 w 31"/>
                <a:gd name="T1" fmla="*/ 2147483647 h 57"/>
                <a:gd name="T2" fmla="*/ 2147483647 w 31"/>
                <a:gd name="T3" fmla="*/ 2147483647 h 57"/>
                <a:gd name="T4" fmla="*/ 2147483647 w 31"/>
                <a:gd name="T5" fmla="*/ 2147483647 h 57"/>
                <a:gd name="T6" fmla="*/ 2147483647 w 31"/>
                <a:gd name="T7" fmla="*/ 2147483647 h 57"/>
                <a:gd name="T8" fmla="*/ 0 w 31"/>
                <a:gd name="T9" fmla="*/ 2147483647 h 57"/>
                <a:gd name="T10" fmla="*/ 2147483647 w 31"/>
                <a:gd name="T11" fmla="*/ 0 h 57"/>
                <a:gd name="T12" fmla="*/ 2147483647 w 31"/>
                <a:gd name="T13" fmla="*/ 2147483647 h 57"/>
                <a:gd name="T14" fmla="*/ 2147483647 w 31"/>
                <a:gd name="T15" fmla="*/ 2147483647 h 57"/>
                <a:gd name="T16" fmla="*/ 2147483647 w 31"/>
                <a:gd name="T17" fmla="*/ 214748364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57">
                  <a:moveTo>
                    <a:pt x="15" y="49"/>
                  </a:moveTo>
                  <a:lnTo>
                    <a:pt x="9" y="57"/>
                  </a:lnTo>
                  <a:lnTo>
                    <a:pt x="5" y="44"/>
                  </a:lnTo>
                  <a:lnTo>
                    <a:pt x="1" y="2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1" y="16"/>
                  </a:lnTo>
                  <a:lnTo>
                    <a:pt x="29" y="49"/>
                  </a:lnTo>
                  <a:lnTo>
                    <a:pt x="15" y="49"/>
                  </a:lnTo>
                </a:path>
              </a:pathLst>
            </a:custGeom>
            <a:solidFill>
              <a:srgbClr val="007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497"/>
            <p:cNvSpPr>
              <a:spLocks noChangeAspect="1"/>
            </p:cNvSpPr>
            <p:nvPr/>
          </p:nvSpPr>
          <p:spPr bwMode="auto">
            <a:xfrm>
              <a:off x="4395788" y="3025775"/>
              <a:ext cx="26987" cy="26988"/>
            </a:xfrm>
            <a:custGeom>
              <a:avLst/>
              <a:gdLst>
                <a:gd name="T0" fmla="*/ 2147483647 w 20"/>
                <a:gd name="T1" fmla="*/ 2147483647 h 20"/>
                <a:gd name="T2" fmla="*/ 0 w 20"/>
                <a:gd name="T3" fmla="*/ 0 h 20"/>
                <a:gd name="T4" fmla="*/ 0 w 20"/>
                <a:gd name="T5" fmla="*/ 2147483647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498"/>
            <p:cNvSpPr>
              <a:spLocks noChangeAspect="1"/>
            </p:cNvSpPr>
            <p:nvPr/>
          </p:nvSpPr>
          <p:spPr bwMode="auto">
            <a:xfrm>
              <a:off x="4395788" y="3025775"/>
              <a:ext cx="26987" cy="26988"/>
            </a:xfrm>
            <a:custGeom>
              <a:avLst/>
              <a:gdLst>
                <a:gd name="T0" fmla="*/ 2147483647 w 20"/>
                <a:gd name="T1" fmla="*/ 2147483647 h 20"/>
                <a:gd name="T2" fmla="*/ 0 w 20"/>
                <a:gd name="T3" fmla="*/ 0 h 20"/>
                <a:gd name="T4" fmla="*/ 0 w 20"/>
                <a:gd name="T5" fmla="*/ 2147483647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20" y="2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507"/>
            <p:cNvSpPr>
              <a:spLocks noChangeAspect="1"/>
            </p:cNvSpPr>
            <p:nvPr/>
          </p:nvSpPr>
          <p:spPr bwMode="auto">
            <a:xfrm>
              <a:off x="4352925" y="2809875"/>
              <a:ext cx="22225" cy="30163"/>
            </a:xfrm>
            <a:custGeom>
              <a:avLst/>
              <a:gdLst>
                <a:gd name="T0" fmla="*/ 2147483647 w 19"/>
                <a:gd name="T1" fmla="*/ 0 h 20"/>
                <a:gd name="T2" fmla="*/ 0 w 19"/>
                <a:gd name="T3" fmla="*/ 2147483647 h 20"/>
                <a:gd name="T4" fmla="*/ 0 w 19"/>
                <a:gd name="T5" fmla="*/ 2147483647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0">
                  <a:moveTo>
                    <a:pt x="9" y="0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508"/>
            <p:cNvSpPr>
              <a:spLocks noChangeAspect="1"/>
            </p:cNvSpPr>
            <p:nvPr/>
          </p:nvSpPr>
          <p:spPr bwMode="auto">
            <a:xfrm>
              <a:off x="4352925" y="2809875"/>
              <a:ext cx="22225" cy="30163"/>
            </a:xfrm>
            <a:custGeom>
              <a:avLst/>
              <a:gdLst>
                <a:gd name="T0" fmla="*/ 2147483647 w 19"/>
                <a:gd name="T1" fmla="*/ 0 h 20"/>
                <a:gd name="T2" fmla="*/ 0 w 19"/>
                <a:gd name="T3" fmla="*/ 2147483647 h 20"/>
                <a:gd name="T4" fmla="*/ 0 w 19"/>
                <a:gd name="T5" fmla="*/ 2147483647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0">
                  <a:moveTo>
                    <a:pt x="9" y="0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9" y="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509"/>
            <p:cNvSpPr>
              <a:spLocks noChangeAspect="1"/>
            </p:cNvSpPr>
            <p:nvPr/>
          </p:nvSpPr>
          <p:spPr bwMode="auto">
            <a:xfrm>
              <a:off x="4843463" y="2859088"/>
              <a:ext cx="103187" cy="117475"/>
            </a:xfrm>
            <a:custGeom>
              <a:avLst/>
              <a:gdLst>
                <a:gd name="T0" fmla="*/ 2147483647 w 84"/>
                <a:gd name="T1" fmla="*/ 0 h 85"/>
                <a:gd name="T2" fmla="*/ 0 w 84"/>
                <a:gd name="T3" fmla="*/ 2147483647 h 85"/>
                <a:gd name="T4" fmla="*/ 2147483647 w 84"/>
                <a:gd name="T5" fmla="*/ 2147483647 h 85"/>
                <a:gd name="T6" fmla="*/ 2147483647 w 84"/>
                <a:gd name="T7" fmla="*/ 2147483647 h 85"/>
                <a:gd name="T8" fmla="*/ 2147483647 w 84"/>
                <a:gd name="T9" fmla="*/ 2147483647 h 85"/>
                <a:gd name="T10" fmla="*/ 2147483647 w 84"/>
                <a:gd name="T11" fmla="*/ 2147483647 h 85"/>
                <a:gd name="T12" fmla="*/ 2147483647 w 84"/>
                <a:gd name="T13" fmla="*/ 2147483647 h 85"/>
                <a:gd name="T14" fmla="*/ 2147483647 w 84"/>
                <a:gd name="T15" fmla="*/ 2147483647 h 85"/>
                <a:gd name="T16" fmla="*/ 2147483647 w 84"/>
                <a:gd name="T17" fmla="*/ 2147483647 h 85"/>
                <a:gd name="T18" fmla="*/ 2147483647 w 84"/>
                <a:gd name="T19" fmla="*/ 2147483647 h 85"/>
                <a:gd name="T20" fmla="*/ 2147483647 w 84"/>
                <a:gd name="T21" fmla="*/ 2147483647 h 85"/>
                <a:gd name="T22" fmla="*/ 2147483647 w 84"/>
                <a:gd name="T23" fmla="*/ 2147483647 h 85"/>
                <a:gd name="T24" fmla="*/ 2147483647 w 84"/>
                <a:gd name="T25" fmla="*/ 2147483647 h 85"/>
                <a:gd name="T26" fmla="*/ 2147483647 w 84"/>
                <a:gd name="T27" fmla="*/ 2147483647 h 85"/>
                <a:gd name="T28" fmla="*/ 2147483647 w 84"/>
                <a:gd name="T29" fmla="*/ 2147483647 h 85"/>
                <a:gd name="T30" fmla="*/ 2147483647 w 84"/>
                <a:gd name="T31" fmla="*/ 0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4" h="85">
                  <a:moveTo>
                    <a:pt x="16" y="0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5" y="26"/>
                  </a:lnTo>
                  <a:lnTo>
                    <a:pt x="31" y="40"/>
                  </a:lnTo>
                  <a:lnTo>
                    <a:pt x="36" y="60"/>
                  </a:lnTo>
                  <a:lnTo>
                    <a:pt x="43" y="79"/>
                  </a:lnTo>
                  <a:lnTo>
                    <a:pt x="59" y="79"/>
                  </a:lnTo>
                  <a:lnTo>
                    <a:pt x="69" y="85"/>
                  </a:lnTo>
                  <a:lnTo>
                    <a:pt x="68" y="73"/>
                  </a:lnTo>
                  <a:lnTo>
                    <a:pt x="84" y="58"/>
                  </a:lnTo>
                  <a:lnTo>
                    <a:pt x="69" y="44"/>
                  </a:lnTo>
                  <a:lnTo>
                    <a:pt x="53" y="30"/>
                  </a:lnTo>
                  <a:lnTo>
                    <a:pt x="38" y="1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510"/>
            <p:cNvSpPr>
              <a:spLocks noChangeAspect="1"/>
            </p:cNvSpPr>
            <p:nvPr/>
          </p:nvSpPr>
          <p:spPr bwMode="auto">
            <a:xfrm>
              <a:off x="4843463" y="2859088"/>
              <a:ext cx="103187" cy="117475"/>
            </a:xfrm>
            <a:custGeom>
              <a:avLst/>
              <a:gdLst>
                <a:gd name="T0" fmla="*/ 2147483647 w 84"/>
                <a:gd name="T1" fmla="*/ 0 h 85"/>
                <a:gd name="T2" fmla="*/ 0 w 84"/>
                <a:gd name="T3" fmla="*/ 2147483647 h 85"/>
                <a:gd name="T4" fmla="*/ 2147483647 w 84"/>
                <a:gd name="T5" fmla="*/ 2147483647 h 85"/>
                <a:gd name="T6" fmla="*/ 2147483647 w 84"/>
                <a:gd name="T7" fmla="*/ 2147483647 h 85"/>
                <a:gd name="T8" fmla="*/ 2147483647 w 84"/>
                <a:gd name="T9" fmla="*/ 2147483647 h 85"/>
                <a:gd name="T10" fmla="*/ 2147483647 w 84"/>
                <a:gd name="T11" fmla="*/ 2147483647 h 85"/>
                <a:gd name="T12" fmla="*/ 2147483647 w 84"/>
                <a:gd name="T13" fmla="*/ 2147483647 h 85"/>
                <a:gd name="T14" fmla="*/ 2147483647 w 84"/>
                <a:gd name="T15" fmla="*/ 2147483647 h 85"/>
                <a:gd name="T16" fmla="*/ 2147483647 w 84"/>
                <a:gd name="T17" fmla="*/ 2147483647 h 85"/>
                <a:gd name="T18" fmla="*/ 2147483647 w 84"/>
                <a:gd name="T19" fmla="*/ 2147483647 h 85"/>
                <a:gd name="T20" fmla="*/ 2147483647 w 84"/>
                <a:gd name="T21" fmla="*/ 2147483647 h 85"/>
                <a:gd name="T22" fmla="*/ 2147483647 w 84"/>
                <a:gd name="T23" fmla="*/ 2147483647 h 85"/>
                <a:gd name="T24" fmla="*/ 2147483647 w 84"/>
                <a:gd name="T25" fmla="*/ 2147483647 h 85"/>
                <a:gd name="T26" fmla="*/ 2147483647 w 84"/>
                <a:gd name="T27" fmla="*/ 2147483647 h 85"/>
                <a:gd name="T28" fmla="*/ 2147483647 w 84"/>
                <a:gd name="T29" fmla="*/ 2147483647 h 85"/>
                <a:gd name="T30" fmla="*/ 2147483647 w 84"/>
                <a:gd name="T31" fmla="*/ 0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4" h="85">
                  <a:moveTo>
                    <a:pt x="16" y="0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5" y="26"/>
                  </a:lnTo>
                  <a:lnTo>
                    <a:pt x="31" y="40"/>
                  </a:lnTo>
                  <a:lnTo>
                    <a:pt x="36" y="60"/>
                  </a:lnTo>
                  <a:lnTo>
                    <a:pt x="43" y="79"/>
                  </a:lnTo>
                  <a:lnTo>
                    <a:pt x="59" y="79"/>
                  </a:lnTo>
                  <a:lnTo>
                    <a:pt x="69" y="85"/>
                  </a:lnTo>
                  <a:lnTo>
                    <a:pt x="68" y="73"/>
                  </a:lnTo>
                  <a:lnTo>
                    <a:pt x="84" y="58"/>
                  </a:lnTo>
                  <a:lnTo>
                    <a:pt x="69" y="44"/>
                  </a:lnTo>
                  <a:lnTo>
                    <a:pt x="53" y="30"/>
                  </a:lnTo>
                  <a:lnTo>
                    <a:pt x="38" y="15"/>
                  </a:lnTo>
                  <a:lnTo>
                    <a:pt x="23" y="1"/>
                  </a:lnTo>
                  <a:lnTo>
                    <a:pt x="1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96" name="Freeform 511"/>
            <p:cNvSpPr>
              <a:spLocks noChangeAspect="1"/>
            </p:cNvSpPr>
            <p:nvPr/>
          </p:nvSpPr>
          <p:spPr bwMode="auto">
            <a:xfrm>
              <a:off x="4741863" y="2617788"/>
              <a:ext cx="206375" cy="147637"/>
            </a:xfrm>
            <a:custGeom>
              <a:avLst/>
              <a:gdLst>
                <a:gd name="T0" fmla="*/ 2147483647 w 165"/>
                <a:gd name="T1" fmla="*/ 2147483647 h 105"/>
                <a:gd name="T2" fmla="*/ 2147483647 w 165"/>
                <a:gd name="T3" fmla="*/ 2147483647 h 105"/>
                <a:gd name="T4" fmla="*/ 2147483647 w 165"/>
                <a:gd name="T5" fmla="*/ 2147483647 h 105"/>
                <a:gd name="T6" fmla="*/ 2147483647 w 165"/>
                <a:gd name="T7" fmla="*/ 2147483647 h 105"/>
                <a:gd name="T8" fmla="*/ 2147483647 w 165"/>
                <a:gd name="T9" fmla="*/ 2147483647 h 105"/>
                <a:gd name="T10" fmla="*/ 2147483647 w 165"/>
                <a:gd name="T11" fmla="*/ 2147483647 h 105"/>
                <a:gd name="T12" fmla="*/ 2147483647 w 165"/>
                <a:gd name="T13" fmla="*/ 2147483647 h 105"/>
                <a:gd name="T14" fmla="*/ 2147483647 w 165"/>
                <a:gd name="T15" fmla="*/ 2147483647 h 105"/>
                <a:gd name="T16" fmla="*/ 2147483647 w 165"/>
                <a:gd name="T17" fmla="*/ 2147483647 h 105"/>
                <a:gd name="T18" fmla="*/ 2147483647 w 165"/>
                <a:gd name="T19" fmla="*/ 2147483647 h 105"/>
                <a:gd name="T20" fmla="*/ 2147483647 w 165"/>
                <a:gd name="T21" fmla="*/ 2147483647 h 105"/>
                <a:gd name="T22" fmla="*/ 0 w 165"/>
                <a:gd name="T23" fmla="*/ 2147483647 h 105"/>
                <a:gd name="T24" fmla="*/ 2147483647 w 165"/>
                <a:gd name="T25" fmla="*/ 2147483647 h 105"/>
                <a:gd name="T26" fmla="*/ 2147483647 w 165"/>
                <a:gd name="T27" fmla="*/ 2147483647 h 105"/>
                <a:gd name="T28" fmla="*/ 2147483647 w 165"/>
                <a:gd name="T29" fmla="*/ 0 h 105"/>
                <a:gd name="T30" fmla="*/ 2147483647 w 165"/>
                <a:gd name="T31" fmla="*/ 2147483647 h 105"/>
                <a:gd name="T32" fmla="*/ 2147483647 w 165"/>
                <a:gd name="T33" fmla="*/ 2147483647 h 105"/>
                <a:gd name="T34" fmla="*/ 2147483647 w 165"/>
                <a:gd name="T35" fmla="*/ 2147483647 h 105"/>
                <a:gd name="T36" fmla="*/ 2147483647 w 165"/>
                <a:gd name="T37" fmla="*/ 2147483647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5" h="105">
                  <a:moveTo>
                    <a:pt x="165" y="55"/>
                  </a:moveTo>
                  <a:lnTo>
                    <a:pt x="159" y="63"/>
                  </a:lnTo>
                  <a:lnTo>
                    <a:pt x="164" y="84"/>
                  </a:lnTo>
                  <a:lnTo>
                    <a:pt x="141" y="96"/>
                  </a:lnTo>
                  <a:lnTo>
                    <a:pt x="143" y="105"/>
                  </a:lnTo>
                  <a:lnTo>
                    <a:pt x="111" y="98"/>
                  </a:lnTo>
                  <a:lnTo>
                    <a:pt x="76" y="94"/>
                  </a:lnTo>
                  <a:lnTo>
                    <a:pt x="46" y="92"/>
                  </a:lnTo>
                  <a:lnTo>
                    <a:pt x="13" y="92"/>
                  </a:lnTo>
                  <a:lnTo>
                    <a:pt x="2" y="84"/>
                  </a:lnTo>
                  <a:lnTo>
                    <a:pt x="14" y="70"/>
                  </a:lnTo>
                  <a:lnTo>
                    <a:pt x="0" y="39"/>
                  </a:lnTo>
                  <a:lnTo>
                    <a:pt x="29" y="21"/>
                  </a:lnTo>
                  <a:lnTo>
                    <a:pt x="54" y="2"/>
                  </a:lnTo>
                  <a:lnTo>
                    <a:pt x="80" y="0"/>
                  </a:lnTo>
                  <a:lnTo>
                    <a:pt x="108" y="5"/>
                  </a:lnTo>
                  <a:lnTo>
                    <a:pt x="136" y="9"/>
                  </a:lnTo>
                  <a:lnTo>
                    <a:pt x="141" y="35"/>
                  </a:lnTo>
                  <a:lnTo>
                    <a:pt x="165" y="55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512"/>
            <p:cNvSpPr>
              <a:spLocks noChangeAspect="1"/>
            </p:cNvSpPr>
            <p:nvPr/>
          </p:nvSpPr>
          <p:spPr bwMode="auto">
            <a:xfrm>
              <a:off x="4741863" y="2617788"/>
              <a:ext cx="206375" cy="147637"/>
            </a:xfrm>
            <a:custGeom>
              <a:avLst/>
              <a:gdLst>
                <a:gd name="T0" fmla="*/ 2147483647 w 165"/>
                <a:gd name="T1" fmla="*/ 2147483647 h 105"/>
                <a:gd name="T2" fmla="*/ 2147483647 w 165"/>
                <a:gd name="T3" fmla="*/ 2147483647 h 105"/>
                <a:gd name="T4" fmla="*/ 2147483647 w 165"/>
                <a:gd name="T5" fmla="*/ 2147483647 h 105"/>
                <a:gd name="T6" fmla="*/ 2147483647 w 165"/>
                <a:gd name="T7" fmla="*/ 2147483647 h 105"/>
                <a:gd name="T8" fmla="*/ 2147483647 w 165"/>
                <a:gd name="T9" fmla="*/ 2147483647 h 105"/>
                <a:gd name="T10" fmla="*/ 2147483647 w 165"/>
                <a:gd name="T11" fmla="*/ 2147483647 h 105"/>
                <a:gd name="T12" fmla="*/ 2147483647 w 165"/>
                <a:gd name="T13" fmla="*/ 2147483647 h 105"/>
                <a:gd name="T14" fmla="*/ 2147483647 w 165"/>
                <a:gd name="T15" fmla="*/ 2147483647 h 105"/>
                <a:gd name="T16" fmla="*/ 2147483647 w 165"/>
                <a:gd name="T17" fmla="*/ 2147483647 h 105"/>
                <a:gd name="T18" fmla="*/ 2147483647 w 165"/>
                <a:gd name="T19" fmla="*/ 2147483647 h 105"/>
                <a:gd name="T20" fmla="*/ 2147483647 w 165"/>
                <a:gd name="T21" fmla="*/ 2147483647 h 105"/>
                <a:gd name="T22" fmla="*/ 0 w 165"/>
                <a:gd name="T23" fmla="*/ 2147483647 h 105"/>
                <a:gd name="T24" fmla="*/ 2147483647 w 165"/>
                <a:gd name="T25" fmla="*/ 2147483647 h 105"/>
                <a:gd name="T26" fmla="*/ 2147483647 w 165"/>
                <a:gd name="T27" fmla="*/ 2147483647 h 105"/>
                <a:gd name="T28" fmla="*/ 2147483647 w 165"/>
                <a:gd name="T29" fmla="*/ 0 h 105"/>
                <a:gd name="T30" fmla="*/ 2147483647 w 165"/>
                <a:gd name="T31" fmla="*/ 2147483647 h 105"/>
                <a:gd name="T32" fmla="*/ 2147483647 w 165"/>
                <a:gd name="T33" fmla="*/ 2147483647 h 105"/>
                <a:gd name="T34" fmla="*/ 2147483647 w 165"/>
                <a:gd name="T35" fmla="*/ 2147483647 h 105"/>
                <a:gd name="T36" fmla="*/ 2147483647 w 165"/>
                <a:gd name="T37" fmla="*/ 2147483647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5" h="105">
                  <a:moveTo>
                    <a:pt x="165" y="55"/>
                  </a:moveTo>
                  <a:lnTo>
                    <a:pt x="159" y="63"/>
                  </a:lnTo>
                  <a:lnTo>
                    <a:pt x="164" y="84"/>
                  </a:lnTo>
                  <a:lnTo>
                    <a:pt x="141" y="96"/>
                  </a:lnTo>
                  <a:lnTo>
                    <a:pt x="143" y="105"/>
                  </a:lnTo>
                  <a:lnTo>
                    <a:pt x="111" y="98"/>
                  </a:lnTo>
                  <a:lnTo>
                    <a:pt x="76" y="94"/>
                  </a:lnTo>
                  <a:lnTo>
                    <a:pt x="46" y="92"/>
                  </a:lnTo>
                  <a:lnTo>
                    <a:pt x="13" y="92"/>
                  </a:lnTo>
                  <a:lnTo>
                    <a:pt x="2" y="84"/>
                  </a:lnTo>
                  <a:lnTo>
                    <a:pt x="14" y="70"/>
                  </a:lnTo>
                  <a:lnTo>
                    <a:pt x="0" y="39"/>
                  </a:lnTo>
                  <a:lnTo>
                    <a:pt x="29" y="21"/>
                  </a:lnTo>
                  <a:lnTo>
                    <a:pt x="54" y="2"/>
                  </a:lnTo>
                  <a:lnTo>
                    <a:pt x="80" y="0"/>
                  </a:lnTo>
                  <a:lnTo>
                    <a:pt x="108" y="5"/>
                  </a:lnTo>
                  <a:lnTo>
                    <a:pt x="136" y="9"/>
                  </a:lnTo>
                  <a:lnTo>
                    <a:pt x="141" y="35"/>
                  </a:lnTo>
                  <a:lnTo>
                    <a:pt x="165" y="5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98" name="Freeform 513"/>
            <p:cNvSpPr>
              <a:spLocks noChangeAspect="1"/>
            </p:cNvSpPr>
            <p:nvPr/>
          </p:nvSpPr>
          <p:spPr bwMode="auto">
            <a:xfrm>
              <a:off x="4398963" y="2587625"/>
              <a:ext cx="57150" cy="69850"/>
            </a:xfrm>
            <a:custGeom>
              <a:avLst/>
              <a:gdLst>
                <a:gd name="T0" fmla="*/ 2147483647 w 45"/>
                <a:gd name="T1" fmla="*/ 2147483647 h 48"/>
                <a:gd name="T2" fmla="*/ 2147483647 w 45"/>
                <a:gd name="T3" fmla="*/ 2147483647 h 48"/>
                <a:gd name="T4" fmla="*/ 2147483647 w 45"/>
                <a:gd name="T5" fmla="*/ 2147483647 h 48"/>
                <a:gd name="T6" fmla="*/ 2147483647 w 45"/>
                <a:gd name="T7" fmla="*/ 2147483647 h 48"/>
                <a:gd name="T8" fmla="*/ 2147483647 w 45"/>
                <a:gd name="T9" fmla="*/ 2147483647 h 48"/>
                <a:gd name="T10" fmla="*/ 0 w 45"/>
                <a:gd name="T11" fmla="*/ 2147483647 h 48"/>
                <a:gd name="T12" fmla="*/ 2147483647 w 45"/>
                <a:gd name="T13" fmla="*/ 2147483647 h 48"/>
                <a:gd name="T14" fmla="*/ 2147483647 w 45"/>
                <a:gd name="T15" fmla="*/ 2147483647 h 48"/>
                <a:gd name="T16" fmla="*/ 2147483647 w 45"/>
                <a:gd name="T17" fmla="*/ 2147483647 h 48"/>
                <a:gd name="T18" fmla="*/ 2147483647 w 45"/>
                <a:gd name="T19" fmla="*/ 0 h 48"/>
                <a:gd name="T20" fmla="*/ 2147483647 w 45"/>
                <a:gd name="T21" fmla="*/ 2147483647 h 48"/>
                <a:gd name="T22" fmla="*/ 2147483647 w 45"/>
                <a:gd name="T23" fmla="*/ 2147483647 h 48"/>
                <a:gd name="T24" fmla="*/ 2147483647 w 45"/>
                <a:gd name="T25" fmla="*/ 2147483647 h 48"/>
                <a:gd name="T26" fmla="*/ 2147483647 w 45"/>
                <a:gd name="T27" fmla="*/ 2147483647 h 48"/>
                <a:gd name="T28" fmla="*/ 2147483647 w 45"/>
                <a:gd name="T29" fmla="*/ 2147483647 h 48"/>
                <a:gd name="T30" fmla="*/ 2147483647 w 45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" h="48">
                  <a:moveTo>
                    <a:pt x="25" y="41"/>
                  </a:moveTo>
                  <a:lnTo>
                    <a:pt x="23" y="48"/>
                  </a:lnTo>
                  <a:lnTo>
                    <a:pt x="9" y="47"/>
                  </a:lnTo>
                  <a:lnTo>
                    <a:pt x="6" y="41"/>
                  </a:lnTo>
                  <a:lnTo>
                    <a:pt x="1" y="32"/>
                  </a:lnTo>
                  <a:lnTo>
                    <a:pt x="0" y="8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6" y="3"/>
                  </a:lnTo>
                  <a:lnTo>
                    <a:pt x="30" y="0"/>
                  </a:lnTo>
                  <a:lnTo>
                    <a:pt x="34" y="8"/>
                  </a:lnTo>
                  <a:lnTo>
                    <a:pt x="45" y="8"/>
                  </a:lnTo>
                  <a:lnTo>
                    <a:pt x="39" y="19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5" y="41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514"/>
            <p:cNvSpPr>
              <a:spLocks noChangeAspect="1"/>
            </p:cNvSpPr>
            <p:nvPr/>
          </p:nvSpPr>
          <p:spPr bwMode="auto">
            <a:xfrm>
              <a:off x="4398963" y="2587625"/>
              <a:ext cx="57150" cy="69850"/>
            </a:xfrm>
            <a:custGeom>
              <a:avLst/>
              <a:gdLst>
                <a:gd name="T0" fmla="*/ 2147483647 w 45"/>
                <a:gd name="T1" fmla="*/ 2147483647 h 48"/>
                <a:gd name="T2" fmla="*/ 2147483647 w 45"/>
                <a:gd name="T3" fmla="*/ 2147483647 h 48"/>
                <a:gd name="T4" fmla="*/ 2147483647 w 45"/>
                <a:gd name="T5" fmla="*/ 2147483647 h 48"/>
                <a:gd name="T6" fmla="*/ 2147483647 w 45"/>
                <a:gd name="T7" fmla="*/ 2147483647 h 48"/>
                <a:gd name="T8" fmla="*/ 2147483647 w 45"/>
                <a:gd name="T9" fmla="*/ 2147483647 h 48"/>
                <a:gd name="T10" fmla="*/ 0 w 45"/>
                <a:gd name="T11" fmla="*/ 2147483647 h 48"/>
                <a:gd name="T12" fmla="*/ 2147483647 w 45"/>
                <a:gd name="T13" fmla="*/ 2147483647 h 48"/>
                <a:gd name="T14" fmla="*/ 2147483647 w 45"/>
                <a:gd name="T15" fmla="*/ 2147483647 h 48"/>
                <a:gd name="T16" fmla="*/ 2147483647 w 45"/>
                <a:gd name="T17" fmla="*/ 2147483647 h 48"/>
                <a:gd name="T18" fmla="*/ 2147483647 w 45"/>
                <a:gd name="T19" fmla="*/ 0 h 48"/>
                <a:gd name="T20" fmla="*/ 2147483647 w 45"/>
                <a:gd name="T21" fmla="*/ 2147483647 h 48"/>
                <a:gd name="T22" fmla="*/ 2147483647 w 45"/>
                <a:gd name="T23" fmla="*/ 2147483647 h 48"/>
                <a:gd name="T24" fmla="*/ 2147483647 w 45"/>
                <a:gd name="T25" fmla="*/ 2147483647 h 48"/>
                <a:gd name="T26" fmla="*/ 2147483647 w 45"/>
                <a:gd name="T27" fmla="*/ 2147483647 h 48"/>
                <a:gd name="T28" fmla="*/ 2147483647 w 45"/>
                <a:gd name="T29" fmla="*/ 2147483647 h 48"/>
                <a:gd name="T30" fmla="*/ 2147483647 w 45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" h="48">
                  <a:moveTo>
                    <a:pt x="25" y="41"/>
                  </a:moveTo>
                  <a:lnTo>
                    <a:pt x="23" y="48"/>
                  </a:lnTo>
                  <a:lnTo>
                    <a:pt x="9" y="47"/>
                  </a:lnTo>
                  <a:lnTo>
                    <a:pt x="6" y="41"/>
                  </a:lnTo>
                  <a:lnTo>
                    <a:pt x="1" y="32"/>
                  </a:lnTo>
                  <a:lnTo>
                    <a:pt x="0" y="8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6" y="3"/>
                  </a:lnTo>
                  <a:lnTo>
                    <a:pt x="30" y="0"/>
                  </a:lnTo>
                  <a:lnTo>
                    <a:pt x="34" y="8"/>
                  </a:lnTo>
                  <a:lnTo>
                    <a:pt x="45" y="8"/>
                  </a:lnTo>
                  <a:lnTo>
                    <a:pt x="39" y="19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5" y="41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515"/>
            <p:cNvSpPr>
              <a:spLocks noChangeAspect="1"/>
            </p:cNvSpPr>
            <p:nvPr/>
          </p:nvSpPr>
          <p:spPr bwMode="auto">
            <a:xfrm>
              <a:off x="4464050" y="2617788"/>
              <a:ext cx="34925" cy="34925"/>
            </a:xfrm>
            <a:custGeom>
              <a:avLst/>
              <a:gdLst>
                <a:gd name="T0" fmla="*/ 2147483647 w 28"/>
                <a:gd name="T1" fmla="*/ 2147483647 h 24"/>
                <a:gd name="T2" fmla="*/ 2147483647 w 28"/>
                <a:gd name="T3" fmla="*/ 2147483647 h 24"/>
                <a:gd name="T4" fmla="*/ 2147483647 w 28"/>
                <a:gd name="T5" fmla="*/ 0 h 24"/>
                <a:gd name="T6" fmla="*/ 2147483647 w 28"/>
                <a:gd name="T7" fmla="*/ 2147483647 h 24"/>
                <a:gd name="T8" fmla="*/ 2147483647 w 28"/>
                <a:gd name="T9" fmla="*/ 2147483647 h 24"/>
                <a:gd name="T10" fmla="*/ 2147483647 w 28"/>
                <a:gd name="T11" fmla="*/ 2147483647 h 24"/>
                <a:gd name="T12" fmla="*/ 0 w 28"/>
                <a:gd name="T13" fmla="*/ 2147483647 h 24"/>
                <a:gd name="T14" fmla="*/ 0 w 28"/>
                <a:gd name="T15" fmla="*/ 2147483647 h 24"/>
                <a:gd name="T16" fmla="*/ 2147483647 w 28"/>
                <a:gd name="T17" fmla="*/ 2147483647 h 24"/>
                <a:gd name="T18" fmla="*/ 2147483647 w 28"/>
                <a:gd name="T19" fmla="*/ 2147483647 h 24"/>
                <a:gd name="T20" fmla="*/ 2147483647 w 28"/>
                <a:gd name="T21" fmla="*/ 2147483647 h 24"/>
                <a:gd name="T22" fmla="*/ 2147483647 w 28"/>
                <a:gd name="T23" fmla="*/ 2147483647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24">
                  <a:moveTo>
                    <a:pt x="28" y="8"/>
                  </a:moveTo>
                  <a:lnTo>
                    <a:pt x="25" y="6"/>
                  </a:lnTo>
                  <a:lnTo>
                    <a:pt x="19" y="0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3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0" y="14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516"/>
            <p:cNvSpPr>
              <a:spLocks noChangeAspect="1"/>
            </p:cNvSpPr>
            <p:nvPr/>
          </p:nvSpPr>
          <p:spPr bwMode="auto">
            <a:xfrm>
              <a:off x="4464050" y="2617788"/>
              <a:ext cx="34925" cy="34925"/>
            </a:xfrm>
            <a:custGeom>
              <a:avLst/>
              <a:gdLst>
                <a:gd name="T0" fmla="*/ 2147483647 w 28"/>
                <a:gd name="T1" fmla="*/ 2147483647 h 24"/>
                <a:gd name="T2" fmla="*/ 2147483647 w 28"/>
                <a:gd name="T3" fmla="*/ 2147483647 h 24"/>
                <a:gd name="T4" fmla="*/ 2147483647 w 28"/>
                <a:gd name="T5" fmla="*/ 0 h 24"/>
                <a:gd name="T6" fmla="*/ 2147483647 w 28"/>
                <a:gd name="T7" fmla="*/ 2147483647 h 24"/>
                <a:gd name="T8" fmla="*/ 2147483647 w 28"/>
                <a:gd name="T9" fmla="*/ 2147483647 h 24"/>
                <a:gd name="T10" fmla="*/ 2147483647 w 28"/>
                <a:gd name="T11" fmla="*/ 2147483647 h 24"/>
                <a:gd name="T12" fmla="*/ 0 w 28"/>
                <a:gd name="T13" fmla="*/ 2147483647 h 24"/>
                <a:gd name="T14" fmla="*/ 0 w 28"/>
                <a:gd name="T15" fmla="*/ 2147483647 h 24"/>
                <a:gd name="T16" fmla="*/ 2147483647 w 28"/>
                <a:gd name="T17" fmla="*/ 2147483647 h 24"/>
                <a:gd name="T18" fmla="*/ 2147483647 w 28"/>
                <a:gd name="T19" fmla="*/ 2147483647 h 24"/>
                <a:gd name="T20" fmla="*/ 2147483647 w 28"/>
                <a:gd name="T21" fmla="*/ 2147483647 h 24"/>
                <a:gd name="T22" fmla="*/ 2147483647 w 28"/>
                <a:gd name="T23" fmla="*/ 2147483647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24">
                  <a:moveTo>
                    <a:pt x="28" y="8"/>
                  </a:moveTo>
                  <a:lnTo>
                    <a:pt x="25" y="6"/>
                  </a:lnTo>
                  <a:lnTo>
                    <a:pt x="19" y="0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3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0" y="14"/>
                  </a:lnTo>
                  <a:lnTo>
                    <a:pt x="28" y="8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517"/>
            <p:cNvSpPr>
              <a:spLocks noChangeAspect="1"/>
            </p:cNvSpPr>
            <p:nvPr/>
          </p:nvSpPr>
          <p:spPr bwMode="auto">
            <a:xfrm>
              <a:off x="4402138" y="2562225"/>
              <a:ext cx="47625" cy="34925"/>
            </a:xfrm>
            <a:custGeom>
              <a:avLst/>
              <a:gdLst>
                <a:gd name="T0" fmla="*/ 2147483647 w 35"/>
                <a:gd name="T1" fmla="*/ 2147483647 h 24"/>
                <a:gd name="T2" fmla="*/ 2147483647 w 35"/>
                <a:gd name="T3" fmla="*/ 2147483647 h 24"/>
                <a:gd name="T4" fmla="*/ 0 w 35"/>
                <a:gd name="T5" fmla="*/ 2147483647 h 24"/>
                <a:gd name="T6" fmla="*/ 2147483647 w 35"/>
                <a:gd name="T7" fmla="*/ 2147483647 h 24"/>
                <a:gd name="T8" fmla="*/ 2147483647 w 35"/>
                <a:gd name="T9" fmla="*/ 2147483647 h 24"/>
                <a:gd name="T10" fmla="*/ 2147483647 w 35"/>
                <a:gd name="T11" fmla="*/ 0 h 24"/>
                <a:gd name="T12" fmla="*/ 2147483647 w 35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4">
                  <a:moveTo>
                    <a:pt x="29" y="16"/>
                  </a:moveTo>
                  <a:lnTo>
                    <a:pt x="4" y="16"/>
                  </a:lnTo>
                  <a:lnTo>
                    <a:pt x="0" y="24"/>
                  </a:lnTo>
                  <a:lnTo>
                    <a:pt x="1" y="13"/>
                  </a:lnTo>
                  <a:lnTo>
                    <a:pt x="18" y="11"/>
                  </a:lnTo>
                  <a:lnTo>
                    <a:pt x="35" y="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518"/>
            <p:cNvSpPr>
              <a:spLocks noChangeAspect="1"/>
            </p:cNvSpPr>
            <p:nvPr/>
          </p:nvSpPr>
          <p:spPr bwMode="auto">
            <a:xfrm>
              <a:off x="4402138" y="2562225"/>
              <a:ext cx="47625" cy="34925"/>
            </a:xfrm>
            <a:custGeom>
              <a:avLst/>
              <a:gdLst>
                <a:gd name="T0" fmla="*/ 2147483647 w 35"/>
                <a:gd name="T1" fmla="*/ 2147483647 h 24"/>
                <a:gd name="T2" fmla="*/ 2147483647 w 35"/>
                <a:gd name="T3" fmla="*/ 2147483647 h 24"/>
                <a:gd name="T4" fmla="*/ 0 w 35"/>
                <a:gd name="T5" fmla="*/ 2147483647 h 24"/>
                <a:gd name="T6" fmla="*/ 2147483647 w 35"/>
                <a:gd name="T7" fmla="*/ 2147483647 h 24"/>
                <a:gd name="T8" fmla="*/ 2147483647 w 35"/>
                <a:gd name="T9" fmla="*/ 2147483647 h 24"/>
                <a:gd name="T10" fmla="*/ 2147483647 w 35"/>
                <a:gd name="T11" fmla="*/ 0 h 24"/>
                <a:gd name="T12" fmla="*/ 2147483647 w 35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4">
                  <a:moveTo>
                    <a:pt x="29" y="16"/>
                  </a:moveTo>
                  <a:lnTo>
                    <a:pt x="4" y="16"/>
                  </a:lnTo>
                  <a:lnTo>
                    <a:pt x="0" y="24"/>
                  </a:lnTo>
                  <a:lnTo>
                    <a:pt x="1" y="13"/>
                  </a:lnTo>
                  <a:lnTo>
                    <a:pt x="18" y="11"/>
                  </a:lnTo>
                  <a:lnTo>
                    <a:pt x="35" y="0"/>
                  </a:lnTo>
                  <a:lnTo>
                    <a:pt x="29" y="16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519"/>
            <p:cNvSpPr>
              <a:spLocks noChangeAspect="1"/>
            </p:cNvSpPr>
            <p:nvPr/>
          </p:nvSpPr>
          <p:spPr bwMode="auto">
            <a:xfrm>
              <a:off x="4433888" y="2635250"/>
              <a:ext cx="25400" cy="28575"/>
            </a:xfrm>
            <a:custGeom>
              <a:avLst/>
              <a:gdLst>
                <a:gd name="T0" fmla="*/ 2147483647 w 20"/>
                <a:gd name="T1" fmla="*/ 2147483647 h 19"/>
                <a:gd name="T2" fmla="*/ 2147483647 w 20"/>
                <a:gd name="T3" fmla="*/ 0 h 19"/>
                <a:gd name="T4" fmla="*/ 0 w 20"/>
                <a:gd name="T5" fmla="*/ 2147483647 h 19"/>
                <a:gd name="T6" fmla="*/ 2147483647 w 20"/>
                <a:gd name="T7" fmla="*/ 2147483647 h 19"/>
                <a:gd name="T8" fmla="*/ 2147483647 w 20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14" y="19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520"/>
            <p:cNvSpPr>
              <a:spLocks noChangeAspect="1"/>
            </p:cNvSpPr>
            <p:nvPr/>
          </p:nvSpPr>
          <p:spPr bwMode="auto">
            <a:xfrm>
              <a:off x="4433888" y="2635250"/>
              <a:ext cx="25400" cy="28575"/>
            </a:xfrm>
            <a:custGeom>
              <a:avLst/>
              <a:gdLst>
                <a:gd name="T0" fmla="*/ 2147483647 w 20"/>
                <a:gd name="T1" fmla="*/ 2147483647 h 19"/>
                <a:gd name="T2" fmla="*/ 2147483647 w 20"/>
                <a:gd name="T3" fmla="*/ 0 h 19"/>
                <a:gd name="T4" fmla="*/ 0 w 20"/>
                <a:gd name="T5" fmla="*/ 2147483647 h 19"/>
                <a:gd name="T6" fmla="*/ 2147483647 w 20"/>
                <a:gd name="T7" fmla="*/ 2147483647 h 19"/>
                <a:gd name="T8" fmla="*/ 2147483647 w 20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9">
                  <a:moveTo>
                    <a:pt x="20" y="7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14" y="19"/>
                  </a:lnTo>
                  <a:lnTo>
                    <a:pt x="20" y="7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521"/>
            <p:cNvSpPr>
              <a:spLocks noChangeAspect="1"/>
            </p:cNvSpPr>
            <p:nvPr/>
          </p:nvSpPr>
          <p:spPr bwMode="auto">
            <a:xfrm>
              <a:off x="4484688" y="2657475"/>
              <a:ext cx="20637" cy="2540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2147483647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7"/>
                  </a:moveTo>
                  <a:lnTo>
                    <a:pt x="5" y="0"/>
                  </a:lnTo>
                  <a:lnTo>
                    <a:pt x="0" y="20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522"/>
            <p:cNvSpPr>
              <a:spLocks noChangeAspect="1"/>
            </p:cNvSpPr>
            <p:nvPr/>
          </p:nvSpPr>
          <p:spPr bwMode="auto">
            <a:xfrm>
              <a:off x="4484688" y="2657475"/>
              <a:ext cx="20637" cy="2540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2147483647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7"/>
                  </a:moveTo>
                  <a:lnTo>
                    <a:pt x="5" y="0"/>
                  </a:lnTo>
                  <a:lnTo>
                    <a:pt x="0" y="20"/>
                  </a:lnTo>
                  <a:lnTo>
                    <a:pt x="20" y="7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523"/>
            <p:cNvSpPr>
              <a:spLocks noChangeAspect="1"/>
            </p:cNvSpPr>
            <p:nvPr/>
          </p:nvSpPr>
          <p:spPr bwMode="auto">
            <a:xfrm>
              <a:off x="4719638" y="2506663"/>
              <a:ext cx="103187" cy="52387"/>
            </a:xfrm>
            <a:custGeom>
              <a:avLst/>
              <a:gdLst>
                <a:gd name="T0" fmla="*/ 2147483647 w 81"/>
                <a:gd name="T1" fmla="*/ 2147483647 h 40"/>
                <a:gd name="T2" fmla="*/ 2147483647 w 81"/>
                <a:gd name="T3" fmla="*/ 2147483647 h 40"/>
                <a:gd name="T4" fmla="*/ 2147483647 w 81"/>
                <a:gd name="T5" fmla="*/ 0 h 40"/>
                <a:gd name="T6" fmla="*/ 0 w 81"/>
                <a:gd name="T7" fmla="*/ 2147483647 h 40"/>
                <a:gd name="T8" fmla="*/ 2147483647 w 81"/>
                <a:gd name="T9" fmla="*/ 2147483647 h 40"/>
                <a:gd name="T10" fmla="*/ 2147483647 w 81"/>
                <a:gd name="T11" fmla="*/ 2147483647 h 40"/>
                <a:gd name="T12" fmla="*/ 2147483647 w 81"/>
                <a:gd name="T13" fmla="*/ 2147483647 h 40"/>
                <a:gd name="T14" fmla="*/ 2147483647 w 81"/>
                <a:gd name="T15" fmla="*/ 2147483647 h 40"/>
                <a:gd name="T16" fmla="*/ 2147483647 w 81"/>
                <a:gd name="T17" fmla="*/ 2147483647 h 40"/>
                <a:gd name="T18" fmla="*/ 2147483647 w 81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40">
                  <a:moveTo>
                    <a:pt x="81" y="25"/>
                  </a:moveTo>
                  <a:lnTo>
                    <a:pt x="75" y="2"/>
                  </a:lnTo>
                  <a:lnTo>
                    <a:pt x="32" y="0"/>
                  </a:lnTo>
                  <a:lnTo>
                    <a:pt x="0" y="9"/>
                  </a:lnTo>
                  <a:lnTo>
                    <a:pt x="2" y="17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46" y="34"/>
                  </a:lnTo>
                  <a:lnTo>
                    <a:pt x="73" y="40"/>
                  </a:lnTo>
                  <a:lnTo>
                    <a:pt x="81" y="25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524"/>
            <p:cNvSpPr>
              <a:spLocks noChangeAspect="1"/>
            </p:cNvSpPr>
            <p:nvPr/>
          </p:nvSpPr>
          <p:spPr bwMode="auto">
            <a:xfrm>
              <a:off x="4719638" y="2506663"/>
              <a:ext cx="103187" cy="52387"/>
            </a:xfrm>
            <a:custGeom>
              <a:avLst/>
              <a:gdLst>
                <a:gd name="T0" fmla="*/ 2147483647 w 81"/>
                <a:gd name="T1" fmla="*/ 2147483647 h 40"/>
                <a:gd name="T2" fmla="*/ 2147483647 w 81"/>
                <a:gd name="T3" fmla="*/ 2147483647 h 40"/>
                <a:gd name="T4" fmla="*/ 2147483647 w 81"/>
                <a:gd name="T5" fmla="*/ 0 h 40"/>
                <a:gd name="T6" fmla="*/ 0 w 81"/>
                <a:gd name="T7" fmla="*/ 2147483647 h 40"/>
                <a:gd name="T8" fmla="*/ 2147483647 w 81"/>
                <a:gd name="T9" fmla="*/ 2147483647 h 40"/>
                <a:gd name="T10" fmla="*/ 2147483647 w 81"/>
                <a:gd name="T11" fmla="*/ 2147483647 h 40"/>
                <a:gd name="T12" fmla="*/ 2147483647 w 81"/>
                <a:gd name="T13" fmla="*/ 2147483647 h 40"/>
                <a:gd name="T14" fmla="*/ 2147483647 w 81"/>
                <a:gd name="T15" fmla="*/ 2147483647 h 40"/>
                <a:gd name="T16" fmla="*/ 2147483647 w 81"/>
                <a:gd name="T17" fmla="*/ 2147483647 h 40"/>
                <a:gd name="T18" fmla="*/ 2147483647 w 81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40">
                  <a:moveTo>
                    <a:pt x="81" y="25"/>
                  </a:moveTo>
                  <a:lnTo>
                    <a:pt x="75" y="2"/>
                  </a:lnTo>
                  <a:lnTo>
                    <a:pt x="32" y="0"/>
                  </a:lnTo>
                  <a:lnTo>
                    <a:pt x="0" y="9"/>
                  </a:lnTo>
                  <a:lnTo>
                    <a:pt x="2" y="17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46" y="34"/>
                  </a:lnTo>
                  <a:lnTo>
                    <a:pt x="73" y="40"/>
                  </a:lnTo>
                  <a:lnTo>
                    <a:pt x="81" y="25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525"/>
            <p:cNvSpPr>
              <a:spLocks noChangeAspect="1"/>
            </p:cNvSpPr>
            <p:nvPr/>
          </p:nvSpPr>
          <p:spPr bwMode="auto">
            <a:xfrm>
              <a:off x="4681538" y="2547938"/>
              <a:ext cx="161925" cy="76200"/>
            </a:xfrm>
            <a:custGeom>
              <a:avLst/>
              <a:gdLst>
                <a:gd name="T0" fmla="*/ 2147483647 w 131"/>
                <a:gd name="T1" fmla="*/ 2147483647 h 56"/>
                <a:gd name="T2" fmla="*/ 2147483647 w 131"/>
                <a:gd name="T3" fmla="*/ 2147483647 h 56"/>
                <a:gd name="T4" fmla="*/ 2147483647 w 131"/>
                <a:gd name="T5" fmla="*/ 2147483647 h 56"/>
                <a:gd name="T6" fmla="*/ 0 w 131"/>
                <a:gd name="T7" fmla="*/ 2147483647 h 56"/>
                <a:gd name="T8" fmla="*/ 2147483647 w 131"/>
                <a:gd name="T9" fmla="*/ 2147483647 h 56"/>
                <a:gd name="T10" fmla="*/ 2147483647 w 131"/>
                <a:gd name="T11" fmla="*/ 2147483647 h 56"/>
                <a:gd name="T12" fmla="*/ 2147483647 w 131"/>
                <a:gd name="T13" fmla="*/ 2147483647 h 56"/>
                <a:gd name="T14" fmla="*/ 2147483647 w 131"/>
                <a:gd name="T15" fmla="*/ 2147483647 h 56"/>
                <a:gd name="T16" fmla="*/ 2147483647 w 131"/>
                <a:gd name="T17" fmla="*/ 0 h 56"/>
                <a:gd name="T18" fmla="*/ 2147483647 w 131"/>
                <a:gd name="T19" fmla="*/ 2147483647 h 56"/>
                <a:gd name="T20" fmla="*/ 2147483647 w 131"/>
                <a:gd name="T21" fmla="*/ 2147483647 h 56"/>
                <a:gd name="T22" fmla="*/ 2147483647 w 131"/>
                <a:gd name="T23" fmla="*/ 2147483647 h 56"/>
                <a:gd name="T24" fmla="*/ 2147483647 w 131"/>
                <a:gd name="T25" fmla="*/ 2147483647 h 56"/>
                <a:gd name="T26" fmla="*/ 2147483647 w 131"/>
                <a:gd name="T27" fmla="*/ 2147483647 h 56"/>
                <a:gd name="T28" fmla="*/ 2147483647 w 131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56">
                  <a:moveTo>
                    <a:pt x="68" y="37"/>
                  </a:moveTo>
                  <a:lnTo>
                    <a:pt x="36" y="42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10" y="15"/>
                  </a:lnTo>
                  <a:lnTo>
                    <a:pt x="24" y="15"/>
                  </a:lnTo>
                  <a:lnTo>
                    <a:pt x="47" y="29"/>
                  </a:lnTo>
                  <a:lnTo>
                    <a:pt x="57" y="20"/>
                  </a:lnTo>
                  <a:lnTo>
                    <a:pt x="55" y="0"/>
                  </a:lnTo>
                  <a:lnTo>
                    <a:pt x="81" y="5"/>
                  </a:lnTo>
                  <a:lnTo>
                    <a:pt x="108" y="9"/>
                  </a:lnTo>
                  <a:lnTo>
                    <a:pt x="120" y="25"/>
                  </a:lnTo>
                  <a:lnTo>
                    <a:pt x="131" y="53"/>
                  </a:lnTo>
                  <a:lnTo>
                    <a:pt x="105" y="56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526"/>
            <p:cNvSpPr>
              <a:spLocks noChangeAspect="1"/>
            </p:cNvSpPr>
            <p:nvPr/>
          </p:nvSpPr>
          <p:spPr bwMode="auto">
            <a:xfrm>
              <a:off x="4649788" y="2547938"/>
              <a:ext cx="161925" cy="76200"/>
            </a:xfrm>
            <a:custGeom>
              <a:avLst/>
              <a:gdLst>
                <a:gd name="T0" fmla="*/ 2147483647 w 131"/>
                <a:gd name="T1" fmla="*/ 2147483647 h 56"/>
                <a:gd name="T2" fmla="*/ 2147483647 w 131"/>
                <a:gd name="T3" fmla="*/ 2147483647 h 56"/>
                <a:gd name="T4" fmla="*/ 2147483647 w 131"/>
                <a:gd name="T5" fmla="*/ 2147483647 h 56"/>
                <a:gd name="T6" fmla="*/ 0 w 131"/>
                <a:gd name="T7" fmla="*/ 2147483647 h 56"/>
                <a:gd name="T8" fmla="*/ 2147483647 w 131"/>
                <a:gd name="T9" fmla="*/ 2147483647 h 56"/>
                <a:gd name="T10" fmla="*/ 2147483647 w 131"/>
                <a:gd name="T11" fmla="*/ 2147483647 h 56"/>
                <a:gd name="T12" fmla="*/ 2147483647 w 131"/>
                <a:gd name="T13" fmla="*/ 2147483647 h 56"/>
                <a:gd name="T14" fmla="*/ 2147483647 w 131"/>
                <a:gd name="T15" fmla="*/ 2147483647 h 56"/>
                <a:gd name="T16" fmla="*/ 2147483647 w 131"/>
                <a:gd name="T17" fmla="*/ 0 h 56"/>
                <a:gd name="T18" fmla="*/ 2147483647 w 131"/>
                <a:gd name="T19" fmla="*/ 2147483647 h 56"/>
                <a:gd name="T20" fmla="*/ 2147483647 w 131"/>
                <a:gd name="T21" fmla="*/ 2147483647 h 56"/>
                <a:gd name="T22" fmla="*/ 2147483647 w 131"/>
                <a:gd name="T23" fmla="*/ 2147483647 h 56"/>
                <a:gd name="T24" fmla="*/ 2147483647 w 131"/>
                <a:gd name="T25" fmla="*/ 2147483647 h 56"/>
                <a:gd name="T26" fmla="*/ 2147483647 w 131"/>
                <a:gd name="T27" fmla="*/ 2147483647 h 56"/>
                <a:gd name="T28" fmla="*/ 2147483647 w 131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56">
                  <a:moveTo>
                    <a:pt x="68" y="37"/>
                  </a:moveTo>
                  <a:lnTo>
                    <a:pt x="36" y="42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10" y="15"/>
                  </a:lnTo>
                  <a:lnTo>
                    <a:pt x="24" y="15"/>
                  </a:lnTo>
                  <a:lnTo>
                    <a:pt x="47" y="29"/>
                  </a:lnTo>
                  <a:lnTo>
                    <a:pt x="57" y="20"/>
                  </a:lnTo>
                  <a:lnTo>
                    <a:pt x="55" y="0"/>
                  </a:lnTo>
                  <a:lnTo>
                    <a:pt x="81" y="5"/>
                  </a:lnTo>
                  <a:lnTo>
                    <a:pt x="108" y="9"/>
                  </a:lnTo>
                  <a:lnTo>
                    <a:pt x="120" y="25"/>
                  </a:lnTo>
                  <a:lnTo>
                    <a:pt x="131" y="53"/>
                  </a:lnTo>
                  <a:lnTo>
                    <a:pt x="105" y="56"/>
                  </a:lnTo>
                  <a:lnTo>
                    <a:pt x="68" y="37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Freeform 527"/>
            <p:cNvSpPr>
              <a:spLocks noChangeAspect="1"/>
            </p:cNvSpPr>
            <p:nvPr/>
          </p:nvSpPr>
          <p:spPr bwMode="auto">
            <a:xfrm>
              <a:off x="4681538" y="2597150"/>
              <a:ext cx="130175" cy="79375"/>
            </a:xfrm>
            <a:custGeom>
              <a:avLst/>
              <a:gdLst>
                <a:gd name="T0" fmla="*/ 2147483647 w 105"/>
                <a:gd name="T1" fmla="*/ 2147483647 h 56"/>
                <a:gd name="T2" fmla="*/ 0 w 105"/>
                <a:gd name="T3" fmla="*/ 2147483647 h 56"/>
                <a:gd name="T4" fmla="*/ 2147483647 w 105"/>
                <a:gd name="T5" fmla="*/ 2147483647 h 56"/>
                <a:gd name="T6" fmla="*/ 2147483647 w 105"/>
                <a:gd name="T7" fmla="*/ 2147483647 h 56"/>
                <a:gd name="T8" fmla="*/ 2147483647 w 105"/>
                <a:gd name="T9" fmla="*/ 0 h 56"/>
                <a:gd name="T10" fmla="*/ 2147483647 w 105"/>
                <a:gd name="T11" fmla="*/ 2147483647 h 56"/>
                <a:gd name="T12" fmla="*/ 2147483647 w 105"/>
                <a:gd name="T13" fmla="*/ 2147483647 h 56"/>
                <a:gd name="T14" fmla="*/ 2147483647 w 105"/>
                <a:gd name="T15" fmla="*/ 2147483647 h 56"/>
                <a:gd name="T16" fmla="*/ 2147483647 w 105"/>
                <a:gd name="T17" fmla="*/ 2147483647 h 56"/>
                <a:gd name="T18" fmla="*/ 2147483647 w 105"/>
                <a:gd name="T19" fmla="*/ 2147483647 h 56"/>
                <a:gd name="T20" fmla="*/ 2147483647 w 105"/>
                <a:gd name="T21" fmla="*/ 2147483647 h 56"/>
                <a:gd name="T22" fmla="*/ 2147483647 w 105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56">
                  <a:moveTo>
                    <a:pt x="6" y="41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36" y="5"/>
                  </a:lnTo>
                  <a:lnTo>
                    <a:pt x="68" y="0"/>
                  </a:lnTo>
                  <a:lnTo>
                    <a:pt x="105" y="19"/>
                  </a:lnTo>
                  <a:lnTo>
                    <a:pt x="77" y="36"/>
                  </a:lnTo>
                  <a:lnTo>
                    <a:pt x="51" y="56"/>
                  </a:lnTo>
                  <a:lnTo>
                    <a:pt x="32" y="54"/>
                  </a:lnTo>
                  <a:lnTo>
                    <a:pt x="32" y="45"/>
                  </a:lnTo>
                  <a:lnTo>
                    <a:pt x="15" y="42"/>
                  </a:lnTo>
                  <a:lnTo>
                    <a:pt x="6" y="41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Freeform 528"/>
            <p:cNvSpPr>
              <a:spLocks noChangeAspect="1"/>
            </p:cNvSpPr>
            <p:nvPr/>
          </p:nvSpPr>
          <p:spPr bwMode="auto">
            <a:xfrm>
              <a:off x="4681538" y="2597150"/>
              <a:ext cx="130175" cy="79375"/>
            </a:xfrm>
            <a:custGeom>
              <a:avLst/>
              <a:gdLst>
                <a:gd name="T0" fmla="*/ 2147483647 w 105"/>
                <a:gd name="T1" fmla="*/ 2147483647 h 56"/>
                <a:gd name="T2" fmla="*/ 0 w 105"/>
                <a:gd name="T3" fmla="*/ 2147483647 h 56"/>
                <a:gd name="T4" fmla="*/ 2147483647 w 105"/>
                <a:gd name="T5" fmla="*/ 2147483647 h 56"/>
                <a:gd name="T6" fmla="*/ 2147483647 w 105"/>
                <a:gd name="T7" fmla="*/ 2147483647 h 56"/>
                <a:gd name="T8" fmla="*/ 2147483647 w 105"/>
                <a:gd name="T9" fmla="*/ 0 h 56"/>
                <a:gd name="T10" fmla="*/ 2147483647 w 105"/>
                <a:gd name="T11" fmla="*/ 2147483647 h 56"/>
                <a:gd name="T12" fmla="*/ 2147483647 w 105"/>
                <a:gd name="T13" fmla="*/ 2147483647 h 56"/>
                <a:gd name="T14" fmla="*/ 2147483647 w 105"/>
                <a:gd name="T15" fmla="*/ 2147483647 h 56"/>
                <a:gd name="T16" fmla="*/ 2147483647 w 105"/>
                <a:gd name="T17" fmla="*/ 2147483647 h 56"/>
                <a:gd name="T18" fmla="*/ 2147483647 w 105"/>
                <a:gd name="T19" fmla="*/ 2147483647 h 56"/>
                <a:gd name="T20" fmla="*/ 2147483647 w 105"/>
                <a:gd name="T21" fmla="*/ 2147483647 h 56"/>
                <a:gd name="T22" fmla="*/ 2147483647 w 105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56">
                  <a:moveTo>
                    <a:pt x="6" y="41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36" y="5"/>
                  </a:lnTo>
                  <a:lnTo>
                    <a:pt x="68" y="0"/>
                  </a:lnTo>
                  <a:lnTo>
                    <a:pt x="105" y="19"/>
                  </a:lnTo>
                  <a:lnTo>
                    <a:pt x="77" y="36"/>
                  </a:lnTo>
                  <a:lnTo>
                    <a:pt x="51" y="56"/>
                  </a:lnTo>
                  <a:lnTo>
                    <a:pt x="32" y="54"/>
                  </a:lnTo>
                  <a:lnTo>
                    <a:pt x="32" y="45"/>
                  </a:lnTo>
                  <a:lnTo>
                    <a:pt x="15" y="42"/>
                  </a:lnTo>
                  <a:lnTo>
                    <a:pt x="6" y="41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529"/>
            <p:cNvSpPr>
              <a:spLocks noChangeAspect="1"/>
            </p:cNvSpPr>
            <p:nvPr/>
          </p:nvSpPr>
          <p:spPr bwMode="auto">
            <a:xfrm>
              <a:off x="4292600" y="2698750"/>
              <a:ext cx="90488" cy="88900"/>
            </a:xfrm>
            <a:custGeom>
              <a:avLst/>
              <a:gdLst>
                <a:gd name="T0" fmla="*/ 2147483647 w 70"/>
                <a:gd name="T1" fmla="*/ 2147483647 h 61"/>
                <a:gd name="T2" fmla="*/ 2147483647 w 70"/>
                <a:gd name="T3" fmla="*/ 2147483647 h 61"/>
                <a:gd name="T4" fmla="*/ 2147483647 w 70"/>
                <a:gd name="T5" fmla="*/ 2147483647 h 61"/>
                <a:gd name="T6" fmla="*/ 2147483647 w 70"/>
                <a:gd name="T7" fmla="*/ 2147483647 h 61"/>
                <a:gd name="T8" fmla="*/ 2147483647 w 70"/>
                <a:gd name="T9" fmla="*/ 0 h 61"/>
                <a:gd name="T10" fmla="*/ 2147483647 w 70"/>
                <a:gd name="T11" fmla="*/ 2147483647 h 61"/>
                <a:gd name="T12" fmla="*/ 2147483647 w 70"/>
                <a:gd name="T13" fmla="*/ 2147483647 h 61"/>
                <a:gd name="T14" fmla="*/ 0 w 70"/>
                <a:gd name="T15" fmla="*/ 2147483647 h 61"/>
                <a:gd name="T16" fmla="*/ 2147483647 w 70"/>
                <a:gd name="T17" fmla="*/ 2147483647 h 61"/>
                <a:gd name="T18" fmla="*/ 2147483647 w 70"/>
                <a:gd name="T19" fmla="*/ 2147483647 h 61"/>
                <a:gd name="T20" fmla="*/ 2147483647 w 70"/>
                <a:gd name="T21" fmla="*/ 2147483647 h 61"/>
                <a:gd name="T22" fmla="*/ 2147483647 w 70"/>
                <a:gd name="T23" fmla="*/ 2147483647 h 61"/>
                <a:gd name="T24" fmla="*/ 2147483647 w 70"/>
                <a:gd name="T25" fmla="*/ 214748364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0" h="61">
                  <a:moveTo>
                    <a:pt x="53" y="36"/>
                  </a:moveTo>
                  <a:lnTo>
                    <a:pt x="67" y="29"/>
                  </a:lnTo>
                  <a:lnTo>
                    <a:pt x="62" y="17"/>
                  </a:lnTo>
                  <a:lnTo>
                    <a:pt x="70" y="3"/>
                  </a:lnTo>
                  <a:lnTo>
                    <a:pt x="48" y="0"/>
                  </a:lnTo>
                  <a:lnTo>
                    <a:pt x="22" y="15"/>
                  </a:lnTo>
                  <a:lnTo>
                    <a:pt x="8" y="39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40" y="49"/>
                  </a:lnTo>
                  <a:lnTo>
                    <a:pt x="45" y="56"/>
                  </a:lnTo>
                  <a:lnTo>
                    <a:pt x="49" y="61"/>
                  </a:lnTo>
                  <a:lnTo>
                    <a:pt x="53" y="36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530"/>
            <p:cNvSpPr>
              <a:spLocks noChangeAspect="1"/>
            </p:cNvSpPr>
            <p:nvPr/>
          </p:nvSpPr>
          <p:spPr bwMode="auto">
            <a:xfrm>
              <a:off x="4292600" y="2698750"/>
              <a:ext cx="90488" cy="88900"/>
            </a:xfrm>
            <a:custGeom>
              <a:avLst/>
              <a:gdLst>
                <a:gd name="T0" fmla="*/ 2147483647 w 70"/>
                <a:gd name="T1" fmla="*/ 2147483647 h 61"/>
                <a:gd name="T2" fmla="*/ 2147483647 w 70"/>
                <a:gd name="T3" fmla="*/ 2147483647 h 61"/>
                <a:gd name="T4" fmla="*/ 2147483647 w 70"/>
                <a:gd name="T5" fmla="*/ 2147483647 h 61"/>
                <a:gd name="T6" fmla="*/ 2147483647 w 70"/>
                <a:gd name="T7" fmla="*/ 2147483647 h 61"/>
                <a:gd name="T8" fmla="*/ 2147483647 w 70"/>
                <a:gd name="T9" fmla="*/ 0 h 61"/>
                <a:gd name="T10" fmla="*/ 2147483647 w 70"/>
                <a:gd name="T11" fmla="*/ 2147483647 h 61"/>
                <a:gd name="T12" fmla="*/ 2147483647 w 70"/>
                <a:gd name="T13" fmla="*/ 2147483647 h 61"/>
                <a:gd name="T14" fmla="*/ 0 w 70"/>
                <a:gd name="T15" fmla="*/ 2147483647 h 61"/>
                <a:gd name="T16" fmla="*/ 2147483647 w 70"/>
                <a:gd name="T17" fmla="*/ 2147483647 h 61"/>
                <a:gd name="T18" fmla="*/ 2147483647 w 70"/>
                <a:gd name="T19" fmla="*/ 2147483647 h 61"/>
                <a:gd name="T20" fmla="*/ 2147483647 w 70"/>
                <a:gd name="T21" fmla="*/ 2147483647 h 61"/>
                <a:gd name="T22" fmla="*/ 2147483647 w 70"/>
                <a:gd name="T23" fmla="*/ 2147483647 h 61"/>
                <a:gd name="T24" fmla="*/ 2147483647 w 70"/>
                <a:gd name="T25" fmla="*/ 214748364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0" h="61">
                  <a:moveTo>
                    <a:pt x="53" y="36"/>
                  </a:moveTo>
                  <a:lnTo>
                    <a:pt x="67" y="29"/>
                  </a:lnTo>
                  <a:lnTo>
                    <a:pt x="62" y="17"/>
                  </a:lnTo>
                  <a:lnTo>
                    <a:pt x="70" y="3"/>
                  </a:lnTo>
                  <a:lnTo>
                    <a:pt x="48" y="0"/>
                  </a:lnTo>
                  <a:lnTo>
                    <a:pt x="22" y="15"/>
                  </a:lnTo>
                  <a:lnTo>
                    <a:pt x="8" y="39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40" y="49"/>
                  </a:lnTo>
                  <a:lnTo>
                    <a:pt x="45" y="56"/>
                  </a:lnTo>
                  <a:lnTo>
                    <a:pt x="49" y="61"/>
                  </a:lnTo>
                  <a:lnTo>
                    <a:pt x="53" y="36"/>
                  </a:lnTo>
                </a:path>
              </a:pathLst>
            </a:custGeom>
            <a:solidFill>
              <a:srgbClr val="007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Freeform 531"/>
            <p:cNvSpPr>
              <a:spLocks noChangeAspect="1"/>
            </p:cNvSpPr>
            <p:nvPr/>
          </p:nvSpPr>
          <p:spPr bwMode="auto">
            <a:xfrm>
              <a:off x="4537075" y="2663825"/>
              <a:ext cx="238125" cy="185738"/>
            </a:xfrm>
            <a:custGeom>
              <a:avLst/>
              <a:gdLst>
                <a:gd name="T0" fmla="*/ 2147483647 w 189"/>
                <a:gd name="T1" fmla="*/ 2147483647 h 132"/>
                <a:gd name="T2" fmla="*/ 2147483647 w 189"/>
                <a:gd name="T3" fmla="*/ 0 h 132"/>
                <a:gd name="T4" fmla="*/ 2147483647 w 189"/>
                <a:gd name="T5" fmla="*/ 0 h 132"/>
                <a:gd name="T6" fmla="*/ 2147483647 w 189"/>
                <a:gd name="T7" fmla="*/ 2147483647 h 132"/>
                <a:gd name="T8" fmla="*/ 0 w 189"/>
                <a:gd name="T9" fmla="*/ 2147483647 h 132"/>
                <a:gd name="T10" fmla="*/ 2147483647 w 189"/>
                <a:gd name="T11" fmla="*/ 2147483647 h 132"/>
                <a:gd name="T12" fmla="*/ 2147483647 w 189"/>
                <a:gd name="T13" fmla="*/ 2147483647 h 132"/>
                <a:gd name="T14" fmla="*/ 2147483647 w 189"/>
                <a:gd name="T15" fmla="*/ 2147483647 h 132"/>
                <a:gd name="T16" fmla="*/ 2147483647 w 189"/>
                <a:gd name="T17" fmla="*/ 2147483647 h 132"/>
                <a:gd name="T18" fmla="*/ 2147483647 w 189"/>
                <a:gd name="T19" fmla="*/ 2147483647 h 132"/>
                <a:gd name="T20" fmla="*/ 2147483647 w 189"/>
                <a:gd name="T21" fmla="*/ 2147483647 h 132"/>
                <a:gd name="T22" fmla="*/ 2147483647 w 189"/>
                <a:gd name="T23" fmla="*/ 2147483647 h 132"/>
                <a:gd name="T24" fmla="*/ 2147483647 w 189"/>
                <a:gd name="T25" fmla="*/ 2147483647 h 132"/>
                <a:gd name="T26" fmla="*/ 2147483647 w 189"/>
                <a:gd name="T27" fmla="*/ 2147483647 h 132"/>
                <a:gd name="T28" fmla="*/ 2147483647 w 189"/>
                <a:gd name="T29" fmla="*/ 2147483647 h 132"/>
                <a:gd name="T30" fmla="*/ 2147483647 w 189"/>
                <a:gd name="T31" fmla="*/ 2147483647 h 132"/>
                <a:gd name="T32" fmla="*/ 2147483647 w 189"/>
                <a:gd name="T33" fmla="*/ 2147483647 h 132"/>
                <a:gd name="T34" fmla="*/ 2147483647 w 189"/>
                <a:gd name="T35" fmla="*/ 2147483647 h 132"/>
                <a:gd name="T36" fmla="*/ 2147483647 w 189"/>
                <a:gd name="T37" fmla="*/ 2147483647 h 132"/>
                <a:gd name="T38" fmla="*/ 2147483647 w 189"/>
                <a:gd name="T39" fmla="*/ 2147483647 h 132"/>
                <a:gd name="T40" fmla="*/ 2147483647 w 189"/>
                <a:gd name="T41" fmla="*/ 2147483647 h 132"/>
                <a:gd name="T42" fmla="*/ 2147483647 w 189"/>
                <a:gd name="T43" fmla="*/ 2147483647 h 132"/>
                <a:gd name="T44" fmla="*/ 2147483647 w 189"/>
                <a:gd name="T45" fmla="*/ 2147483647 h 132"/>
                <a:gd name="T46" fmla="*/ 2147483647 w 189"/>
                <a:gd name="T47" fmla="*/ 2147483647 h 132"/>
                <a:gd name="T48" fmla="*/ 2147483647 w 189"/>
                <a:gd name="T49" fmla="*/ 2147483647 h 132"/>
                <a:gd name="T50" fmla="*/ 2147483647 w 189"/>
                <a:gd name="T51" fmla="*/ 2147483647 h 132"/>
                <a:gd name="T52" fmla="*/ 2147483647 w 189"/>
                <a:gd name="T53" fmla="*/ 2147483647 h 132"/>
                <a:gd name="T54" fmla="*/ 2147483647 w 189"/>
                <a:gd name="T55" fmla="*/ 2147483647 h 132"/>
                <a:gd name="T56" fmla="*/ 2147483647 w 189"/>
                <a:gd name="T57" fmla="*/ 2147483647 h 132"/>
                <a:gd name="T58" fmla="*/ 2147483647 w 189"/>
                <a:gd name="T59" fmla="*/ 2147483647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9" h="132">
                  <a:moveTo>
                    <a:pt x="77" y="7"/>
                  </a:moveTo>
                  <a:lnTo>
                    <a:pt x="75" y="0"/>
                  </a:lnTo>
                  <a:lnTo>
                    <a:pt x="51" y="0"/>
                  </a:lnTo>
                  <a:lnTo>
                    <a:pt x="28" y="9"/>
                  </a:lnTo>
                  <a:lnTo>
                    <a:pt x="0" y="15"/>
                  </a:lnTo>
                  <a:lnTo>
                    <a:pt x="9" y="23"/>
                  </a:lnTo>
                  <a:lnTo>
                    <a:pt x="1" y="23"/>
                  </a:lnTo>
                  <a:lnTo>
                    <a:pt x="5" y="45"/>
                  </a:lnTo>
                  <a:lnTo>
                    <a:pt x="14" y="72"/>
                  </a:lnTo>
                  <a:lnTo>
                    <a:pt x="17" y="90"/>
                  </a:lnTo>
                  <a:lnTo>
                    <a:pt x="22" y="89"/>
                  </a:lnTo>
                  <a:lnTo>
                    <a:pt x="46" y="98"/>
                  </a:lnTo>
                  <a:lnTo>
                    <a:pt x="51" y="105"/>
                  </a:lnTo>
                  <a:lnTo>
                    <a:pt x="59" y="103"/>
                  </a:lnTo>
                  <a:lnTo>
                    <a:pt x="74" y="103"/>
                  </a:lnTo>
                  <a:lnTo>
                    <a:pt x="95" y="123"/>
                  </a:lnTo>
                  <a:lnTo>
                    <a:pt x="118" y="123"/>
                  </a:lnTo>
                  <a:lnTo>
                    <a:pt x="120" y="126"/>
                  </a:lnTo>
                  <a:lnTo>
                    <a:pt x="138" y="126"/>
                  </a:lnTo>
                  <a:lnTo>
                    <a:pt x="167" y="132"/>
                  </a:lnTo>
                  <a:lnTo>
                    <a:pt x="169" y="124"/>
                  </a:lnTo>
                  <a:lnTo>
                    <a:pt x="188" y="101"/>
                  </a:lnTo>
                  <a:lnTo>
                    <a:pt x="189" y="89"/>
                  </a:lnTo>
                  <a:lnTo>
                    <a:pt x="180" y="64"/>
                  </a:lnTo>
                  <a:lnTo>
                    <a:pt x="168" y="56"/>
                  </a:lnTo>
                  <a:lnTo>
                    <a:pt x="180" y="41"/>
                  </a:lnTo>
                  <a:lnTo>
                    <a:pt x="165" y="11"/>
                  </a:lnTo>
                  <a:lnTo>
                    <a:pt x="131" y="8"/>
                  </a:lnTo>
                  <a:lnTo>
                    <a:pt x="97" y="5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Freeform 532"/>
            <p:cNvSpPr>
              <a:spLocks noChangeAspect="1"/>
            </p:cNvSpPr>
            <p:nvPr/>
          </p:nvSpPr>
          <p:spPr bwMode="auto">
            <a:xfrm>
              <a:off x="4537075" y="2663825"/>
              <a:ext cx="238125" cy="185738"/>
            </a:xfrm>
            <a:custGeom>
              <a:avLst/>
              <a:gdLst>
                <a:gd name="T0" fmla="*/ 2147483647 w 189"/>
                <a:gd name="T1" fmla="*/ 2147483647 h 132"/>
                <a:gd name="T2" fmla="*/ 2147483647 w 189"/>
                <a:gd name="T3" fmla="*/ 0 h 132"/>
                <a:gd name="T4" fmla="*/ 2147483647 w 189"/>
                <a:gd name="T5" fmla="*/ 0 h 132"/>
                <a:gd name="T6" fmla="*/ 2147483647 w 189"/>
                <a:gd name="T7" fmla="*/ 2147483647 h 132"/>
                <a:gd name="T8" fmla="*/ 0 w 189"/>
                <a:gd name="T9" fmla="*/ 2147483647 h 132"/>
                <a:gd name="T10" fmla="*/ 2147483647 w 189"/>
                <a:gd name="T11" fmla="*/ 2147483647 h 132"/>
                <a:gd name="T12" fmla="*/ 2147483647 w 189"/>
                <a:gd name="T13" fmla="*/ 2147483647 h 132"/>
                <a:gd name="T14" fmla="*/ 2147483647 w 189"/>
                <a:gd name="T15" fmla="*/ 2147483647 h 132"/>
                <a:gd name="T16" fmla="*/ 2147483647 w 189"/>
                <a:gd name="T17" fmla="*/ 2147483647 h 132"/>
                <a:gd name="T18" fmla="*/ 2147483647 w 189"/>
                <a:gd name="T19" fmla="*/ 2147483647 h 132"/>
                <a:gd name="T20" fmla="*/ 2147483647 w 189"/>
                <a:gd name="T21" fmla="*/ 2147483647 h 132"/>
                <a:gd name="T22" fmla="*/ 2147483647 w 189"/>
                <a:gd name="T23" fmla="*/ 2147483647 h 132"/>
                <a:gd name="T24" fmla="*/ 2147483647 w 189"/>
                <a:gd name="T25" fmla="*/ 2147483647 h 132"/>
                <a:gd name="T26" fmla="*/ 2147483647 w 189"/>
                <a:gd name="T27" fmla="*/ 2147483647 h 132"/>
                <a:gd name="T28" fmla="*/ 2147483647 w 189"/>
                <a:gd name="T29" fmla="*/ 2147483647 h 132"/>
                <a:gd name="T30" fmla="*/ 2147483647 w 189"/>
                <a:gd name="T31" fmla="*/ 2147483647 h 132"/>
                <a:gd name="T32" fmla="*/ 2147483647 w 189"/>
                <a:gd name="T33" fmla="*/ 2147483647 h 132"/>
                <a:gd name="T34" fmla="*/ 2147483647 w 189"/>
                <a:gd name="T35" fmla="*/ 2147483647 h 132"/>
                <a:gd name="T36" fmla="*/ 2147483647 w 189"/>
                <a:gd name="T37" fmla="*/ 2147483647 h 132"/>
                <a:gd name="T38" fmla="*/ 2147483647 w 189"/>
                <a:gd name="T39" fmla="*/ 2147483647 h 132"/>
                <a:gd name="T40" fmla="*/ 2147483647 w 189"/>
                <a:gd name="T41" fmla="*/ 2147483647 h 132"/>
                <a:gd name="T42" fmla="*/ 2147483647 w 189"/>
                <a:gd name="T43" fmla="*/ 2147483647 h 132"/>
                <a:gd name="T44" fmla="*/ 2147483647 w 189"/>
                <a:gd name="T45" fmla="*/ 2147483647 h 132"/>
                <a:gd name="T46" fmla="*/ 2147483647 w 189"/>
                <a:gd name="T47" fmla="*/ 2147483647 h 132"/>
                <a:gd name="T48" fmla="*/ 2147483647 w 189"/>
                <a:gd name="T49" fmla="*/ 2147483647 h 132"/>
                <a:gd name="T50" fmla="*/ 2147483647 w 189"/>
                <a:gd name="T51" fmla="*/ 2147483647 h 132"/>
                <a:gd name="T52" fmla="*/ 2147483647 w 189"/>
                <a:gd name="T53" fmla="*/ 2147483647 h 132"/>
                <a:gd name="T54" fmla="*/ 2147483647 w 189"/>
                <a:gd name="T55" fmla="*/ 2147483647 h 132"/>
                <a:gd name="T56" fmla="*/ 2147483647 w 189"/>
                <a:gd name="T57" fmla="*/ 2147483647 h 132"/>
                <a:gd name="T58" fmla="*/ 2147483647 w 189"/>
                <a:gd name="T59" fmla="*/ 2147483647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9" h="132">
                  <a:moveTo>
                    <a:pt x="77" y="7"/>
                  </a:moveTo>
                  <a:lnTo>
                    <a:pt x="75" y="0"/>
                  </a:lnTo>
                  <a:lnTo>
                    <a:pt x="51" y="0"/>
                  </a:lnTo>
                  <a:lnTo>
                    <a:pt x="28" y="9"/>
                  </a:lnTo>
                  <a:lnTo>
                    <a:pt x="0" y="15"/>
                  </a:lnTo>
                  <a:lnTo>
                    <a:pt x="9" y="23"/>
                  </a:lnTo>
                  <a:lnTo>
                    <a:pt x="1" y="23"/>
                  </a:lnTo>
                  <a:lnTo>
                    <a:pt x="5" y="45"/>
                  </a:lnTo>
                  <a:lnTo>
                    <a:pt x="14" y="72"/>
                  </a:lnTo>
                  <a:lnTo>
                    <a:pt x="17" y="90"/>
                  </a:lnTo>
                  <a:lnTo>
                    <a:pt x="22" y="89"/>
                  </a:lnTo>
                  <a:lnTo>
                    <a:pt x="46" y="98"/>
                  </a:lnTo>
                  <a:lnTo>
                    <a:pt x="51" y="105"/>
                  </a:lnTo>
                  <a:lnTo>
                    <a:pt x="59" y="103"/>
                  </a:lnTo>
                  <a:lnTo>
                    <a:pt x="74" y="103"/>
                  </a:lnTo>
                  <a:lnTo>
                    <a:pt x="95" y="123"/>
                  </a:lnTo>
                  <a:lnTo>
                    <a:pt x="118" y="123"/>
                  </a:lnTo>
                  <a:lnTo>
                    <a:pt x="120" y="126"/>
                  </a:lnTo>
                  <a:lnTo>
                    <a:pt x="138" y="126"/>
                  </a:lnTo>
                  <a:lnTo>
                    <a:pt x="167" y="132"/>
                  </a:lnTo>
                  <a:lnTo>
                    <a:pt x="169" y="124"/>
                  </a:lnTo>
                  <a:lnTo>
                    <a:pt x="188" y="101"/>
                  </a:lnTo>
                  <a:lnTo>
                    <a:pt x="189" y="89"/>
                  </a:lnTo>
                  <a:lnTo>
                    <a:pt x="180" y="64"/>
                  </a:lnTo>
                  <a:lnTo>
                    <a:pt x="168" y="56"/>
                  </a:lnTo>
                  <a:lnTo>
                    <a:pt x="180" y="41"/>
                  </a:lnTo>
                  <a:lnTo>
                    <a:pt x="165" y="11"/>
                  </a:lnTo>
                  <a:lnTo>
                    <a:pt x="131" y="8"/>
                  </a:lnTo>
                  <a:lnTo>
                    <a:pt x="97" y="5"/>
                  </a:lnTo>
                  <a:lnTo>
                    <a:pt x="77" y="7"/>
                  </a:lnTo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Freeform 557"/>
            <p:cNvSpPr>
              <a:spLocks noChangeAspect="1"/>
            </p:cNvSpPr>
            <p:nvPr/>
          </p:nvSpPr>
          <p:spPr bwMode="auto">
            <a:xfrm>
              <a:off x="4672013" y="2657475"/>
              <a:ext cx="47625" cy="25400"/>
            </a:xfrm>
            <a:custGeom>
              <a:avLst/>
              <a:gdLst>
                <a:gd name="T0" fmla="*/ 2147483647 w 41"/>
                <a:gd name="T1" fmla="*/ 0 h 20"/>
                <a:gd name="T2" fmla="*/ 2147483647 w 41"/>
                <a:gd name="T3" fmla="*/ 2147483647 h 20"/>
                <a:gd name="T4" fmla="*/ 0 w 41"/>
                <a:gd name="T5" fmla="*/ 2147483647 h 20"/>
                <a:gd name="T6" fmla="*/ 0 w 41"/>
                <a:gd name="T7" fmla="*/ 2147483647 h 20"/>
                <a:gd name="T8" fmla="*/ 2147483647 w 41"/>
                <a:gd name="T9" fmla="*/ 2147483647 h 20"/>
                <a:gd name="T10" fmla="*/ 2147483647 w 41"/>
                <a:gd name="T11" fmla="*/ 2147483647 h 20"/>
                <a:gd name="T12" fmla="*/ 0 w 41"/>
                <a:gd name="T13" fmla="*/ 2147483647 h 20"/>
                <a:gd name="T14" fmla="*/ 0 w 41"/>
                <a:gd name="T15" fmla="*/ 2147483647 h 20"/>
                <a:gd name="T16" fmla="*/ 2147483647 w 41"/>
                <a:gd name="T17" fmla="*/ 2147483647 h 20"/>
                <a:gd name="T18" fmla="*/ 2147483647 w 41"/>
                <a:gd name="T19" fmla="*/ 2147483647 h 20"/>
                <a:gd name="T20" fmla="*/ 2147483647 w 41"/>
                <a:gd name="T21" fmla="*/ 2147483647 h 20"/>
                <a:gd name="T22" fmla="*/ 2147483647 w 41"/>
                <a:gd name="T23" fmla="*/ 2147483647 h 20"/>
                <a:gd name="T24" fmla="*/ 2147483647 w 41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20">
                  <a:moveTo>
                    <a:pt x="12" y="0"/>
                  </a:moveTo>
                  <a:lnTo>
                    <a:pt x="12" y="5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41" y="20"/>
                  </a:lnTo>
                  <a:lnTo>
                    <a:pt x="40" y="5"/>
                  </a:lnTo>
                  <a:lnTo>
                    <a:pt x="23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Freeform 558"/>
            <p:cNvSpPr>
              <a:spLocks noChangeAspect="1"/>
            </p:cNvSpPr>
            <p:nvPr/>
          </p:nvSpPr>
          <p:spPr bwMode="auto">
            <a:xfrm>
              <a:off x="4672013" y="2657475"/>
              <a:ext cx="47625" cy="25400"/>
            </a:xfrm>
            <a:custGeom>
              <a:avLst/>
              <a:gdLst>
                <a:gd name="T0" fmla="*/ 2147483647 w 41"/>
                <a:gd name="T1" fmla="*/ 0 h 20"/>
                <a:gd name="T2" fmla="*/ 2147483647 w 41"/>
                <a:gd name="T3" fmla="*/ 2147483647 h 20"/>
                <a:gd name="T4" fmla="*/ 0 w 41"/>
                <a:gd name="T5" fmla="*/ 2147483647 h 20"/>
                <a:gd name="T6" fmla="*/ 0 w 41"/>
                <a:gd name="T7" fmla="*/ 2147483647 h 20"/>
                <a:gd name="T8" fmla="*/ 2147483647 w 41"/>
                <a:gd name="T9" fmla="*/ 2147483647 h 20"/>
                <a:gd name="T10" fmla="*/ 2147483647 w 41"/>
                <a:gd name="T11" fmla="*/ 2147483647 h 20"/>
                <a:gd name="T12" fmla="*/ 0 w 41"/>
                <a:gd name="T13" fmla="*/ 2147483647 h 20"/>
                <a:gd name="T14" fmla="*/ 0 w 41"/>
                <a:gd name="T15" fmla="*/ 2147483647 h 20"/>
                <a:gd name="T16" fmla="*/ 2147483647 w 41"/>
                <a:gd name="T17" fmla="*/ 2147483647 h 20"/>
                <a:gd name="T18" fmla="*/ 2147483647 w 41"/>
                <a:gd name="T19" fmla="*/ 2147483647 h 20"/>
                <a:gd name="T20" fmla="*/ 2147483647 w 41"/>
                <a:gd name="T21" fmla="*/ 2147483647 h 20"/>
                <a:gd name="T22" fmla="*/ 2147483647 w 41"/>
                <a:gd name="T23" fmla="*/ 2147483647 h 20"/>
                <a:gd name="T24" fmla="*/ 2147483647 w 41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20">
                  <a:moveTo>
                    <a:pt x="12" y="0"/>
                  </a:moveTo>
                  <a:lnTo>
                    <a:pt x="12" y="5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41" y="20"/>
                  </a:lnTo>
                  <a:lnTo>
                    <a:pt x="40" y="5"/>
                  </a:lnTo>
                  <a:lnTo>
                    <a:pt x="23" y="1"/>
                  </a:lnTo>
                  <a:lnTo>
                    <a:pt x="12" y="0"/>
                  </a:lnTo>
                </a:path>
              </a:pathLst>
            </a:custGeom>
            <a:solidFill>
              <a:srgbClr val="B2B2B2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573"/>
            <p:cNvSpPr>
              <a:spLocks noChangeAspect="1"/>
            </p:cNvSpPr>
            <p:nvPr/>
          </p:nvSpPr>
          <p:spPr bwMode="auto">
            <a:xfrm>
              <a:off x="4695825" y="2538413"/>
              <a:ext cx="23813" cy="23812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2147483647 h 20"/>
                <a:gd name="T4" fmla="*/ 0 w 21"/>
                <a:gd name="T5" fmla="*/ 2147483647 h 20"/>
                <a:gd name="T6" fmla="*/ 2147483647 w 21"/>
                <a:gd name="T7" fmla="*/ 0 h 20"/>
                <a:gd name="T8" fmla="*/ 2147483647 w 2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0">
                  <a:moveTo>
                    <a:pt x="21" y="6"/>
                  </a:moveTo>
                  <a:lnTo>
                    <a:pt x="3" y="20"/>
                  </a:lnTo>
                  <a:lnTo>
                    <a:pt x="0" y="6"/>
                  </a:lnTo>
                  <a:lnTo>
                    <a:pt x="19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Freeform 574"/>
            <p:cNvSpPr>
              <a:spLocks noChangeAspect="1"/>
            </p:cNvSpPr>
            <p:nvPr/>
          </p:nvSpPr>
          <p:spPr bwMode="auto">
            <a:xfrm>
              <a:off x="4695825" y="2538413"/>
              <a:ext cx="23813" cy="23812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2147483647 h 20"/>
                <a:gd name="T4" fmla="*/ 0 w 21"/>
                <a:gd name="T5" fmla="*/ 2147483647 h 20"/>
                <a:gd name="T6" fmla="*/ 2147483647 w 21"/>
                <a:gd name="T7" fmla="*/ 0 h 20"/>
                <a:gd name="T8" fmla="*/ 2147483647 w 2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0">
                  <a:moveTo>
                    <a:pt x="21" y="6"/>
                  </a:moveTo>
                  <a:lnTo>
                    <a:pt x="3" y="20"/>
                  </a:lnTo>
                  <a:lnTo>
                    <a:pt x="0" y="6"/>
                  </a:lnTo>
                  <a:lnTo>
                    <a:pt x="19" y="0"/>
                  </a:lnTo>
                  <a:lnTo>
                    <a:pt x="21" y="6"/>
                  </a:lnTo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599"/>
            <p:cNvSpPr>
              <a:spLocks noChangeAspect="1"/>
            </p:cNvSpPr>
            <p:nvPr/>
          </p:nvSpPr>
          <p:spPr bwMode="auto">
            <a:xfrm>
              <a:off x="4695825" y="2524125"/>
              <a:ext cx="23813" cy="25400"/>
            </a:xfrm>
            <a:custGeom>
              <a:avLst/>
              <a:gdLst>
                <a:gd name="T0" fmla="*/ 2147483647 w 20"/>
                <a:gd name="T1" fmla="*/ 2147483647 h 20"/>
                <a:gd name="T2" fmla="*/ 0 w 20"/>
                <a:gd name="T3" fmla="*/ 2147483647 h 20"/>
                <a:gd name="T4" fmla="*/ 2147483647 w 20"/>
                <a:gd name="T5" fmla="*/ 0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600"/>
            <p:cNvSpPr>
              <a:spLocks noChangeAspect="1"/>
            </p:cNvSpPr>
            <p:nvPr/>
          </p:nvSpPr>
          <p:spPr bwMode="auto">
            <a:xfrm>
              <a:off x="4695825" y="2524125"/>
              <a:ext cx="23813" cy="25400"/>
            </a:xfrm>
            <a:custGeom>
              <a:avLst/>
              <a:gdLst>
                <a:gd name="T0" fmla="*/ 2147483647 w 20"/>
                <a:gd name="T1" fmla="*/ 2147483647 h 20"/>
                <a:gd name="T2" fmla="*/ 0 w 20"/>
                <a:gd name="T3" fmla="*/ 2147483647 h 20"/>
                <a:gd name="T4" fmla="*/ 2147483647 w 20"/>
                <a:gd name="T5" fmla="*/ 0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20" y="2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746"/>
            <p:cNvSpPr>
              <a:spLocks noChangeAspect="1"/>
            </p:cNvSpPr>
            <p:nvPr/>
          </p:nvSpPr>
          <p:spPr bwMode="auto">
            <a:xfrm>
              <a:off x="3976688" y="2640013"/>
              <a:ext cx="96837" cy="125412"/>
            </a:xfrm>
            <a:custGeom>
              <a:avLst/>
              <a:gdLst>
                <a:gd name="T0" fmla="*/ 2147483647 w 75"/>
                <a:gd name="T1" fmla="*/ 2147483647 h 88"/>
                <a:gd name="T2" fmla="*/ 2147483647 w 75"/>
                <a:gd name="T3" fmla="*/ 2147483647 h 88"/>
                <a:gd name="T4" fmla="*/ 2147483647 w 75"/>
                <a:gd name="T5" fmla="*/ 2147483647 h 88"/>
                <a:gd name="T6" fmla="*/ 2147483647 w 75"/>
                <a:gd name="T7" fmla="*/ 2147483647 h 88"/>
                <a:gd name="T8" fmla="*/ 2147483647 w 75"/>
                <a:gd name="T9" fmla="*/ 2147483647 h 88"/>
                <a:gd name="T10" fmla="*/ 2147483647 w 75"/>
                <a:gd name="T11" fmla="*/ 2147483647 h 88"/>
                <a:gd name="T12" fmla="*/ 2147483647 w 75"/>
                <a:gd name="T13" fmla="*/ 2147483647 h 88"/>
                <a:gd name="T14" fmla="*/ 2147483647 w 75"/>
                <a:gd name="T15" fmla="*/ 0 h 88"/>
                <a:gd name="T16" fmla="*/ 2147483647 w 75"/>
                <a:gd name="T17" fmla="*/ 2147483647 h 88"/>
                <a:gd name="T18" fmla="*/ 2147483647 w 75"/>
                <a:gd name="T19" fmla="*/ 2147483647 h 88"/>
                <a:gd name="T20" fmla="*/ 2147483647 w 75"/>
                <a:gd name="T21" fmla="*/ 2147483647 h 88"/>
                <a:gd name="T22" fmla="*/ 2147483647 w 75"/>
                <a:gd name="T23" fmla="*/ 2147483647 h 88"/>
                <a:gd name="T24" fmla="*/ 2147483647 w 75"/>
                <a:gd name="T25" fmla="*/ 2147483647 h 88"/>
                <a:gd name="T26" fmla="*/ 2147483647 w 75"/>
                <a:gd name="T27" fmla="*/ 2147483647 h 88"/>
                <a:gd name="T28" fmla="*/ 2147483647 w 75"/>
                <a:gd name="T29" fmla="*/ 2147483647 h 88"/>
                <a:gd name="T30" fmla="*/ 2147483647 w 75"/>
                <a:gd name="T31" fmla="*/ 2147483647 h 88"/>
                <a:gd name="T32" fmla="*/ 2147483647 w 75"/>
                <a:gd name="T33" fmla="*/ 2147483647 h 88"/>
                <a:gd name="T34" fmla="*/ 2147483647 w 75"/>
                <a:gd name="T35" fmla="*/ 2147483647 h 88"/>
                <a:gd name="T36" fmla="*/ 2147483647 w 75"/>
                <a:gd name="T37" fmla="*/ 2147483647 h 88"/>
                <a:gd name="T38" fmla="*/ 2147483647 w 75"/>
                <a:gd name="T39" fmla="*/ 2147483647 h 88"/>
                <a:gd name="T40" fmla="*/ 0 w 75"/>
                <a:gd name="T41" fmla="*/ 2147483647 h 88"/>
                <a:gd name="T42" fmla="*/ 2147483647 w 75"/>
                <a:gd name="T43" fmla="*/ 2147483647 h 88"/>
                <a:gd name="T44" fmla="*/ 0 w 75"/>
                <a:gd name="T45" fmla="*/ 2147483647 h 88"/>
                <a:gd name="T46" fmla="*/ 2147483647 w 75"/>
                <a:gd name="T47" fmla="*/ 2147483647 h 88"/>
                <a:gd name="T48" fmla="*/ 2147483647 w 75"/>
                <a:gd name="T49" fmla="*/ 2147483647 h 88"/>
                <a:gd name="T50" fmla="*/ 2147483647 w 75"/>
                <a:gd name="T51" fmla="*/ 2147483647 h 88"/>
                <a:gd name="T52" fmla="*/ 2147483647 w 75"/>
                <a:gd name="T53" fmla="*/ 2147483647 h 88"/>
                <a:gd name="T54" fmla="*/ 2147483647 w 75"/>
                <a:gd name="T55" fmla="*/ 2147483647 h 88"/>
                <a:gd name="T56" fmla="*/ 2147483647 w 75"/>
                <a:gd name="T57" fmla="*/ 2147483647 h 88"/>
                <a:gd name="T58" fmla="*/ 2147483647 w 75"/>
                <a:gd name="T59" fmla="*/ 2147483647 h 88"/>
                <a:gd name="T60" fmla="*/ 2147483647 w 75"/>
                <a:gd name="T61" fmla="*/ 21474836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5" h="88">
                  <a:moveTo>
                    <a:pt x="75" y="64"/>
                  </a:moveTo>
                  <a:lnTo>
                    <a:pt x="75" y="45"/>
                  </a:lnTo>
                  <a:lnTo>
                    <a:pt x="75" y="28"/>
                  </a:lnTo>
                  <a:lnTo>
                    <a:pt x="66" y="23"/>
                  </a:lnTo>
                  <a:lnTo>
                    <a:pt x="61" y="24"/>
                  </a:lnTo>
                  <a:lnTo>
                    <a:pt x="46" y="22"/>
                  </a:lnTo>
                  <a:lnTo>
                    <a:pt x="60" y="6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8" y="3"/>
                  </a:lnTo>
                  <a:lnTo>
                    <a:pt x="34" y="12"/>
                  </a:lnTo>
                  <a:lnTo>
                    <a:pt x="40" y="15"/>
                  </a:lnTo>
                  <a:lnTo>
                    <a:pt x="32" y="23"/>
                  </a:lnTo>
                  <a:lnTo>
                    <a:pt x="9" y="24"/>
                  </a:lnTo>
                  <a:lnTo>
                    <a:pt x="13" y="32"/>
                  </a:lnTo>
                  <a:lnTo>
                    <a:pt x="5" y="42"/>
                  </a:lnTo>
                  <a:lnTo>
                    <a:pt x="25" y="47"/>
                  </a:lnTo>
                  <a:lnTo>
                    <a:pt x="9" y="64"/>
                  </a:lnTo>
                  <a:lnTo>
                    <a:pt x="28" y="59"/>
                  </a:lnTo>
                  <a:lnTo>
                    <a:pt x="9" y="68"/>
                  </a:lnTo>
                  <a:lnTo>
                    <a:pt x="0" y="73"/>
                  </a:lnTo>
                  <a:lnTo>
                    <a:pt x="7" y="75"/>
                  </a:lnTo>
                  <a:lnTo>
                    <a:pt x="0" y="79"/>
                  </a:lnTo>
                  <a:lnTo>
                    <a:pt x="9" y="81"/>
                  </a:lnTo>
                  <a:lnTo>
                    <a:pt x="7" y="85"/>
                  </a:lnTo>
                  <a:lnTo>
                    <a:pt x="13" y="85"/>
                  </a:lnTo>
                  <a:lnTo>
                    <a:pt x="12" y="88"/>
                  </a:lnTo>
                  <a:lnTo>
                    <a:pt x="32" y="87"/>
                  </a:lnTo>
                  <a:lnTo>
                    <a:pt x="50" y="79"/>
                  </a:lnTo>
                  <a:lnTo>
                    <a:pt x="68" y="73"/>
                  </a:lnTo>
                  <a:lnTo>
                    <a:pt x="75" y="64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747"/>
            <p:cNvSpPr>
              <a:spLocks noChangeAspect="1"/>
            </p:cNvSpPr>
            <p:nvPr/>
          </p:nvSpPr>
          <p:spPr bwMode="auto">
            <a:xfrm>
              <a:off x="3976688" y="2640013"/>
              <a:ext cx="96837" cy="125412"/>
            </a:xfrm>
            <a:custGeom>
              <a:avLst/>
              <a:gdLst>
                <a:gd name="T0" fmla="*/ 2147483647 w 75"/>
                <a:gd name="T1" fmla="*/ 2147483647 h 88"/>
                <a:gd name="T2" fmla="*/ 2147483647 w 75"/>
                <a:gd name="T3" fmla="*/ 2147483647 h 88"/>
                <a:gd name="T4" fmla="*/ 2147483647 w 75"/>
                <a:gd name="T5" fmla="*/ 2147483647 h 88"/>
                <a:gd name="T6" fmla="*/ 2147483647 w 75"/>
                <a:gd name="T7" fmla="*/ 2147483647 h 88"/>
                <a:gd name="T8" fmla="*/ 2147483647 w 75"/>
                <a:gd name="T9" fmla="*/ 2147483647 h 88"/>
                <a:gd name="T10" fmla="*/ 2147483647 w 75"/>
                <a:gd name="T11" fmla="*/ 2147483647 h 88"/>
                <a:gd name="T12" fmla="*/ 2147483647 w 75"/>
                <a:gd name="T13" fmla="*/ 2147483647 h 88"/>
                <a:gd name="T14" fmla="*/ 2147483647 w 75"/>
                <a:gd name="T15" fmla="*/ 0 h 88"/>
                <a:gd name="T16" fmla="*/ 2147483647 w 75"/>
                <a:gd name="T17" fmla="*/ 2147483647 h 88"/>
                <a:gd name="T18" fmla="*/ 2147483647 w 75"/>
                <a:gd name="T19" fmla="*/ 2147483647 h 88"/>
                <a:gd name="T20" fmla="*/ 2147483647 w 75"/>
                <a:gd name="T21" fmla="*/ 2147483647 h 88"/>
                <a:gd name="T22" fmla="*/ 2147483647 w 75"/>
                <a:gd name="T23" fmla="*/ 2147483647 h 88"/>
                <a:gd name="T24" fmla="*/ 2147483647 w 75"/>
                <a:gd name="T25" fmla="*/ 2147483647 h 88"/>
                <a:gd name="T26" fmla="*/ 2147483647 w 75"/>
                <a:gd name="T27" fmla="*/ 2147483647 h 88"/>
                <a:gd name="T28" fmla="*/ 2147483647 w 75"/>
                <a:gd name="T29" fmla="*/ 2147483647 h 88"/>
                <a:gd name="T30" fmla="*/ 2147483647 w 75"/>
                <a:gd name="T31" fmla="*/ 2147483647 h 88"/>
                <a:gd name="T32" fmla="*/ 2147483647 w 75"/>
                <a:gd name="T33" fmla="*/ 2147483647 h 88"/>
                <a:gd name="T34" fmla="*/ 2147483647 w 75"/>
                <a:gd name="T35" fmla="*/ 2147483647 h 88"/>
                <a:gd name="T36" fmla="*/ 2147483647 w 75"/>
                <a:gd name="T37" fmla="*/ 2147483647 h 88"/>
                <a:gd name="T38" fmla="*/ 2147483647 w 75"/>
                <a:gd name="T39" fmla="*/ 2147483647 h 88"/>
                <a:gd name="T40" fmla="*/ 0 w 75"/>
                <a:gd name="T41" fmla="*/ 2147483647 h 88"/>
                <a:gd name="T42" fmla="*/ 2147483647 w 75"/>
                <a:gd name="T43" fmla="*/ 2147483647 h 88"/>
                <a:gd name="T44" fmla="*/ 0 w 75"/>
                <a:gd name="T45" fmla="*/ 2147483647 h 88"/>
                <a:gd name="T46" fmla="*/ 2147483647 w 75"/>
                <a:gd name="T47" fmla="*/ 2147483647 h 88"/>
                <a:gd name="T48" fmla="*/ 2147483647 w 75"/>
                <a:gd name="T49" fmla="*/ 2147483647 h 88"/>
                <a:gd name="T50" fmla="*/ 2147483647 w 75"/>
                <a:gd name="T51" fmla="*/ 2147483647 h 88"/>
                <a:gd name="T52" fmla="*/ 2147483647 w 75"/>
                <a:gd name="T53" fmla="*/ 2147483647 h 88"/>
                <a:gd name="T54" fmla="*/ 2147483647 w 75"/>
                <a:gd name="T55" fmla="*/ 2147483647 h 88"/>
                <a:gd name="T56" fmla="*/ 2147483647 w 75"/>
                <a:gd name="T57" fmla="*/ 2147483647 h 88"/>
                <a:gd name="T58" fmla="*/ 2147483647 w 75"/>
                <a:gd name="T59" fmla="*/ 2147483647 h 88"/>
                <a:gd name="T60" fmla="*/ 2147483647 w 75"/>
                <a:gd name="T61" fmla="*/ 21474836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5" h="88">
                  <a:moveTo>
                    <a:pt x="75" y="64"/>
                  </a:moveTo>
                  <a:lnTo>
                    <a:pt x="75" y="45"/>
                  </a:lnTo>
                  <a:lnTo>
                    <a:pt x="75" y="28"/>
                  </a:lnTo>
                  <a:lnTo>
                    <a:pt x="66" y="23"/>
                  </a:lnTo>
                  <a:lnTo>
                    <a:pt x="61" y="24"/>
                  </a:lnTo>
                  <a:lnTo>
                    <a:pt x="46" y="22"/>
                  </a:lnTo>
                  <a:lnTo>
                    <a:pt x="60" y="6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8" y="3"/>
                  </a:lnTo>
                  <a:lnTo>
                    <a:pt x="34" y="12"/>
                  </a:lnTo>
                  <a:lnTo>
                    <a:pt x="40" y="15"/>
                  </a:lnTo>
                  <a:lnTo>
                    <a:pt x="32" y="23"/>
                  </a:lnTo>
                  <a:lnTo>
                    <a:pt x="9" y="24"/>
                  </a:lnTo>
                  <a:lnTo>
                    <a:pt x="13" y="32"/>
                  </a:lnTo>
                  <a:lnTo>
                    <a:pt x="5" y="42"/>
                  </a:lnTo>
                  <a:lnTo>
                    <a:pt x="25" y="47"/>
                  </a:lnTo>
                  <a:lnTo>
                    <a:pt x="9" y="64"/>
                  </a:lnTo>
                  <a:lnTo>
                    <a:pt x="28" y="59"/>
                  </a:lnTo>
                  <a:lnTo>
                    <a:pt x="9" y="68"/>
                  </a:lnTo>
                  <a:lnTo>
                    <a:pt x="0" y="73"/>
                  </a:lnTo>
                  <a:lnTo>
                    <a:pt x="7" y="75"/>
                  </a:lnTo>
                  <a:lnTo>
                    <a:pt x="0" y="79"/>
                  </a:lnTo>
                  <a:lnTo>
                    <a:pt x="9" y="81"/>
                  </a:lnTo>
                  <a:lnTo>
                    <a:pt x="7" y="85"/>
                  </a:lnTo>
                  <a:lnTo>
                    <a:pt x="13" y="85"/>
                  </a:lnTo>
                  <a:lnTo>
                    <a:pt x="12" y="88"/>
                  </a:lnTo>
                  <a:lnTo>
                    <a:pt x="32" y="87"/>
                  </a:lnTo>
                  <a:lnTo>
                    <a:pt x="50" y="79"/>
                  </a:lnTo>
                  <a:lnTo>
                    <a:pt x="68" y="73"/>
                  </a:lnTo>
                  <a:lnTo>
                    <a:pt x="75" y="64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748"/>
            <p:cNvSpPr>
              <a:spLocks noChangeAspect="1"/>
            </p:cNvSpPr>
            <p:nvPr/>
          </p:nvSpPr>
          <p:spPr bwMode="auto">
            <a:xfrm>
              <a:off x="4079875" y="2538413"/>
              <a:ext cx="176213" cy="274637"/>
            </a:xfrm>
            <a:custGeom>
              <a:avLst/>
              <a:gdLst>
                <a:gd name="T0" fmla="*/ 2147483647 w 139"/>
                <a:gd name="T1" fmla="*/ 2147483647 h 199"/>
                <a:gd name="T2" fmla="*/ 2147483647 w 139"/>
                <a:gd name="T3" fmla="*/ 2147483647 h 199"/>
                <a:gd name="T4" fmla="*/ 2147483647 w 139"/>
                <a:gd name="T5" fmla="*/ 2147483647 h 199"/>
                <a:gd name="T6" fmla="*/ 2147483647 w 139"/>
                <a:gd name="T7" fmla="*/ 2147483647 h 199"/>
                <a:gd name="T8" fmla="*/ 2147483647 w 139"/>
                <a:gd name="T9" fmla="*/ 2147483647 h 199"/>
                <a:gd name="T10" fmla="*/ 2147483647 w 139"/>
                <a:gd name="T11" fmla="*/ 2147483647 h 199"/>
                <a:gd name="T12" fmla="*/ 2147483647 w 139"/>
                <a:gd name="T13" fmla="*/ 2147483647 h 199"/>
                <a:gd name="T14" fmla="*/ 2147483647 w 139"/>
                <a:gd name="T15" fmla="*/ 2147483647 h 199"/>
                <a:gd name="T16" fmla="*/ 2147483647 w 139"/>
                <a:gd name="T17" fmla="*/ 2147483647 h 199"/>
                <a:gd name="T18" fmla="*/ 2147483647 w 139"/>
                <a:gd name="T19" fmla="*/ 2147483647 h 199"/>
                <a:gd name="T20" fmla="*/ 2147483647 w 139"/>
                <a:gd name="T21" fmla="*/ 2147483647 h 199"/>
                <a:gd name="T22" fmla="*/ 2147483647 w 139"/>
                <a:gd name="T23" fmla="*/ 2147483647 h 199"/>
                <a:gd name="T24" fmla="*/ 2147483647 w 139"/>
                <a:gd name="T25" fmla="*/ 2147483647 h 199"/>
                <a:gd name="T26" fmla="*/ 2147483647 w 139"/>
                <a:gd name="T27" fmla="*/ 2147483647 h 199"/>
                <a:gd name="T28" fmla="*/ 2147483647 w 139"/>
                <a:gd name="T29" fmla="*/ 2147483647 h 199"/>
                <a:gd name="T30" fmla="*/ 2147483647 w 139"/>
                <a:gd name="T31" fmla="*/ 2147483647 h 199"/>
                <a:gd name="T32" fmla="*/ 2147483647 w 139"/>
                <a:gd name="T33" fmla="*/ 2147483647 h 199"/>
                <a:gd name="T34" fmla="*/ 2147483647 w 139"/>
                <a:gd name="T35" fmla="*/ 2147483647 h 199"/>
                <a:gd name="T36" fmla="*/ 2147483647 w 139"/>
                <a:gd name="T37" fmla="*/ 2147483647 h 199"/>
                <a:gd name="T38" fmla="*/ 2147483647 w 139"/>
                <a:gd name="T39" fmla="*/ 2147483647 h 199"/>
                <a:gd name="T40" fmla="*/ 2147483647 w 139"/>
                <a:gd name="T41" fmla="*/ 2147483647 h 199"/>
                <a:gd name="T42" fmla="*/ 2147483647 w 139"/>
                <a:gd name="T43" fmla="*/ 2147483647 h 199"/>
                <a:gd name="T44" fmla="*/ 2147483647 w 139"/>
                <a:gd name="T45" fmla="*/ 2147483647 h 199"/>
                <a:gd name="T46" fmla="*/ 2147483647 w 139"/>
                <a:gd name="T47" fmla="*/ 2147483647 h 199"/>
                <a:gd name="T48" fmla="*/ 2147483647 w 139"/>
                <a:gd name="T49" fmla="*/ 2147483647 h 199"/>
                <a:gd name="T50" fmla="*/ 2147483647 w 139"/>
                <a:gd name="T51" fmla="*/ 2147483647 h 199"/>
                <a:gd name="T52" fmla="*/ 2147483647 w 139"/>
                <a:gd name="T53" fmla="*/ 0 h 199"/>
                <a:gd name="T54" fmla="*/ 2147483647 w 139"/>
                <a:gd name="T55" fmla="*/ 2147483647 h 199"/>
                <a:gd name="T56" fmla="*/ 2147483647 w 139"/>
                <a:gd name="T57" fmla="*/ 2147483647 h 199"/>
                <a:gd name="T58" fmla="*/ 2147483647 w 139"/>
                <a:gd name="T59" fmla="*/ 2147483647 h 199"/>
                <a:gd name="T60" fmla="*/ 2147483647 w 139"/>
                <a:gd name="T61" fmla="*/ 2147483647 h 199"/>
                <a:gd name="T62" fmla="*/ 2147483647 w 139"/>
                <a:gd name="T63" fmla="*/ 2147483647 h 199"/>
                <a:gd name="T64" fmla="*/ 2147483647 w 139"/>
                <a:gd name="T65" fmla="*/ 2147483647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99">
                  <a:moveTo>
                    <a:pt x="2" y="77"/>
                  </a:moveTo>
                  <a:lnTo>
                    <a:pt x="12" y="60"/>
                  </a:lnTo>
                  <a:lnTo>
                    <a:pt x="18" y="60"/>
                  </a:lnTo>
                  <a:lnTo>
                    <a:pt x="23" y="61"/>
                  </a:lnTo>
                  <a:lnTo>
                    <a:pt x="22" y="68"/>
                  </a:lnTo>
                  <a:lnTo>
                    <a:pt x="16" y="79"/>
                  </a:lnTo>
                  <a:lnTo>
                    <a:pt x="20" y="90"/>
                  </a:lnTo>
                  <a:lnTo>
                    <a:pt x="30" y="87"/>
                  </a:lnTo>
                  <a:lnTo>
                    <a:pt x="49" y="82"/>
                  </a:lnTo>
                  <a:lnTo>
                    <a:pt x="43" y="91"/>
                  </a:lnTo>
                  <a:lnTo>
                    <a:pt x="52" y="101"/>
                  </a:lnTo>
                  <a:lnTo>
                    <a:pt x="52" y="122"/>
                  </a:lnTo>
                  <a:lnTo>
                    <a:pt x="47" y="122"/>
                  </a:lnTo>
                  <a:lnTo>
                    <a:pt x="23" y="132"/>
                  </a:lnTo>
                  <a:lnTo>
                    <a:pt x="28" y="132"/>
                  </a:lnTo>
                  <a:lnTo>
                    <a:pt x="32" y="140"/>
                  </a:lnTo>
                  <a:lnTo>
                    <a:pt x="15" y="154"/>
                  </a:lnTo>
                  <a:lnTo>
                    <a:pt x="12" y="160"/>
                  </a:lnTo>
                  <a:lnTo>
                    <a:pt x="31" y="163"/>
                  </a:lnTo>
                  <a:lnTo>
                    <a:pt x="39" y="167"/>
                  </a:lnTo>
                  <a:lnTo>
                    <a:pt x="61" y="160"/>
                  </a:lnTo>
                  <a:lnTo>
                    <a:pt x="52" y="167"/>
                  </a:lnTo>
                  <a:lnTo>
                    <a:pt x="37" y="171"/>
                  </a:lnTo>
                  <a:lnTo>
                    <a:pt x="20" y="185"/>
                  </a:lnTo>
                  <a:lnTo>
                    <a:pt x="0" y="197"/>
                  </a:lnTo>
                  <a:lnTo>
                    <a:pt x="8" y="199"/>
                  </a:lnTo>
                  <a:lnTo>
                    <a:pt x="12" y="197"/>
                  </a:lnTo>
                  <a:lnTo>
                    <a:pt x="35" y="193"/>
                  </a:lnTo>
                  <a:lnTo>
                    <a:pt x="43" y="189"/>
                  </a:lnTo>
                  <a:lnTo>
                    <a:pt x="59" y="185"/>
                  </a:lnTo>
                  <a:lnTo>
                    <a:pt x="80" y="183"/>
                  </a:lnTo>
                  <a:lnTo>
                    <a:pt x="110" y="184"/>
                  </a:lnTo>
                  <a:lnTo>
                    <a:pt x="133" y="169"/>
                  </a:lnTo>
                  <a:lnTo>
                    <a:pt x="118" y="167"/>
                  </a:lnTo>
                  <a:lnTo>
                    <a:pt x="124" y="160"/>
                  </a:lnTo>
                  <a:lnTo>
                    <a:pt x="139" y="142"/>
                  </a:lnTo>
                  <a:lnTo>
                    <a:pt x="133" y="132"/>
                  </a:lnTo>
                  <a:lnTo>
                    <a:pt x="110" y="135"/>
                  </a:lnTo>
                  <a:lnTo>
                    <a:pt x="114" y="127"/>
                  </a:lnTo>
                  <a:lnTo>
                    <a:pt x="98" y="115"/>
                  </a:lnTo>
                  <a:lnTo>
                    <a:pt x="105" y="115"/>
                  </a:lnTo>
                  <a:lnTo>
                    <a:pt x="104" y="105"/>
                  </a:lnTo>
                  <a:lnTo>
                    <a:pt x="90" y="91"/>
                  </a:lnTo>
                  <a:lnTo>
                    <a:pt x="71" y="64"/>
                  </a:lnTo>
                  <a:lnTo>
                    <a:pt x="44" y="60"/>
                  </a:lnTo>
                  <a:lnTo>
                    <a:pt x="60" y="56"/>
                  </a:lnTo>
                  <a:lnTo>
                    <a:pt x="51" y="52"/>
                  </a:lnTo>
                  <a:lnTo>
                    <a:pt x="56" y="50"/>
                  </a:lnTo>
                  <a:lnTo>
                    <a:pt x="75" y="24"/>
                  </a:lnTo>
                  <a:lnTo>
                    <a:pt x="39" y="24"/>
                  </a:lnTo>
                  <a:lnTo>
                    <a:pt x="32" y="23"/>
                  </a:lnTo>
                  <a:lnTo>
                    <a:pt x="37" y="17"/>
                  </a:lnTo>
                  <a:lnTo>
                    <a:pt x="52" y="3"/>
                  </a:lnTo>
                  <a:lnTo>
                    <a:pt x="24" y="0"/>
                  </a:lnTo>
                  <a:lnTo>
                    <a:pt x="18" y="9"/>
                  </a:lnTo>
                  <a:lnTo>
                    <a:pt x="15" y="15"/>
                  </a:lnTo>
                  <a:lnTo>
                    <a:pt x="10" y="17"/>
                  </a:lnTo>
                  <a:lnTo>
                    <a:pt x="8" y="25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3" y="45"/>
                  </a:lnTo>
                  <a:lnTo>
                    <a:pt x="2" y="46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749"/>
            <p:cNvSpPr>
              <a:spLocks noChangeAspect="1"/>
            </p:cNvSpPr>
            <p:nvPr/>
          </p:nvSpPr>
          <p:spPr bwMode="auto">
            <a:xfrm>
              <a:off x="4079875" y="2538413"/>
              <a:ext cx="176213" cy="274637"/>
            </a:xfrm>
            <a:custGeom>
              <a:avLst/>
              <a:gdLst>
                <a:gd name="T0" fmla="*/ 2147483647 w 139"/>
                <a:gd name="T1" fmla="*/ 2147483647 h 199"/>
                <a:gd name="T2" fmla="*/ 2147483647 w 139"/>
                <a:gd name="T3" fmla="*/ 2147483647 h 199"/>
                <a:gd name="T4" fmla="*/ 2147483647 w 139"/>
                <a:gd name="T5" fmla="*/ 2147483647 h 199"/>
                <a:gd name="T6" fmla="*/ 2147483647 w 139"/>
                <a:gd name="T7" fmla="*/ 2147483647 h 199"/>
                <a:gd name="T8" fmla="*/ 2147483647 w 139"/>
                <a:gd name="T9" fmla="*/ 2147483647 h 199"/>
                <a:gd name="T10" fmla="*/ 2147483647 w 139"/>
                <a:gd name="T11" fmla="*/ 2147483647 h 199"/>
                <a:gd name="T12" fmla="*/ 2147483647 w 139"/>
                <a:gd name="T13" fmla="*/ 2147483647 h 199"/>
                <a:gd name="T14" fmla="*/ 2147483647 w 139"/>
                <a:gd name="T15" fmla="*/ 2147483647 h 199"/>
                <a:gd name="T16" fmla="*/ 2147483647 w 139"/>
                <a:gd name="T17" fmla="*/ 2147483647 h 199"/>
                <a:gd name="T18" fmla="*/ 2147483647 w 139"/>
                <a:gd name="T19" fmla="*/ 2147483647 h 199"/>
                <a:gd name="T20" fmla="*/ 2147483647 w 139"/>
                <a:gd name="T21" fmla="*/ 2147483647 h 199"/>
                <a:gd name="T22" fmla="*/ 2147483647 w 139"/>
                <a:gd name="T23" fmla="*/ 2147483647 h 199"/>
                <a:gd name="T24" fmla="*/ 2147483647 w 139"/>
                <a:gd name="T25" fmla="*/ 2147483647 h 199"/>
                <a:gd name="T26" fmla="*/ 2147483647 w 139"/>
                <a:gd name="T27" fmla="*/ 2147483647 h 199"/>
                <a:gd name="T28" fmla="*/ 2147483647 w 139"/>
                <a:gd name="T29" fmla="*/ 2147483647 h 199"/>
                <a:gd name="T30" fmla="*/ 2147483647 w 139"/>
                <a:gd name="T31" fmla="*/ 2147483647 h 199"/>
                <a:gd name="T32" fmla="*/ 2147483647 w 139"/>
                <a:gd name="T33" fmla="*/ 2147483647 h 199"/>
                <a:gd name="T34" fmla="*/ 2147483647 w 139"/>
                <a:gd name="T35" fmla="*/ 2147483647 h 199"/>
                <a:gd name="T36" fmla="*/ 2147483647 w 139"/>
                <a:gd name="T37" fmla="*/ 2147483647 h 199"/>
                <a:gd name="T38" fmla="*/ 2147483647 w 139"/>
                <a:gd name="T39" fmla="*/ 2147483647 h 199"/>
                <a:gd name="T40" fmla="*/ 2147483647 w 139"/>
                <a:gd name="T41" fmla="*/ 2147483647 h 199"/>
                <a:gd name="T42" fmla="*/ 2147483647 w 139"/>
                <a:gd name="T43" fmla="*/ 2147483647 h 199"/>
                <a:gd name="T44" fmla="*/ 2147483647 w 139"/>
                <a:gd name="T45" fmla="*/ 2147483647 h 199"/>
                <a:gd name="T46" fmla="*/ 2147483647 w 139"/>
                <a:gd name="T47" fmla="*/ 2147483647 h 199"/>
                <a:gd name="T48" fmla="*/ 2147483647 w 139"/>
                <a:gd name="T49" fmla="*/ 2147483647 h 199"/>
                <a:gd name="T50" fmla="*/ 2147483647 w 139"/>
                <a:gd name="T51" fmla="*/ 2147483647 h 199"/>
                <a:gd name="T52" fmla="*/ 2147483647 w 139"/>
                <a:gd name="T53" fmla="*/ 0 h 199"/>
                <a:gd name="T54" fmla="*/ 2147483647 w 139"/>
                <a:gd name="T55" fmla="*/ 2147483647 h 199"/>
                <a:gd name="T56" fmla="*/ 2147483647 w 139"/>
                <a:gd name="T57" fmla="*/ 2147483647 h 199"/>
                <a:gd name="T58" fmla="*/ 2147483647 w 139"/>
                <a:gd name="T59" fmla="*/ 2147483647 h 199"/>
                <a:gd name="T60" fmla="*/ 2147483647 w 139"/>
                <a:gd name="T61" fmla="*/ 2147483647 h 199"/>
                <a:gd name="T62" fmla="*/ 2147483647 w 139"/>
                <a:gd name="T63" fmla="*/ 2147483647 h 199"/>
                <a:gd name="T64" fmla="*/ 2147483647 w 139"/>
                <a:gd name="T65" fmla="*/ 2147483647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99">
                  <a:moveTo>
                    <a:pt x="2" y="77"/>
                  </a:moveTo>
                  <a:lnTo>
                    <a:pt x="12" y="60"/>
                  </a:lnTo>
                  <a:lnTo>
                    <a:pt x="18" y="60"/>
                  </a:lnTo>
                  <a:lnTo>
                    <a:pt x="23" y="61"/>
                  </a:lnTo>
                  <a:lnTo>
                    <a:pt x="22" y="68"/>
                  </a:lnTo>
                  <a:lnTo>
                    <a:pt x="16" y="79"/>
                  </a:lnTo>
                  <a:lnTo>
                    <a:pt x="20" y="90"/>
                  </a:lnTo>
                  <a:lnTo>
                    <a:pt x="30" y="87"/>
                  </a:lnTo>
                  <a:lnTo>
                    <a:pt x="49" y="82"/>
                  </a:lnTo>
                  <a:lnTo>
                    <a:pt x="43" y="91"/>
                  </a:lnTo>
                  <a:lnTo>
                    <a:pt x="52" y="101"/>
                  </a:lnTo>
                  <a:lnTo>
                    <a:pt x="52" y="122"/>
                  </a:lnTo>
                  <a:lnTo>
                    <a:pt x="47" y="122"/>
                  </a:lnTo>
                  <a:lnTo>
                    <a:pt x="23" y="132"/>
                  </a:lnTo>
                  <a:lnTo>
                    <a:pt x="28" y="132"/>
                  </a:lnTo>
                  <a:lnTo>
                    <a:pt x="32" y="140"/>
                  </a:lnTo>
                  <a:lnTo>
                    <a:pt x="15" y="154"/>
                  </a:lnTo>
                  <a:lnTo>
                    <a:pt x="12" y="160"/>
                  </a:lnTo>
                  <a:lnTo>
                    <a:pt x="31" y="163"/>
                  </a:lnTo>
                  <a:lnTo>
                    <a:pt x="39" y="167"/>
                  </a:lnTo>
                  <a:lnTo>
                    <a:pt x="61" y="160"/>
                  </a:lnTo>
                  <a:lnTo>
                    <a:pt x="52" y="167"/>
                  </a:lnTo>
                  <a:lnTo>
                    <a:pt x="37" y="171"/>
                  </a:lnTo>
                  <a:lnTo>
                    <a:pt x="20" y="185"/>
                  </a:lnTo>
                  <a:lnTo>
                    <a:pt x="0" y="197"/>
                  </a:lnTo>
                  <a:lnTo>
                    <a:pt x="8" y="199"/>
                  </a:lnTo>
                  <a:lnTo>
                    <a:pt x="12" y="197"/>
                  </a:lnTo>
                  <a:lnTo>
                    <a:pt x="35" y="193"/>
                  </a:lnTo>
                  <a:lnTo>
                    <a:pt x="43" y="189"/>
                  </a:lnTo>
                  <a:lnTo>
                    <a:pt x="59" y="185"/>
                  </a:lnTo>
                  <a:lnTo>
                    <a:pt x="80" y="183"/>
                  </a:lnTo>
                  <a:lnTo>
                    <a:pt x="110" y="184"/>
                  </a:lnTo>
                  <a:lnTo>
                    <a:pt x="133" y="169"/>
                  </a:lnTo>
                  <a:lnTo>
                    <a:pt x="118" y="167"/>
                  </a:lnTo>
                  <a:lnTo>
                    <a:pt x="124" y="160"/>
                  </a:lnTo>
                  <a:lnTo>
                    <a:pt x="139" y="142"/>
                  </a:lnTo>
                  <a:lnTo>
                    <a:pt x="133" y="132"/>
                  </a:lnTo>
                  <a:lnTo>
                    <a:pt x="110" y="135"/>
                  </a:lnTo>
                  <a:lnTo>
                    <a:pt x="114" y="127"/>
                  </a:lnTo>
                  <a:lnTo>
                    <a:pt x="98" y="115"/>
                  </a:lnTo>
                  <a:lnTo>
                    <a:pt x="105" y="115"/>
                  </a:lnTo>
                  <a:lnTo>
                    <a:pt x="104" y="105"/>
                  </a:lnTo>
                  <a:lnTo>
                    <a:pt x="90" y="91"/>
                  </a:lnTo>
                  <a:lnTo>
                    <a:pt x="71" y="64"/>
                  </a:lnTo>
                  <a:lnTo>
                    <a:pt x="44" y="60"/>
                  </a:lnTo>
                  <a:lnTo>
                    <a:pt x="60" y="56"/>
                  </a:lnTo>
                  <a:lnTo>
                    <a:pt x="51" y="52"/>
                  </a:lnTo>
                  <a:lnTo>
                    <a:pt x="56" y="50"/>
                  </a:lnTo>
                  <a:lnTo>
                    <a:pt x="75" y="24"/>
                  </a:lnTo>
                  <a:lnTo>
                    <a:pt x="39" y="24"/>
                  </a:lnTo>
                  <a:lnTo>
                    <a:pt x="32" y="23"/>
                  </a:lnTo>
                  <a:lnTo>
                    <a:pt x="37" y="17"/>
                  </a:lnTo>
                  <a:lnTo>
                    <a:pt x="52" y="3"/>
                  </a:lnTo>
                  <a:lnTo>
                    <a:pt x="24" y="0"/>
                  </a:lnTo>
                  <a:lnTo>
                    <a:pt x="18" y="9"/>
                  </a:lnTo>
                  <a:lnTo>
                    <a:pt x="15" y="15"/>
                  </a:lnTo>
                  <a:lnTo>
                    <a:pt x="10" y="17"/>
                  </a:lnTo>
                  <a:lnTo>
                    <a:pt x="8" y="25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3" y="45"/>
                  </a:lnTo>
                  <a:lnTo>
                    <a:pt x="2" y="46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2" y="77"/>
                  </a:lnTo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750"/>
            <p:cNvSpPr>
              <a:spLocks noChangeAspect="1"/>
            </p:cNvSpPr>
            <p:nvPr/>
          </p:nvSpPr>
          <p:spPr bwMode="auto">
            <a:xfrm>
              <a:off x="4037013" y="2646363"/>
              <a:ext cx="52387" cy="33337"/>
            </a:xfrm>
            <a:custGeom>
              <a:avLst/>
              <a:gdLst>
                <a:gd name="T0" fmla="*/ 2147483647 w 43"/>
                <a:gd name="T1" fmla="*/ 2147483647 h 25"/>
                <a:gd name="T2" fmla="*/ 2147483647 w 43"/>
                <a:gd name="T3" fmla="*/ 2147483647 h 25"/>
                <a:gd name="T4" fmla="*/ 2147483647 w 43"/>
                <a:gd name="T5" fmla="*/ 0 h 25"/>
                <a:gd name="T6" fmla="*/ 2147483647 w 43"/>
                <a:gd name="T7" fmla="*/ 2147483647 h 25"/>
                <a:gd name="T8" fmla="*/ 0 w 43"/>
                <a:gd name="T9" fmla="*/ 2147483647 h 25"/>
                <a:gd name="T10" fmla="*/ 2147483647 w 43"/>
                <a:gd name="T11" fmla="*/ 2147483647 h 25"/>
                <a:gd name="T12" fmla="*/ 2147483647 w 43"/>
                <a:gd name="T13" fmla="*/ 2147483647 h 25"/>
                <a:gd name="T14" fmla="*/ 2147483647 w 43"/>
                <a:gd name="T15" fmla="*/ 2147483647 h 25"/>
                <a:gd name="T16" fmla="*/ 2147483647 w 4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25">
                  <a:moveTo>
                    <a:pt x="43" y="17"/>
                  </a:moveTo>
                  <a:lnTo>
                    <a:pt x="41" y="12"/>
                  </a:lnTo>
                  <a:lnTo>
                    <a:pt x="29" y="0"/>
                  </a:lnTo>
                  <a:lnTo>
                    <a:pt x="14" y="3"/>
                  </a:lnTo>
                  <a:lnTo>
                    <a:pt x="0" y="19"/>
                  </a:lnTo>
                  <a:lnTo>
                    <a:pt x="15" y="23"/>
                  </a:lnTo>
                  <a:lnTo>
                    <a:pt x="20" y="20"/>
                  </a:lnTo>
                  <a:lnTo>
                    <a:pt x="31" y="2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751"/>
            <p:cNvSpPr>
              <a:spLocks noChangeAspect="1"/>
            </p:cNvSpPr>
            <p:nvPr/>
          </p:nvSpPr>
          <p:spPr bwMode="auto">
            <a:xfrm>
              <a:off x="4037013" y="2646363"/>
              <a:ext cx="52387" cy="33337"/>
            </a:xfrm>
            <a:custGeom>
              <a:avLst/>
              <a:gdLst>
                <a:gd name="T0" fmla="*/ 2147483647 w 43"/>
                <a:gd name="T1" fmla="*/ 2147483647 h 25"/>
                <a:gd name="T2" fmla="*/ 2147483647 w 43"/>
                <a:gd name="T3" fmla="*/ 2147483647 h 25"/>
                <a:gd name="T4" fmla="*/ 2147483647 w 43"/>
                <a:gd name="T5" fmla="*/ 0 h 25"/>
                <a:gd name="T6" fmla="*/ 2147483647 w 43"/>
                <a:gd name="T7" fmla="*/ 2147483647 h 25"/>
                <a:gd name="T8" fmla="*/ 0 w 43"/>
                <a:gd name="T9" fmla="*/ 2147483647 h 25"/>
                <a:gd name="T10" fmla="*/ 2147483647 w 43"/>
                <a:gd name="T11" fmla="*/ 2147483647 h 25"/>
                <a:gd name="T12" fmla="*/ 2147483647 w 43"/>
                <a:gd name="T13" fmla="*/ 2147483647 h 25"/>
                <a:gd name="T14" fmla="*/ 2147483647 w 43"/>
                <a:gd name="T15" fmla="*/ 2147483647 h 25"/>
                <a:gd name="T16" fmla="*/ 2147483647 w 4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25">
                  <a:moveTo>
                    <a:pt x="43" y="17"/>
                  </a:moveTo>
                  <a:lnTo>
                    <a:pt x="41" y="12"/>
                  </a:lnTo>
                  <a:lnTo>
                    <a:pt x="29" y="0"/>
                  </a:lnTo>
                  <a:lnTo>
                    <a:pt x="14" y="3"/>
                  </a:lnTo>
                  <a:lnTo>
                    <a:pt x="0" y="19"/>
                  </a:lnTo>
                  <a:lnTo>
                    <a:pt x="15" y="23"/>
                  </a:lnTo>
                  <a:lnTo>
                    <a:pt x="20" y="20"/>
                  </a:lnTo>
                  <a:lnTo>
                    <a:pt x="31" y="25"/>
                  </a:lnTo>
                  <a:lnTo>
                    <a:pt x="43" y="17"/>
                  </a:lnTo>
                </a:path>
              </a:pathLst>
            </a:custGeom>
            <a:solidFill>
              <a:srgbClr val="C0C0C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752"/>
            <p:cNvSpPr>
              <a:spLocks noChangeAspect="1"/>
            </p:cNvSpPr>
            <p:nvPr/>
          </p:nvSpPr>
          <p:spPr bwMode="auto">
            <a:xfrm>
              <a:off x="4068763" y="2565400"/>
              <a:ext cx="20637" cy="30163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0">
                  <a:moveTo>
                    <a:pt x="11" y="6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753"/>
            <p:cNvSpPr>
              <a:spLocks noChangeAspect="1"/>
            </p:cNvSpPr>
            <p:nvPr/>
          </p:nvSpPr>
          <p:spPr bwMode="auto">
            <a:xfrm>
              <a:off x="4068763" y="2565400"/>
              <a:ext cx="20637" cy="30163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0">
                  <a:moveTo>
                    <a:pt x="11" y="6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11" y="6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754"/>
            <p:cNvSpPr>
              <a:spLocks noChangeAspect="1"/>
            </p:cNvSpPr>
            <p:nvPr/>
          </p:nvSpPr>
          <p:spPr bwMode="auto">
            <a:xfrm>
              <a:off x="4168775" y="2540000"/>
              <a:ext cx="23813" cy="28575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2147483647 w 20"/>
                <a:gd name="T5" fmla="*/ 2147483647 h 20"/>
                <a:gd name="T6" fmla="*/ 0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20" y="6"/>
                  </a:moveTo>
                  <a:lnTo>
                    <a:pt x="20" y="0"/>
                  </a:lnTo>
                  <a:lnTo>
                    <a:pt x="2" y="8"/>
                  </a:lnTo>
                  <a:lnTo>
                    <a:pt x="0" y="2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755"/>
            <p:cNvSpPr>
              <a:spLocks noChangeAspect="1"/>
            </p:cNvSpPr>
            <p:nvPr/>
          </p:nvSpPr>
          <p:spPr bwMode="auto">
            <a:xfrm>
              <a:off x="4168775" y="2540000"/>
              <a:ext cx="23813" cy="28575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2147483647 w 20"/>
                <a:gd name="T5" fmla="*/ 2147483647 h 20"/>
                <a:gd name="T6" fmla="*/ 0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20" y="6"/>
                  </a:moveTo>
                  <a:lnTo>
                    <a:pt x="20" y="0"/>
                  </a:lnTo>
                  <a:lnTo>
                    <a:pt x="2" y="8"/>
                  </a:lnTo>
                  <a:lnTo>
                    <a:pt x="0" y="20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756"/>
            <p:cNvSpPr>
              <a:spLocks noChangeAspect="1"/>
            </p:cNvSpPr>
            <p:nvPr/>
          </p:nvSpPr>
          <p:spPr bwMode="auto">
            <a:xfrm>
              <a:off x="4102100" y="2473325"/>
              <a:ext cx="26988" cy="33338"/>
            </a:xfrm>
            <a:custGeom>
              <a:avLst/>
              <a:gdLst>
                <a:gd name="T0" fmla="*/ 2147483647 w 19"/>
                <a:gd name="T1" fmla="*/ 0 h 20"/>
                <a:gd name="T2" fmla="*/ 2147483647 w 19"/>
                <a:gd name="T3" fmla="*/ 2147483647 h 20"/>
                <a:gd name="T4" fmla="*/ 0 w 19"/>
                <a:gd name="T5" fmla="*/ 2147483647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0">
                  <a:moveTo>
                    <a:pt x="3" y="0"/>
                  </a:moveTo>
                  <a:lnTo>
                    <a:pt x="3" y="5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1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Freeform 757"/>
            <p:cNvSpPr>
              <a:spLocks noChangeAspect="1"/>
            </p:cNvSpPr>
            <p:nvPr/>
          </p:nvSpPr>
          <p:spPr bwMode="auto">
            <a:xfrm>
              <a:off x="4102100" y="2473325"/>
              <a:ext cx="26988" cy="33338"/>
            </a:xfrm>
            <a:custGeom>
              <a:avLst/>
              <a:gdLst>
                <a:gd name="T0" fmla="*/ 2147483647 w 19"/>
                <a:gd name="T1" fmla="*/ 0 h 20"/>
                <a:gd name="T2" fmla="*/ 2147483647 w 19"/>
                <a:gd name="T3" fmla="*/ 2147483647 h 20"/>
                <a:gd name="T4" fmla="*/ 0 w 19"/>
                <a:gd name="T5" fmla="*/ 2147483647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0">
                  <a:moveTo>
                    <a:pt x="3" y="0"/>
                  </a:moveTo>
                  <a:lnTo>
                    <a:pt x="3" y="5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19" y="3"/>
                  </a:lnTo>
                  <a:lnTo>
                    <a:pt x="3" y="0"/>
                  </a:lnTo>
                </a:path>
              </a:pathLst>
            </a:custGeom>
            <a:solidFill>
              <a:srgbClr val="C0C0C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Freeform 758"/>
            <p:cNvSpPr>
              <a:spLocks noChangeAspect="1"/>
            </p:cNvSpPr>
            <p:nvPr/>
          </p:nvSpPr>
          <p:spPr bwMode="auto">
            <a:xfrm>
              <a:off x="4079875" y="2603500"/>
              <a:ext cx="23813" cy="2540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0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759"/>
            <p:cNvSpPr>
              <a:spLocks noChangeAspect="1"/>
            </p:cNvSpPr>
            <p:nvPr/>
          </p:nvSpPr>
          <p:spPr bwMode="auto">
            <a:xfrm>
              <a:off x="4079875" y="2603500"/>
              <a:ext cx="23813" cy="2540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0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2" y="2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Freeform 760"/>
            <p:cNvSpPr>
              <a:spLocks noChangeAspect="1"/>
            </p:cNvSpPr>
            <p:nvPr/>
          </p:nvSpPr>
          <p:spPr bwMode="auto">
            <a:xfrm>
              <a:off x="4117975" y="2698750"/>
              <a:ext cx="19050" cy="31750"/>
            </a:xfrm>
            <a:custGeom>
              <a:avLst/>
              <a:gdLst>
                <a:gd name="T0" fmla="*/ 2147483647 w 20"/>
                <a:gd name="T1" fmla="*/ 2147483647 h 20"/>
                <a:gd name="T2" fmla="*/ 0 w 20"/>
                <a:gd name="T3" fmla="*/ 0 h 20"/>
                <a:gd name="T4" fmla="*/ 0 w 20"/>
                <a:gd name="T5" fmla="*/ 2147483647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11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Freeform 761"/>
            <p:cNvSpPr>
              <a:spLocks noChangeAspect="1"/>
            </p:cNvSpPr>
            <p:nvPr/>
          </p:nvSpPr>
          <p:spPr bwMode="auto">
            <a:xfrm>
              <a:off x="4318000" y="2689225"/>
              <a:ext cx="19050" cy="31750"/>
            </a:xfrm>
            <a:custGeom>
              <a:avLst/>
              <a:gdLst>
                <a:gd name="T0" fmla="*/ 2147483647 w 20"/>
                <a:gd name="T1" fmla="*/ 2147483647 h 20"/>
                <a:gd name="T2" fmla="*/ 0 w 20"/>
                <a:gd name="T3" fmla="*/ 0 h 20"/>
                <a:gd name="T4" fmla="*/ 0 w 20"/>
                <a:gd name="T5" fmla="*/ 2147483647 h 20"/>
                <a:gd name="T6" fmla="*/ 2147483647 w 20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11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20" y="11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Freeform 762"/>
            <p:cNvSpPr>
              <a:spLocks noChangeAspect="1"/>
            </p:cNvSpPr>
            <p:nvPr/>
          </p:nvSpPr>
          <p:spPr bwMode="auto">
            <a:xfrm>
              <a:off x="4251325" y="3068638"/>
              <a:ext cx="28575" cy="26987"/>
            </a:xfrm>
            <a:custGeom>
              <a:avLst/>
              <a:gdLst>
                <a:gd name="T0" fmla="*/ 2147483647 w 20"/>
                <a:gd name="T1" fmla="*/ 0 h 21"/>
                <a:gd name="T2" fmla="*/ 0 w 20"/>
                <a:gd name="T3" fmla="*/ 0 h 21"/>
                <a:gd name="T4" fmla="*/ 0 w 20"/>
                <a:gd name="T5" fmla="*/ 2147483647 h 21"/>
                <a:gd name="T6" fmla="*/ 2147483647 w 20"/>
                <a:gd name="T7" fmla="*/ 2147483647 h 21"/>
                <a:gd name="T8" fmla="*/ 2147483647 w 2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4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Freeform 763"/>
            <p:cNvSpPr>
              <a:spLocks noChangeAspect="1"/>
            </p:cNvSpPr>
            <p:nvPr/>
          </p:nvSpPr>
          <p:spPr bwMode="auto">
            <a:xfrm>
              <a:off x="4251325" y="3068638"/>
              <a:ext cx="28575" cy="26987"/>
            </a:xfrm>
            <a:custGeom>
              <a:avLst/>
              <a:gdLst>
                <a:gd name="T0" fmla="*/ 2147483647 w 20"/>
                <a:gd name="T1" fmla="*/ 0 h 21"/>
                <a:gd name="T2" fmla="*/ 0 w 20"/>
                <a:gd name="T3" fmla="*/ 0 h 21"/>
                <a:gd name="T4" fmla="*/ 0 w 20"/>
                <a:gd name="T5" fmla="*/ 2147483647 h 21"/>
                <a:gd name="T6" fmla="*/ 2147483647 w 20"/>
                <a:gd name="T7" fmla="*/ 2147483647 h 21"/>
                <a:gd name="T8" fmla="*/ 2147483647 w 2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4" y="21"/>
                  </a:lnTo>
                  <a:lnTo>
                    <a:pt x="20" y="0"/>
                  </a:lnTo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Freeform 766"/>
            <p:cNvSpPr>
              <a:spLocks noChangeAspect="1"/>
            </p:cNvSpPr>
            <p:nvPr/>
          </p:nvSpPr>
          <p:spPr bwMode="auto">
            <a:xfrm>
              <a:off x="3976688" y="3087688"/>
              <a:ext cx="87312" cy="171450"/>
            </a:xfrm>
            <a:custGeom>
              <a:avLst/>
              <a:gdLst>
                <a:gd name="T0" fmla="*/ 2147483647 w 66"/>
                <a:gd name="T1" fmla="*/ 0 h 122"/>
                <a:gd name="T2" fmla="*/ 2147483647 w 66"/>
                <a:gd name="T3" fmla="*/ 2147483647 h 122"/>
                <a:gd name="T4" fmla="*/ 2147483647 w 66"/>
                <a:gd name="T5" fmla="*/ 2147483647 h 122"/>
                <a:gd name="T6" fmla="*/ 2147483647 w 66"/>
                <a:gd name="T7" fmla="*/ 2147483647 h 122"/>
                <a:gd name="T8" fmla="*/ 2147483647 w 66"/>
                <a:gd name="T9" fmla="*/ 2147483647 h 122"/>
                <a:gd name="T10" fmla="*/ 0 w 66"/>
                <a:gd name="T11" fmla="*/ 2147483647 h 122"/>
                <a:gd name="T12" fmla="*/ 2147483647 w 66"/>
                <a:gd name="T13" fmla="*/ 2147483647 h 122"/>
                <a:gd name="T14" fmla="*/ 2147483647 w 66"/>
                <a:gd name="T15" fmla="*/ 2147483647 h 122"/>
                <a:gd name="T16" fmla="*/ 2147483647 w 66"/>
                <a:gd name="T17" fmla="*/ 2147483647 h 122"/>
                <a:gd name="T18" fmla="*/ 2147483647 w 66"/>
                <a:gd name="T19" fmla="*/ 2147483647 h 122"/>
                <a:gd name="T20" fmla="*/ 2147483647 w 66"/>
                <a:gd name="T21" fmla="*/ 2147483647 h 122"/>
                <a:gd name="T22" fmla="*/ 2147483647 w 66"/>
                <a:gd name="T23" fmla="*/ 2147483647 h 122"/>
                <a:gd name="T24" fmla="*/ 2147483647 w 66"/>
                <a:gd name="T25" fmla="*/ 2147483647 h 122"/>
                <a:gd name="T26" fmla="*/ 2147483647 w 66"/>
                <a:gd name="T27" fmla="*/ 2147483647 h 122"/>
                <a:gd name="T28" fmla="*/ 2147483647 w 66"/>
                <a:gd name="T29" fmla="*/ 2147483647 h 122"/>
                <a:gd name="T30" fmla="*/ 2147483647 w 66"/>
                <a:gd name="T31" fmla="*/ 2147483647 h 122"/>
                <a:gd name="T32" fmla="*/ 2147483647 w 66"/>
                <a:gd name="T33" fmla="*/ 2147483647 h 122"/>
                <a:gd name="T34" fmla="*/ 2147483647 w 66"/>
                <a:gd name="T35" fmla="*/ 2147483647 h 122"/>
                <a:gd name="T36" fmla="*/ 2147483647 w 66"/>
                <a:gd name="T37" fmla="*/ 2147483647 h 122"/>
                <a:gd name="T38" fmla="*/ 2147483647 w 66"/>
                <a:gd name="T39" fmla="*/ 2147483647 h 122"/>
                <a:gd name="T40" fmla="*/ 2147483647 w 66"/>
                <a:gd name="T41" fmla="*/ 0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6" h="122">
                  <a:moveTo>
                    <a:pt x="30" y="0"/>
                  </a:moveTo>
                  <a:lnTo>
                    <a:pt x="17" y="2"/>
                  </a:lnTo>
                  <a:lnTo>
                    <a:pt x="20" y="31"/>
                  </a:lnTo>
                  <a:lnTo>
                    <a:pt x="11" y="48"/>
                  </a:lnTo>
                  <a:lnTo>
                    <a:pt x="5" y="65"/>
                  </a:lnTo>
                  <a:lnTo>
                    <a:pt x="0" y="81"/>
                  </a:lnTo>
                  <a:lnTo>
                    <a:pt x="11" y="88"/>
                  </a:lnTo>
                  <a:lnTo>
                    <a:pt x="13" y="88"/>
                  </a:lnTo>
                  <a:lnTo>
                    <a:pt x="12" y="122"/>
                  </a:lnTo>
                  <a:lnTo>
                    <a:pt x="41" y="120"/>
                  </a:lnTo>
                  <a:lnTo>
                    <a:pt x="41" y="113"/>
                  </a:lnTo>
                  <a:lnTo>
                    <a:pt x="49" y="98"/>
                  </a:lnTo>
                  <a:lnTo>
                    <a:pt x="46" y="93"/>
                  </a:lnTo>
                  <a:lnTo>
                    <a:pt x="50" y="79"/>
                  </a:lnTo>
                  <a:lnTo>
                    <a:pt x="41" y="59"/>
                  </a:lnTo>
                  <a:lnTo>
                    <a:pt x="49" y="59"/>
                  </a:lnTo>
                  <a:lnTo>
                    <a:pt x="56" y="30"/>
                  </a:lnTo>
                  <a:lnTo>
                    <a:pt x="66" y="15"/>
                  </a:lnTo>
                  <a:lnTo>
                    <a:pt x="64" y="6"/>
                  </a:lnTo>
                  <a:lnTo>
                    <a:pt x="36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767"/>
            <p:cNvSpPr>
              <a:spLocks noChangeAspect="1"/>
            </p:cNvSpPr>
            <p:nvPr/>
          </p:nvSpPr>
          <p:spPr bwMode="auto">
            <a:xfrm>
              <a:off x="3976688" y="3087688"/>
              <a:ext cx="87312" cy="171450"/>
            </a:xfrm>
            <a:custGeom>
              <a:avLst/>
              <a:gdLst>
                <a:gd name="T0" fmla="*/ 2147483647 w 66"/>
                <a:gd name="T1" fmla="*/ 0 h 122"/>
                <a:gd name="T2" fmla="*/ 2147483647 w 66"/>
                <a:gd name="T3" fmla="*/ 2147483647 h 122"/>
                <a:gd name="T4" fmla="*/ 2147483647 w 66"/>
                <a:gd name="T5" fmla="*/ 2147483647 h 122"/>
                <a:gd name="T6" fmla="*/ 2147483647 w 66"/>
                <a:gd name="T7" fmla="*/ 2147483647 h 122"/>
                <a:gd name="T8" fmla="*/ 2147483647 w 66"/>
                <a:gd name="T9" fmla="*/ 2147483647 h 122"/>
                <a:gd name="T10" fmla="*/ 0 w 66"/>
                <a:gd name="T11" fmla="*/ 2147483647 h 122"/>
                <a:gd name="T12" fmla="*/ 2147483647 w 66"/>
                <a:gd name="T13" fmla="*/ 2147483647 h 122"/>
                <a:gd name="T14" fmla="*/ 2147483647 w 66"/>
                <a:gd name="T15" fmla="*/ 2147483647 h 122"/>
                <a:gd name="T16" fmla="*/ 2147483647 w 66"/>
                <a:gd name="T17" fmla="*/ 2147483647 h 122"/>
                <a:gd name="T18" fmla="*/ 2147483647 w 66"/>
                <a:gd name="T19" fmla="*/ 2147483647 h 122"/>
                <a:gd name="T20" fmla="*/ 2147483647 w 66"/>
                <a:gd name="T21" fmla="*/ 2147483647 h 122"/>
                <a:gd name="T22" fmla="*/ 2147483647 w 66"/>
                <a:gd name="T23" fmla="*/ 2147483647 h 122"/>
                <a:gd name="T24" fmla="*/ 2147483647 w 66"/>
                <a:gd name="T25" fmla="*/ 2147483647 h 122"/>
                <a:gd name="T26" fmla="*/ 2147483647 w 66"/>
                <a:gd name="T27" fmla="*/ 2147483647 h 122"/>
                <a:gd name="T28" fmla="*/ 2147483647 w 66"/>
                <a:gd name="T29" fmla="*/ 2147483647 h 122"/>
                <a:gd name="T30" fmla="*/ 2147483647 w 66"/>
                <a:gd name="T31" fmla="*/ 2147483647 h 122"/>
                <a:gd name="T32" fmla="*/ 2147483647 w 66"/>
                <a:gd name="T33" fmla="*/ 2147483647 h 122"/>
                <a:gd name="T34" fmla="*/ 2147483647 w 66"/>
                <a:gd name="T35" fmla="*/ 2147483647 h 122"/>
                <a:gd name="T36" fmla="*/ 2147483647 w 66"/>
                <a:gd name="T37" fmla="*/ 2147483647 h 122"/>
                <a:gd name="T38" fmla="*/ 2147483647 w 66"/>
                <a:gd name="T39" fmla="*/ 2147483647 h 122"/>
                <a:gd name="T40" fmla="*/ 2147483647 w 66"/>
                <a:gd name="T41" fmla="*/ 0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6" h="122">
                  <a:moveTo>
                    <a:pt x="30" y="0"/>
                  </a:moveTo>
                  <a:lnTo>
                    <a:pt x="17" y="2"/>
                  </a:lnTo>
                  <a:lnTo>
                    <a:pt x="20" y="31"/>
                  </a:lnTo>
                  <a:lnTo>
                    <a:pt x="11" y="48"/>
                  </a:lnTo>
                  <a:lnTo>
                    <a:pt x="5" y="65"/>
                  </a:lnTo>
                  <a:lnTo>
                    <a:pt x="0" y="81"/>
                  </a:lnTo>
                  <a:lnTo>
                    <a:pt x="11" y="88"/>
                  </a:lnTo>
                  <a:lnTo>
                    <a:pt x="13" y="88"/>
                  </a:lnTo>
                  <a:lnTo>
                    <a:pt x="12" y="122"/>
                  </a:lnTo>
                  <a:lnTo>
                    <a:pt x="41" y="120"/>
                  </a:lnTo>
                  <a:lnTo>
                    <a:pt x="41" y="113"/>
                  </a:lnTo>
                  <a:lnTo>
                    <a:pt x="49" y="98"/>
                  </a:lnTo>
                  <a:lnTo>
                    <a:pt x="46" y="93"/>
                  </a:lnTo>
                  <a:lnTo>
                    <a:pt x="50" y="79"/>
                  </a:lnTo>
                  <a:lnTo>
                    <a:pt x="41" y="59"/>
                  </a:lnTo>
                  <a:lnTo>
                    <a:pt x="49" y="59"/>
                  </a:lnTo>
                  <a:lnTo>
                    <a:pt x="56" y="30"/>
                  </a:lnTo>
                  <a:lnTo>
                    <a:pt x="66" y="15"/>
                  </a:lnTo>
                  <a:lnTo>
                    <a:pt x="64" y="6"/>
                  </a:lnTo>
                  <a:lnTo>
                    <a:pt x="36" y="6"/>
                  </a:lnTo>
                  <a:lnTo>
                    <a:pt x="30" y="0"/>
                  </a:lnTo>
                </a:path>
              </a:pathLst>
            </a:custGeom>
            <a:solidFill>
              <a:srgbClr val="0070C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Freeform 856"/>
            <p:cNvSpPr>
              <a:spLocks noChangeAspect="1"/>
            </p:cNvSpPr>
            <p:nvPr/>
          </p:nvSpPr>
          <p:spPr bwMode="auto">
            <a:xfrm>
              <a:off x="4716463" y="3068638"/>
              <a:ext cx="50800" cy="46037"/>
            </a:xfrm>
            <a:custGeom>
              <a:avLst/>
              <a:gdLst>
                <a:gd name="T0" fmla="*/ 2147483647 w 37"/>
                <a:gd name="T1" fmla="*/ 2147483647 h 30"/>
                <a:gd name="T2" fmla="*/ 2147483647 w 37"/>
                <a:gd name="T3" fmla="*/ 0 h 30"/>
                <a:gd name="T4" fmla="*/ 2147483647 w 37"/>
                <a:gd name="T5" fmla="*/ 2147483647 h 30"/>
                <a:gd name="T6" fmla="*/ 2147483647 w 37"/>
                <a:gd name="T7" fmla="*/ 2147483647 h 30"/>
                <a:gd name="T8" fmla="*/ 2147483647 w 37"/>
                <a:gd name="T9" fmla="*/ 2147483647 h 30"/>
                <a:gd name="T10" fmla="*/ 2147483647 w 37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30">
                  <a:moveTo>
                    <a:pt x="23" y="30"/>
                  </a:moveTo>
                  <a:cubicBezTo>
                    <a:pt x="7" y="20"/>
                    <a:pt x="0" y="7"/>
                    <a:pt x="21" y="0"/>
                  </a:cubicBezTo>
                  <a:cubicBezTo>
                    <a:pt x="24" y="1"/>
                    <a:pt x="29" y="0"/>
                    <a:pt x="31" y="2"/>
                  </a:cubicBezTo>
                  <a:cubicBezTo>
                    <a:pt x="35" y="6"/>
                    <a:pt x="37" y="20"/>
                    <a:pt x="37" y="20"/>
                  </a:cubicBezTo>
                  <a:cubicBezTo>
                    <a:pt x="36" y="22"/>
                    <a:pt x="37" y="25"/>
                    <a:pt x="35" y="26"/>
                  </a:cubicBezTo>
                  <a:cubicBezTo>
                    <a:pt x="32" y="28"/>
                    <a:pt x="23" y="30"/>
                    <a:pt x="23" y="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45" name="Freeform 1278"/>
            <p:cNvSpPr>
              <a:spLocks noChangeAspect="1"/>
            </p:cNvSpPr>
            <p:nvPr/>
          </p:nvSpPr>
          <p:spPr bwMode="auto">
            <a:xfrm>
              <a:off x="4686300" y="3068638"/>
              <a:ext cx="46038" cy="98425"/>
            </a:xfrm>
            <a:custGeom>
              <a:avLst/>
              <a:gdLst>
                <a:gd name="T0" fmla="*/ 0 w 36"/>
                <a:gd name="T1" fmla="*/ 2147483647 h 68"/>
                <a:gd name="T2" fmla="*/ 2147483647 w 36"/>
                <a:gd name="T3" fmla="*/ 2147483647 h 68"/>
                <a:gd name="T4" fmla="*/ 2147483647 w 36"/>
                <a:gd name="T5" fmla="*/ 2147483647 h 68"/>
                <a:gd name="T6" fmla="*/ 2147483647 w 36"/>
                <a:gd name="T7" fmla="*/ 2147483647 h 68"/>
                <a:gd name="T8" fmla="*/ 2147483647 w 36"/>
                <a:gd name="T9" fmla="*/ 2147483647 h 68"/>
                <a:gd name="T10" fmla="*/ 2147483647 w 36"/>
                <a:gd name="T11" fmla="*/ 2147483647 h 68"/>
                <a:gd name="T12" fmla="*/ 2147483647 w 36"/>
                <a:gd name="T13" fmla="*/ 2147483647 h 68"/>
                <a:gd name="T14" fmla="*/ 2147483647 w 36"/>
                <a:gd name="T15" fmla="*/ 2147483647 h 68"/>
                <a:gd name="T16" fmla="*/ 2147483647 w 36"/>
                <a:gd name="T17" fmla="*/ 0 h 68"/>
                <a:gd name="T18" fmla="*/ 0 w 36"/>
                <a:gd name="T19" fmla="*/ 214748364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68">
                  <a:moveTo>
                    <a:pt x="0" y="15"/>
                  </a:moveTo>
                  <a:lnTo>
                    <a:pt x="5" y="47"/>
                  </a:lnTo>
                  <a:lnTo>
                    <a:pt x="19" y="68"/>
                  </a:lnTo>
                  <a:lnTo>
                    <a:pt x="24" y="62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21" y="15"/>
                  </a:lnTo>
                  <a:lnTo>
                    <a:pt x="16" y="2"/>
                  </a:lnTo>
                  <a:lnTo>
                    <a:pt x="3" y="0"/>
                  </a:lnTo>
                  <a:lnTo>
                    <a:pt x="0" y="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46" name="Textfeld 145"/>
          <p:cNvSpPr txBox="1"/>
          <p:nvPr/>
        </p:nvSpPr>
        <p:spPr>
          <a:xfrm>
            <a:off x="5718085" y="4952845"/>
            <a:ext cx="3972413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de-DE" dirty="0" smtClean="0">
                <a:sym typeface="Symbol"/>
              </a:rPr>
              <a:t> 65 </a:t>
            </a:r>
            <a:r>
              <a:rPr lang="de-DE" dirty="0" err="1" smtClean="0">
                <a:sym typeface="Symbol"/>
              </a:rPr>
              <a:t>Conventional</a:t>
            </a:r>
            <a:r>
              <a:rPr lang="de-DE" dirty="0" smtClean="0">
                <a:sym typeface="Symbol"/>
              </a:rPr>
              <a:t> Submarines in Europe (NATO: 55)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2510" y="5364215"/>
            <a:ext cx="9136015" cy="163120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342861" indent="-342861" algn="l">
              <a:buFont typeface="Arial" panose="020B0604020202020204" pitchFamily="34" charset="0"/>
              <a:buChar char="•"/>
            </a:pPr>
            <a:r>
              <a:rPr lang="en-GB" dirty="0" smtClean="0"/>
              <a:t>Approximately 50% of all European conventional submarines represented</a:t>
            </a:r>
          </a:p>
          <a:p>
            <a:pPr marL="342861" indent="-342861" algn="l">
              <a:buFont typeface="Arial" panose="020B0604020202020204" pitchFamily="34" charset="0"/>
              <a:buChar char="•"/>
            </a:pPr>
            <a:r>
              <a:rPr lang="en-GB" dirty="0" smtClean="0"/>
              <a:t>Potential to achieve “economies of scale”</a:t>
            </a:r>
          </a:p>
          <a:p>
            <a:pPr marL="342861" indent="-342861" algn="l">
              <a:buFont typeface="Arial" panose="020B0604020202020204" pitchFamily="34" charset="0"/>
              <a:buChar char="•"/>
            </a:pPr>
            <a:r>
              <a:rPr lang="en-GB" dirty="0" smtClean="0"/>
              <a:t>Already tangible results („low hanging fruit“)</a:t>
            </a:r>
          </a:p>
          <a:p>
            <a:pPr marL="342861" indent="-342861" algn="l">
              <a:buFont typeface="Arial" panose="020B0604020202020204" pitchFamily="34" charset="0"/>
              <a:buChar char="•"/>
            </a:pPr>
            <a:r>
              <a:rPr lang="en-GB" dirty="0" smtClean="0"/>
              <a:t>forum for ad-hoc cooperation, information exchange and coordination</a:t>
            </a:r>
          </a:p>
          <a:p>
            <a:pPr marL="342861" indent="-342861" algn="l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39019759"/>
              </p:ext>
            </p:extLst>
          </p:nvPr>
        </p:nvGraphicFramePr>
        <p:xfrm>
          <a:off x="272480" y="1448781"/>
          <a:ext cx="4545505" cy="333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96537"/>
              </p:ext>
            </p:extLst>
          </p:nvPr>
        </p:nvGraphicFramePr>
        <p:xfrm>
          <a:off x="5088892" y="2033845"/>
          <a:ext cx="2519996" cy="2301908"/>
        </p:xfrm>
        <a:graphic>
          <a:graphicData uri="http://schemas.openxmlformats.org/drawingml/2006/table">
            <a:tbl>
              <a:tblPr/>
              <a:tblGrid>
                <a:gridCol w="678543"/>
                <a:gridCol w="1260151"/>
                <a:gridCol w="581302"/>
              </a:tblGrid>
              <a:tr h="3275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DEU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212A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ITA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212A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Sauro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5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NLD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Walrus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5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210 (</a:t>
                      </a:r>
                      <a:r>
                        <a:rPr kumimoji="0" lang="de-DE" sz="1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Ula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POL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207 (</a:t>
                      </a:r>
                      <a:r>
                        <a:rPr kumimoji="0" lang="de-DE" sz="1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Kobben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Kilo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5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POR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209 PN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03"/>
          <p:cNvSpPr>
            <a:spLocks noGrp="1" noChangeArrowheads="1"/>
          </p:cNvSpPr>
          <p:nvPr>
            <p:ph type="title"/>
          </p:nvPr>
        </p:nvSpPr>
        <p:spPr>
          <a:xfrm>
            <a:off x="2467565" y="0"/>
            <a:ext cx="7113587" cy="838200"/>
          </a:xfrm>
          <a:noFill/>
        </p:spPr>
        <p:txBody>
          <a:bodyPr/>
          <a:lstStyle/>
          <a:p>
            <a:r>
              <a:rPr lang="de-DE" altLang="de-DE" dirty="0" err="1" smtClean="0"/>
              <a:t>Conventional</a:t>
            </a:r>
            <a:r>
              <a:rPr lang="de-DE" altLang="de-DE" dirty="0" smtClean="0"/>
              <a:t> Submarine </a:t>
            </a:r>
            <a:r>
              <a:rPr lang="de-DE" altLang="de-DE" dirty="0" err="1" smtClean="0"/>
              <a:t>Cooperation</a:t>
            </a:r>
            <a:endParaRPr lang="de-DE" altLang="de-DE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/>
          <a:stretch/>
        </p:blipFill>
        <p:spPr bwMode="auto">
          <a:xfrm>
            <a:off x="8373380" y="961128"/>
            <a:ext cx="1395155" cy="148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21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415" y="1122494"/>
            <a:ext cx="898160" cy="7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10821"/>
              </p:ext>
            </p:extLst>
          </p:nvPr>
        </p:nvGraphicFramePr>
        <p:xfrm>
          <a:off x="938268" y="1429639"/>
          <a:ext cx="7750147" cy="481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442"/>
                <a:gridCol w="2835315"/>
                <a:gridCol w="3510390"/>
              </a:tblGrid>
              <a:tr h="4380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Field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393" marR="84393" marT="34302" marB="34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Participants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393" marR="84393" marT="34302" marB="34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Chair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393" marR="84393" marT="34302" marB="343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Research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</a:rPr>
                        <a:t>NLD, NOR 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Observer</a:t>
                      </a:r>
                      <a:r>
                        <a:rPr lang="en-US" sz="1600" dirty="0">
                          <a:effectLst/>
                        </a:rPr>
                        <a:t>: </a:t>
                      </a:r>
                      <a:r>
                        <a:rPr lang="en-US" sz="1600" dirty="0" smtClean="0">
                          <a:effectLst/>
                        </a:rPr>
                        <a:t>PRT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</a:rPr>
                        <a:t>ITA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DEU/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WTD 71 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(Technical Centre for Ships and naval Weapons,</a:t>
                      </a:r>
                      <a:r>
                        <a:rPr lang="en-US" sz="1600" baseline="0" dirty="0" smtClean="0">
                          <a:effectLst/>
                        </a:rPr>
                        <a:t> maritime Technology and Research)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Development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</a:rPr>
                        <a:t>NLD, ITA</a:t>
                      </a:r>
                      <a:r>
                        <a:rPr lang="en-US" sz="1600" dirty="0">
                          <a:effectLst/>
                        </a:rPr>
                        <a:t>, NOR </a:t>
                      </a: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Observer</a:t>
                      </a:r>
                      <a:r>
                        <a:rPr lang="en-US" sz="1600" dirty="0">
                          <a:effectLst/>
                        </a:rPr>
                        <a:t>: </a:t>
                      </a:r>
                      <a:r>
                        <a:rPr lang="en-US" sz="1600" dirty="0" smtClean="0">
                          <a:effectLst/>
                        </a:rPr>
                        <a:t>POL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</a:rPr>
                        <a:t>PRT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DEU/</a:t>
                      </a:r>
                      <a:r>
                        <a:rPr lang="de-DE" sz="1600" baseline="0" dirty="0" smtClean="0">
                          <a:effectLst/>
                        </a:rPr>
                        <a:t> </a:t>
                      </a:r>
                      <a:r>
                        <a:rPr lang="de-DE" sz="1600" dirty="0" smtClean="0">
                          <a:effectLst/>
                        </a:rPr>
                        <a:t>BAAIN </a:t>
                      </a:r>
                      <a:r>
                        <a:rPr lang="de-DE" sz="1600" dirty="0" err="1" smtClean="0">
                          <a:effectLst/>
                        </a:rPr>
                        <a:t>Bw</a:t>
                      </a:r>
                      <a:r>
                        <a:rPr lang="de-DE" sz="1600" dirty="0" smtClean="0">
                          <a:effectLst/>
                        </a:rPr>
                        <a:t>    </a:t>
                      </a:r>
                      <a:br>
                        <a:rPr lang="de-DE" sz="1600" dirty="0" smtClean="0">
                          <a:effectLst/>
                        </a:rPr>
                      </a:br>
                      <a:r>
                        <a:rPr lang="de-DE" sz="1600" dirty="0" smtClean="0">
                          <a:effectLst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Office of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Bundeswehr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Equipment, Information Technology and In-Service Support) 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295" marR="63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In-Service</a:t>
                      </a:r>
                      <a:r>
                        <a:rPr lang="de-DE" sz="1600" baseline="0" dirty="0" smtClean="0">
                          <a:effectLst/>
                        </a:rPr>
                        <a:t> </a:t>
                      </a:r>
                      <a:r>
                        <a:rPr lang="de-DE" sz="1600" dirty="0" smtClean="0">
                          <a:effectLst/>
                        </a:rPr>
                        <a:t>Support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DEU, PRT, </a:t>
                      </a:r>
                      <a:r>
                        <a:rPr lang="en-US" sz="1600" b="1" dirty="0">
                          <a:effectLst/>
                        </a:rPr>
                        <a:t>ITA </a:t>
                      </a:r>
                      <a:endParaRPr lang="en-US" sz="16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Observer</a:t>
                      </a:r>
                      <a:r>
                        <a:rPr lang="en-US" sz="1600" dirty="0">
                          <a:effectLst/>
                        </a:rPr>
                        <a:t>: NLD, POL, </a:t>
                      </a:r>
                      <a:r>
                        <a:rPr lang="en-US" sz="1600" dirty="0" smtClean="0">
                          <a:effectLst/>
                        </a:rPr>
                        <a:t>NOR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ITA/ BAAIN </a:t>
                      </a:r>
                      <a:r>
                        <a:rPr lang="en-US" sz="1600" dirty="0" err="1" smtClean="0">
                          <a:effectLst/>
                        </a:rPr>
                        <a:t>Bw</a:t>
                      </a: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de-DE" sz="1600" dirty="0" smtClean="0">
                          <a:effectLst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Office of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Bundeswehr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Equipment, Information Technology and In-Service Support) </a:t>
                      </a:r>
                      <a:endParaRPr lang="de-D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295" marR="63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Operation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DEU, NLD, POL, PRT, </a:t>
                      </a:r>
                      <a:r>
                        <a:rPr lang="en-US" sz="1600" b="1" dirty="0" smtClean="0">
                          <a:effectLst/>
                        </a:rPr>
                        <a:t>NOR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Observer: ITA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295" marR="63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NOR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Training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DEU</a:t>
                      </a:r>
                      <a:r>
                        <a:rPr lang="en-US" sz="1600" dirty="0">
                          <a:effectLst/>
                        </a:rPr>
                        <a:t>, NLD, POL, PRT, ITA, NOR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DEU/ AZU (DEU Submarine</a:t>
                      </a:r>
                      <a:r>
                        <a:rPr lang="de-DE" sz="1600" baseline="0" dirty="0" smtClean="0">
                          <a:effectLst/>
                        </a:rPr>
                        <a:t> Training </a:t>
                      </a:r>
                      <a:r>
                        <a:rPr lang="de-DE" sz="1600" baseline="0" dirty="0" err="1" smtClean="0">
                          <a:effectLst/>
                        </a:rPr>
                        <a:t>Centre</a:t>
                      </a:r>
                      <a:r>
                        <a:rPr lang="de-DE" sz="1600" baseline="0" dirty="0" smtClean="0">
                          <a:effectLst/>
                        </a:rPr>
                        <a:t>)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5" marR="63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03"/>
          <p:cNvSpPr>
            <a:spLocks noGrp="1" noChangeArrowheads="1"/>
          </p:cNvSpPr>
          <p:nvPr>
            <p:ph type="title"/>
          </p:nvPr>
        </p:nvSpPr>
        <p:spPr>
          <a:xfrm>
            <a:off x="2467565" y="0"/>
            <a:ext cx="7113587" cy="838200"/>
          </a:xfrm>
          <a:noFill/>
        </p:spPr>
        <p:txBody>
          <a:bodyPr/>
          <a:lstStyle/>
          <a:p>
            <a:r>
              <a:rPr lang="de-DE" altLang="de-DE" dirty="0" err="1" smtClean="0"/>
              <a:t>Conventional</a:t>
            </a:r>
            <a:r>
              <a:rPr lang="de-DE" altLang="de-DE" dirty="0" smtClean="0"/>
              <a:t> Submarine </a:t>
            </a:r>
            <a:r>
              <a:rPr lang="de-DE" altLang="de-DE" dirty="0" err="1" smtClean="0"/>
              <a:t>Cooperation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702475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34606" y="917816"/>
            <a:ext cx="7977554" cy="41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b="1" kern="0" smtClean="0"/>
              <a:t/>
            </a:r>
            <a:br>
              <a:rPr lang="en-GB" b="1" kern="0" smtClean="0"/>
            </a:br>
            <a:endParaRPr lang="en-GB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/>
          <a:stretch/>
        </p:blipFill>
        <p:spPr bwMode="auto">
          <a:xfrm>
            <a:off x="8733420" y="1068099"/>
            <a:ext cx="844710" cy="84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s Rechteck 5"/>
          <p:cNvSpPr/>
          <p:nvPr/>
        </p:nvSpPr>
        <p:spPr>
          <a:xfrm>
            <a:off x="500778" y="1491371"/>
            <a:ext cx="8093980" cy="1622120"/>
          </a:xfrm>
          <a:prstGeom prst="roundRect">
            <a:avLst>
              <a:gd name="adj" fmla="val 12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Quick wins</a:t>
            </a:r>
          </a:p>
          <a:p>
            <a:pPr marL="819838" indent="-292219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Execution of </a:t>
            </a:r>
            <a:r>
              <a:rPr lang="en-GB" sz="2000" dirty="0" smtClean="0">
                <a:solidFill>
                  <a:schemeClr val="tx1"/>
                </a:solidFill>
              </a:rPr>
              <a:t>Joint Torpedo Exercise</a:t>
            </a:r>
            <a:endParaRPr lang="en-GB" sz="2000" dirty="0">
              <a:solidFill>
                <a:schemeClr val="tx1"/>
              </a:solidFill>
            </a:endParaRPr>
          </a:p>
          <a:p>
            <a:pPr marL="819838" indent="-292219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Further exchange of </a:t>
            </a:r>
            <a:r>
              <a:rPr lang="en-GB" sz="2000" dirty="0" smtClean="0">
                <a:solidFill>
                  <a:schemeClr val="tx1"/>
                </a:solidFill>
              </a:rPr>
              <a:t>E&amp;T </a:t>
            </a:r>
            <a:r>
              <a:rPr lang="en-GB" sz="2000" dirty="0">
                <a:solidFill>
                  <a:schemeClr val="tx1"/>
                </a:solidFill>
              </a:rPr>
              <a:t>possibilities (courses)</a:t>
            </a:r>
          </a:p>
          <a:p>
            <a:pPr marL="819838" indent="-292219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Coordination of Submarine Support Units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501637" y="3618117"/>
            <a:ext cx="8093118" cy="2376168"/>
          </a:xfrm>
          <a:prstGeom prst="roundRect">
            <a:avLst>
              <a:gd name="adj" fmla="val 11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l"/>
            <a:r>
              <a:rPr lang="en-GB" sz="2000" b="1" dirty="0" smtClean="0">
                <a:solidFill>
                  <a:schemeClr val="tx1"/>
                </a:solidFill>
              </a:rPr>
              <a:t>Longer </a:t>
            </a:r>
            <a:r>
              <a:rPr lang="en-GB" sz="2000" b="1" dirty="0">
                <a:solidFill>
                  <a:schemeClr val="tx1"/>
                </a:solidFill>
              </a:rPr>
              <a:t>run</a:t>
            </a:r>
          </a:p>
          <a:p>
            <a:pPr marL="819838" indent="-292219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Establishment and E&amp;T of common </a:t>
            </a:r>
            <a:r>
              <a:rPr lang="en-GB" sz="2000" dirty="0" smtClean="0">
                <a:solidFill>
                  <a:schemeClr val="tx1"/>
                </a:solidFill>
              </a:rPr>
              <a:t>SEC/SAT</a:t>
            </a:r>
            <a:endParaRPr lang="en-GB" sz="2000" dirty="0">
              <a:solidFill>
                <a:schemeClr val="tx1"/>
              </a:solidFill>
            </a:endParaRPr>
          </a:p>
          <a:p>
            <a:pPr marL="819838" indent="-292219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Closer linkage between E&amp;T, development of SOPs and R&amp;D</a:t>
            </a:r>
          </a:p>
          <a:p>
            <a:pPr marL="819838" indent="-292219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Enlargement of DEU-ITA </a:t>
            </a:r>
            <a:r>
              <a:rPr lang="en-GB" sz="2000" dirty="0" err="1">
                <a:solidFill>
                  <a:schemeClr val="tx1"/>
                </a:solidFill>
              </a:rPr>
              <a:t>MoU</a:t>
            </a:r>
            <a:r>
              <a:rPr lang="en-GB" sz="2000" dirty="0">
                <a:solidFill>
                  <a:schemeClr val="tx1"/>
                </a:solidFill>
              </a:rPr>
              <a:t> on In-Service-Support (PRT)</a:t>
            </a:r>
          </a:p>
        </p:txBody>
      </p:sp>
      <p:sp>
        <p:nvSpPr>
          <p:cNvPr id="8" name="Rectangle 103"/>
          <p:cNvSpPr>
            <a:spLocks noGrp="1" noChangeArrowheads="1"/>
          </p:cNvSpPr>
          <p:nvPr>
            <p:ph type="title"/>
          </p:nvPr>
        </p:nvSpPr>
        <p:spPr>
          <a:xfrm>
            <a:off x="2467565" y="0"/>
            <a:ext cx="7113587" cy="838200"/>
          </a:xfrm>
          <a:noFill/>
        </p:spPr>
        <p:txBody>
          <a:bodyPr/>
          <a:lstStyle/>
          <a:p>
            <a:r>
              <a:rPr lang="de-DE" altLang="de-DE" dirty="0" err="1" smtClean="0"/>
              <a:t>Conventional</a:t>
            </a:r>
            <a:r>
              <a:rPr lang="de-DE" altLang="de-DE" dirty="0" smtClean="0"/>
              <a:t> Submarine </a:t>
            </a:r>
            <a:r>
              <a:rPr lang="de-DE" altLang="de-DE" dirty="0" err="1" smtClean="0"/>
              <a:t>Cooperation</a:t>
            </a:r>
            <a:endParaRPr lang="de-DE" alt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78234" y="6110580"/>
            <a:ext cx="4823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/>
              <a:t>E&amp;T	Education &amp; Training</a:t>
            </a:r>
          </a:p>
          <a:p>
            <a:pPr algn="l"/>
            <a:r>
              <a:rPr lang="en-US" sz="1100" dirty="0" smtClean="0"/>
              <a:t>SEC/SAT</a:t>
            </a:r>
            <a:r>
              <a:rPr lang="en-US" sz="1100" dirty="0"/>
              <a:t>	</a:t>
            </a:r>
            <a:r>
              <a:rPr lang="en-US" sz="1100" dirty="0" smtClean="0"/>
              <a:t>Submarine </a:t>
            </a:r>
            <a:r>
              <a:rPr lang="en-US" sz="1100" dirty="0"/>
              <a:t>Element Coordinator/Submarine Advisory </a:t>
            </a:r>
            <a:r>
              <a:rPr lang="en-US" sz="1100" dirty="0" smtClean="0"/>
              <a:t>Team</a:t>
            </a:r>
          </a:p>
          <a:p>
            <a:pPr algn="l"/>
            <a:r>
              <a:rPr lang="en-US" sz="1100" dirty="0" smtClean="0"/>
              <a:t>SOP	Standard Operating Procedure</a:t>
            </a:r>
          </a:p>
          <a:p>
            <a:pPr algn="l"/>
            <a:r>
              <a:rPr lang="en-US" sz="1100" dirty="0" smtClean="0"/>
              <a:t>R&amp;D	Research &amp; Development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55998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34606" y="999197"/>
            <a:ext cx="7977554" cy="41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GB" sz="2000" kern="0" smtClean="0"/>
          </a:p>
          <a:p>
            <a:pPr marL="0" indent="0">
              <a:buFontTx/>
              <a:buNone/>
            </a:pPr>
            <a:endParaRPr lang="en-GB" sz="2000" kern="0" smtClean="0"/>
          </a:p>
          <a:p>
            <a:pPr marL="0" indent="0">
              <a:buFontTx/>
              <a:buNone/>
            </a:pPr>
            <a:endParaRPr lang="en-GB" sz="2000" kern="0" smtClean="0"/>
          </a:p>
          <a:p>
            <a:pPr marL="0" indent="0">
              <a:buFontTx/>
              <a:buNone/>
            </a:pPr>
            <a:r>
              <a:rPr lang="en-GB" b="1" kern="0" smtClean="0"/>
              <a:t/>
            </a:r>
            <a:br>
              <a:rPr lang="en-GB" b="1" kern="0" smtClean="0"/>
            </a:br>
            <a:endParaRPr lang="en-GB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/>
          <a:stretch/>
        </p:blipFill>
        <p:spPr bwMode="auto">
          <a:xfrm>
            <a:off x="8733420" y="1068099"/>
            <a:ext cx="844710" cy="84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500778" y="1491370"/>
            <a:ext cx="8093980" cy="1847619"/>
          </a:xfrm>
          <a:prstGeom prst="roundRect">
            <a:avLst>
              <a:gd name="adj" fmla="val 12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Way ahead</a:t>
            </a:r>
          </a:p>
          <a:p>
            <a:pPr marL="292219" indent="-292219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Definition </a:t>
            </a:r>
            <a:r>
              <a:rPr lang="en-GB" dirty="0">
                <a:solidFill>
                  <a:schemeClr val="tx1"/>
                </a:solidFill>
              </a:rPr>
              <a:t>and delineation of workload within the fields of </a:t>
            </a:r>
            <a:r>
              <a:rPr lang="en-GB" dirty="0" smtClean="0">
                <a:solidFill>
                  <a:schemeClr val="tx1"/>
                </a:solidFill>
              </a:rPr>
              <a:t>R&amp;D.</a:t>
            </a:r>
            <a:endParaRPr lang="en-GB" dirty="0">
              <a:solidFill>
                <a:schemeClr val="tx1"/>
              </a:solidFill>
            </a:endParaRPr>
          </a:p>
          <a:p>
            <a:pPr marL="292219" indent="-292219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Identification of communalities throughout different systems as basis for better mutual </a:t>
            </a:r>
            <a:r>
              <a:rPr lang="en-GB" dirty="0" smtClean="0">
                <a:solidFill>
                  <a:schemeClr val="tx1"/>
                </a:solidFill>
              </a:rPr>
              <a:t>ISS.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01637" y="3618117"/>
            <a:ext cx="8093118" cy="2376168"/>
          </a:xfrm>
          <a:prstGeom prst="roundRect">
            <a:avLst>
              <a:gd name="adj" fmla="val 11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Chances</a:t>
            </a:r>
          </a:p>
          <a:p>
            <a:pPr marL="292219" indent="-292219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Higher </a:t>
            </a:r>
            <a:r>
              <a:rPr lang="en-GB" dirty="0">
                <a:solidFill>
                  <a:schemeClr val="tx1"/>
                </a:solidFill>
              </a:rPr>
              <a:t>communality of and similarity in systems will boost effects in all five fields of cooperation.</a:t>
            </a:r>
          </a:p>
          <a:p>
            <a:pPr marL="292219" indent="-292219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European submarine standard as chance for integration of capabilities, effective burden sharing and future-oriented sustainability.</a:t>
            </a:r>
          </a:p>
        </p:txBody>
      </p:sp>
      <p:sp>
        <p:nvSpPr>
          <p:cNvPr id="11" name="Rectangle 103"/>
          <p:cNvSpPr>
            <a:spLocks noGrp="1" noChangeArrowheads="1"/>
          </p:cNvSpPr>
          <p:nvPr>
            <p:ph type="title"/>
          </p:nvPr>
        </p:nvSpPr>
        <p:spPr>
          <a:xfrm>
            <a:off x="2467565" y="0"/>
            <a:ext cx="7113587" cy="838200"/>
          </a:xfrm>
          <a:noFill/>
        </p:spPr>
        <p:txBody>
          <a:bodyPr/>
          <a:lstStyle/>
          <a:p>
            <a:r>
              <a:rPr lang="de-DE" altLang="de-DE" dirty="0" err="1" smtClean="0"/>
              <a:t>Conventional</a:t>
            </a:r>
            <a:r>
              <a:rPr lang="de-DE" altLang="de-DE" dirty="0" smtClean="0"/>
              <a:t> Submarine </a:t>
            </a:r>
            <a:r>
              <a:rPr lang="de-DE" altLang="de-DE" dirty="0" err="1" smtClean="0"/>
              <a:t>Cooperation</a:t>
            </a:r>
            <a:endParaRPr lang="de-DE" alt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78234" y="6110580"/>
            <a:ext cx="27158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/>
              <a:t>R&amp;D	Research &amp; Development</a:t>
            </a:r>
          </a:p>
          <a:p>
            <a:pPr algn="l"/>
            <a:r>
              <a:rPr lang="en-US" sz="1100" dirty="0" smtClean="0"/>
              <a:t>ISS	In-Service Support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9761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r="9416"/>
          <a:stretch/>
        </p:blipFill>
        <p:spPr bwMode="auto">
          <a:xfrm>
            <a:off x="-126125" y="-36385"/>
            <a:ext cx="11231517" cy="691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71590" y="233645"/>
            <a:ext cx="3911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DEU – NOR </a:t>
            </a:r>
            <a:r>
              <a:rPr lang="de-DE" sz="2800" b="1" dirty="0" err="1" smtClean="0"/>
              <a:t>Cooperation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introduce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sustain</a:t>
            </a:r>
            <a:r>
              <a:rPr lang="de-DE" sz="2800" b="1" dirty="0" smtClean="0"/>
              <a:t> a </a:t>
            </a:r>
            <a:r>
              <a:rPr lang="de-DE" sz="2800" b="1" dirty="0" err="1" smtClean="0"/>
              <a:t>future</a:t>
            </a:r>
            <a:r>
              <a:rPr lang="de-DE" sz="2800" b="1" dirty="0" smtClean="0"/>
              <a:t> Submarine </a:t>
            </a:r>
            <a:r>
              <a:rPr lang="de-DE" sz="2800" b="1" dirty="0" err="1" smtClean="0"/>
              <a:t>Capability</a:t>
            </a:r>
            <a:endParaRPr lang="de-DE" sz="2800" b="1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23025" y="185124"/>
            <a:ext cx="679130" cy="668780"/>
            <a:chOff x="1123011" y="-76683"/>
            <a:chExt cx="679130" cy="668780"/>
          </a:xfrm>
        </p:grpSpPr>
        <p:sp>
          <p:nvSpPr>
            <p:cNvPr id="8" name="Ellipse 7"/>
            <p:cNvSpPr/>
            <p:nvPr/>
          </p:nvSpPr>
          <p:spPr>
            <a:xfrm>
              <a:off x="1123011" y="-76683"/>
              <a:ext cx="679130" cy="668780"/>
            </a:xfrm>
            <a:prstGeom prst="ellipse">
              <a:avLst/>
            </a:prstGeom>
            <a:blipFill dpi="0" rotWithShape="0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t="-10000" r="-10000" b="-10000"/>
              </a:stretch>
            </a:blipFill>
            <a:ln w="63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/>
            <p:cNvSpPr/>
            <p:nvPr/>
          </p:nvSpPr>
          <p:spPr>
            <a:xfrm>
              <a:off x="1222467" y="21258"/>
              <a:ext cx="480218" cy="472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83460" y="470094"/>
            <a:ext cx="679130" cy="668780"/>
            <a:chOff x="1822249" y="327022"/>
            <a:chExt cx="679130" cy="668780"/>
          </a:xfrm>
        </p:grpSpPr>
        <p:sp>
          <p:nvSpPr>
            <p:cNvPr id="6" name="Ellipse 5"/>
            <p:cNvSpPr/>
            <p:nvPr/>
          </p:nvSpPr>
          <p:spPr>
            <a:xfrm>
              <a:off x="1822249" y="327022"/>
              <a:ext cx="679130" cy="668780"/>
            </a:xfrm>
            <a:prstGeom prst="ellipse">
              <a:avLst/>
            </a:prstGeom>
            <a:blipFill dpi="0" rotWithShape="0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t="-10000" r="-10000" b="-10000"/>
              </a:stretch>
            </a:blipFill>
            <a:ln w="63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6"/>
            <p:cNvSpPr/>
            <p:nvPr/>
          </p:nvSpPr>
          <p:spPr>
            <a:xfrm>
              <a:off x="1921705" y="424963"/>
              <a:ext cx="480218" cy="472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b="1" kern="1200" noProof="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87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587515" y="1358770"/>
            <a:ext cx="8640960" cy="1575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Aim</a:t>
            </a:r>
          </a:p>
          <a:p>
            <a:pPr marL="450850" indent="-450850" algn="l"/>
            <a:r>
              <a:rPr lang="en-GB" dirty="0" smtClean="0">
                <a:solidFill>
                  <a:schemeClr val="tx1"/>
                </a:solidFill>
              </a:rPr>
              <a:t>	Long-term cooperation based on identical platforms to exploit benefits   in the planning and procurement phase as well as throughout the whole service life.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103"/>
          <p:cNvSpPr txBox="1">
            <a:spLocks noChangeArrowheads="1"/>
          </p:cNvSpPr>
          <p:nvPr/>
        </p:nvSpPr>
        <p:spPr>
          <a:xfrm>
            <a:off x="2467565" y="0"/>
            <a:ext cx="7113587" cy="838200"/>
          </a:xfrm>
          <a:prstGeom prst="rect">
            <a:avLst/>
          </a:prstGeom>
          <a:noFill/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de-DE" kern="0" dirty="0" smtClean="0"/>
              <a:t>German-Norwegian Cooperation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87515" y="3113965"/>
            <a:ext cx="8640960" cy="3015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Benefits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coordination of R&amp;D in development phase, expertise from various stakeholders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economies of scale in procurement phase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common ISS-organisation (spare parts, upgrades, updates,…)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coordinated E&amp;T and R&amp;D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Submarine Support Unit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Exercises &amp; Operations</a:t>
            </a:r>
          </a:p>
          <a:p>
            <a:pPr marL="342900" indent="-342900" algn="l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7002" y="6204211"/>
            <a:ext cx="27158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/>
              <a:t>R&amp;D	Research &amp; </a:t>
            </a:r>
            <a:r>
              <a:rPr lang="en-US" sz="1100" dirty="0" smtClean="0"/>
              <a:t>Development</a:t>
            </a:r>
          </a:p>
          <a:p>
            <a:pPr algn="l"/>
            <a:r>
              <a:rPr lang="en-US" sz="1100" dirty="0" smtClean="0"/>
              <a:t>ISS	In-Service Support</a:t>
            </a:r>
            <a:endParaRPr lang="de-DE" sz="1100" dirty="0"/>
          </a:p>
          <a:p>
            <a:pPr algn="l"/>
            <a:r>
              <a:rPr lang="en-US" sz="1100" dirty="0" smtClean="0"/>
              <a:t>E&amp;T	Education &amp; Training</a:t>
            </a:r>
          </a:p>
        </p:txBody>
      </p:sp>
    </p:spTree>
    <p:extLst>
      <p:ext uri="{BB962C8B-B14F-4D97-AF65-F5344CB8AC3E}">
        <p14:creationId xmlns:p14="http://schemas.microsoft.com/office/powerpoint/2010/main" val="3687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Fü S">
  <a:themeElements>
    <a:clrScheme name="Master Fü 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FFCC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B900"/>
      </a:accent6>
      <a:hlink>
        <a:srgbClr val="FFE67D"/>
      </a:hlink>
      <a:folHlink>
        <a:srgbClr val="FFF5C9"/>
      </a:folHlink>
    </a:clrScheme>
    <a:fontScheme name="Master Fü 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Fü 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Fü 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Fü 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Fü 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B900"/>
        </a:accent6>
        <a:hlink>
          <a:srgbClr val="FFE67D"/>
        </a:hlink>
        <a:folHlink>
          <a:srgbClr val="FFF5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636</ap:Words>
  <ap:PresentationFormat>A4-Papier (210x297 mm)</ap:PresentationFormat>
  <ap:Paragraphs>153</ap:Paragraphs>
  <ap:Slides>11</ap:Slides>
  <ap:HiddenSlides>0</ap:HiddenSlides>
  <ap:MMClips>0</ap:MMClips>
  <ap:ScaleCrop>false</ap:ScaleCrop>
  <ap:HeadingPairs>
    <vt:vector baseType="variant" size="4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ap:HeadingPairs>
  <ap:TitlesOfParts>
    <vt:vector baseType="lpstr" size="13">
      <vt:lpstr>Master Fü S</vt:lpstr>
      <vt:lpstr>Office-tema</vt:lpstr>
      <vt:lpstr>PowerPoint-Präsentation</vt:lpstr>
      <vt:lpstr>PowerPoint-Präsentation</vt:lpstr>
      <vt:lpstr>Conventional Submarine Cooperation</vt:lpstr>
      <vt:lpstr>Conventional Submarine Cooperation</vt:lpstr>
      <vt:lpstr>Conventional Submarine Cooperation</vt:lpstr>
      <vt:lpstr>Conventional Submarine Cooperation</vt:lpstr>
      <vt:lpstr>Conventional Submarine Cooperation</vt:lpstr>
      <vt:lpstr>PowerPoint-Präsentation</vt:lpstr>
      <vt:lpstr>PowerPoint-Präsentation</vt:lpstr>
      <vt:lpstr>PowerPoint-Präsentation</vt:lpstr>
      <vt:lpstr>PowerPoint-Präsentation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subject/>
  <dc:creator/>
  <lastModifiedBy/>
  <revision/>
  <lastPrinted>2015-11-20T11:00:48.0000000Z</lastPrinted>
  <dcterms:created xsi:type="dcterms:W3CDTF">2008-09-03T09:22:48.0000000Z</dcterms:created>
  <dcterms:modified xsi:type="dcterms:W3CDTF">2016-03-07T15:56:33.0000000Z</dcterms:modified>
  <dc:description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0x01010017935FE0B121694793DA2C6600D6C57E</vt:lpwstr>
  </property>
</Properties>
</file>