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5" r:id="rId5"/>
    <p:sldMasterId id="2147483681" r:id="rId6"/>
    <p:sldMasterId id="2147483675" r:id="rId7"/>
    <p:sldMasterId id="2147483871" r:id="rId8"/>
    <p:sldMasterId id="2147483857" r:id="rId9"/>
  </p:sldMasterIdLst>
  <p:notesMasterIdLst>
    <p:notesMasterId r:id="rId24"/>
  </p:notesMasterIdLst>
  <p:handoutMasterIdLst>
    <p:handoutMasterId r:id="rId25"/>
  </p:handoutMasterIdLst>
  <p:sldIdLst>
    <p:sldId id="263" r:id="rId10"/>
    <p:sldId id="281" r:id="rId11"/>
    <p:sldId id="399" r:id="rId12"/>
    <p:sldId id="376" r:id="rId13"/>
    <p:sldId id="388" r:id="rId14"/>
    <p:sldId id="386" r:id="rId15"/>
    <p:sldId id="390" r:id="rId16"/>
    <p:sldId id="391" r:id="rId17"/>
    <p:sldId id="393" r:id="rId18"/>
    <p:sldId id="394" r:id="rId19"/>
    <p:sldId id="395" r:id="rId20"/>
    <p:sldId id="397" r:id="rId21"/>
    <p:sldId id="396" r:id="rId22"/>
    <p:sldId id="398" r:id="rId23"/>
  </p:sldIdLst>
  <p:sldSz cx="9144000" cy="5143500" type="screen16x9"/>
  <p:notesSz cx="6797675" cy="9872663"/>
  <p:defaultTextStyle>
    <a:defPPr>
      <a:defRPr lang="en-US"/>
    </a:defPPr>
    <a:lvl1pPr algn="l" rtl="0" eaLnBrk="0" fontAlgn="base" hangingPunct="0">
      <a:spcBef>
        <a:spcPct val="0"/>
      </a:spcBef>
      <a:spcAft>
        <a:spcPct val="0"/>
      </a:spcAft>
      <a:defRPr sz="2400" kern="1200" baseline="-250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baseline="-250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baseline="-250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baseline="-250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baseline="-25000">
        <a:solidFill>
          <a:schemeClr val="tx1"/>
        </a:solidFill>
        <a:latin typeface="Arial" charset="0"/>
        <a:ea typeface="ＭＳ Ｐゴシック" pitchFamily="34" charset="-128"/>
        <a:cs typeface="+mn-cs"/>
      </a:defRPr>
    </a:lvl5pPr>
    <a:lvl6pPr marL="2286000" algn="l" defTabSz="914400" rtl="0" eaLnBrk="1" latinLnBrk="0" hangingPunct="1">
      <a:defRPr sz="2400" kern="1200" baseline="-25000">
        <a:solidFill>
          <a:schemeClr val="tx1"/>
        </a:solidFill>
        <a:latin typeface="Arial" charset="0"/>
        <a:ea typeface="ＭＳ Ｐゴシック" pitchFamily="34" charset="-128"/>
        <a:cs typeface="+mn-cs"/>
      </a:defRPr>
    </a:lvl6pPr>
    <a:lvl7pPr marL="2743200" algn="l" defTabSz="914400" rtl="0" eaLnBrk="1" latinLnBrk="0" hangingPunct="1">
      <a:defRPr sz="2400" kern="1200" baseline="-25000">
        <a:solidFill>
          <a:schemeClr val="tx1"/>
        </a:solidFill>
        <a:latin typeface="Arial" charset="0"/>
        <a:ea typeface="ＭＳ Ｐゴシック" pitchFamily="34" charset="-128"/>
        <a:cs typeface="+mn-cs"/>
      </a:defRPr>
    </a:lvl7pPr>
    <a:lvl8pPr marL="3200400" algn="l" defTabSz="914400" rtl="0" eaLnBrk="1" latinLnBrk="0" hangingPunct="1">
      <a:defRPr sz="2400" kern="1200" baseline="-25000">
        <a:solidFill>
          <a:schemeClr val="tx1"/>
        </a:solidFill>
        <a:latin typeface="Arial" charset="0"/>
        <a:ea typeface="ＭＳ Ｐゴシック" pitchFamily="34" charset="-128"/>
        <a:cs typeface="+mn-cs"/>
      </a:defRPr>
    </a:lvl8pPr>
    <a:lvl9pPr marL="3657600" algn="l" defTabSz="914400" rtl="0" eaLnBrk="1" latinLnBrk="0" hangingPunct="1">
      <a:defRPr sz="2400" kern="1200" baseline="-250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3049">
          <p15:clr>
            <a:srgbClr val="A4A3A4"/>
          </p15:clr>
        </p15:guide>
        <p15:guide id="2" pos="726">
          <p15:clr>
            <a:srgbClr val="A4A3A4"/>
          </p15:clr>
        </p15:guide>
      </p15:sldGuideLst>
    </p:ext>
    <p:ext uri="{2D200454-40CA-4A62-9FC3-DE9A4176ACB9}">
      <p15:notesGuideLst xmlns:p15="http://schemas.microsoft.com/office/powerpoint/2012/main" xmlns="">
        <p15:guide id="1" orient="horz" pos="3110"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A16"/>
    <a:srgbClr val="343434"/>
    <a:srgbClr val="E76A17"/>
    <a:srgbClr val="E05413"/>
    <a:srgbClr val="DF6421"/>
    <a:srgbClr val="3E3E3D"/>
    <a:srgbClr val="EE7F00"/>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876" y="-84"/>
      </p:cViewPr>
      <p:guideLst>
        <p:guide orient="horz" pos="3049"/>
        <p:guide pos="72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31" d="100"/>
          <a:sy n="131" d="100"/>
        </p:scale>
        <p:origin x="-3896" y="-120"/>
      </p:cViewPr>
      <p:guideLst>
        <p:guide orient="horz" pos="3110"/>
        <p:guide pos="2142"/>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Master" Target="slideMasters/slideMaster4.xml" Id="rId8" /><Relationship Type="http://schemas.openxmlformats.org/officeDocument/2006/relationships/slide" Target="slides/slide4.xml" Id="rId13" /><Relationship Type="http://schemas.openxmlformats.org/officeDocument/2006/relationships/slide" Target="slides/slide9.xml" Id="rId18" /><Relationship Type="http://schemas.openxmlformats.org/officeDocument/2006/relationships/presProps" Target="presProps.xml" Id="rId26" /><Relationship Type="http://schemas.openxmlformats.org/officeDocument/2006/relationships/slide" Target="slides/slide12.xml" Id="rId21" /><Relationship Type="http://schemas.openxmlformats.org/officeDocument/2006/relationships/slideMaster" Target="slideMasters/slideMaster3.xml" Id="rId7" /><Relationship Type="http://schemas.openxmlformats.org/officeDocument/2006/relationships/slide" Target="slides/slide3.xml" Id="rId12" /><Relationship Type="http://schemas.openxmlformats.org/officeDocument/2006/relationships/slide" Target="slides/slide8.xml" Id="rId17" /><Relationship Type="http://schemas.openxmlformats.org/officeDocument/2006/relationships/handoutMaster" Target="handoutMasters/handoutMaster1.xml" Id="rId25" /><Relationship Type="http://schemas.openxmlformats.org/officeDocument/2006/relationships/slide" Target="slides/slide7.xml" Id="rId16" /><Relationship Type="http://schemas.openxmlformats.org/officeDocument/2006/relationships/slide" Target="slides/slide11.xml" Id="rId20" /><Relationship Type="http://schemas.openxmlformats.org/officeDocument/2006/relationships/tableStyles" Target="tableStyles.xml" Id="rId29" /><Relationship Type="http://schemas.openxmlformats.org/officeDocument/2006/relationships/slideMaster" Target="slideMasters/slideMaster2.xml" Id="rId6" /><Relationship Type="http://schemas.openxmlformats.org/officeDocument/2006/relationships/slide" Target="slides/slide2.xml" Id="rId11" /><Relationship Type="http://schemas.openxmlformats.org/officeDocument/2006/relationships/notesMaster" Target="notesMasters/notesMaster1.xml" Id="rId24" /><Relationship Type="http://schemas.openxmlformats.org/officeDocument/2006/relationships/slideMaster" Target="slideMasters/slideMaster1.xml" Id="rId5" /><Relationship Type="http://schemas.openxmlformats.org/officeDocument/2006/relationships/slide" Target="slides/slide6.xml" Id="rId15" /><Relationship Type="http://schemas.openxmlformats.org/officeDocument/2006/relationships/slide" Target="slides/slide14.xml" Id="rId23" /><Relationship Type="http://schemas.openxmlformats.org/officeDocument/2006/relationships/theme" Target="theme/theme1.xml" Id="rId28" /><Relationship Type="http://schemas.openxmlformats.org/officeDocument/2006/relationships/slide" Target="slides/slide1.xml" Id="rId10" /><Relationship Type="http://schemas.openxmlformats.org/officeDocument/2006/relationships/slide" Target="slides/slide10.xml" Id="rId19" /><Relationship Type="http://schemas.openxmlformats.org/officeDocument/2006/relationships/slideMaster" Target="slideMasters/slideMaster5.xml" Id="rId9" /><Relationship Type="http://schemas.openxmlformats.org/officeDocument/2006/relationships/slide" Target="slides/slide5.xml" Id="rId14" /><Relationship Type="http://schemas.openxmlformats.org/officeDocument/2006/relationships/slide" Target="slides/slide13.xml" Id="rId22" /><Relationship Type="http://schemas.openxmlformats.org/officeDocument/2006/relationships/viewProps" Target="viewProps.xml" Id="rId27"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44958" cy="492607"/>
          </a:xfrm>
          <a:prstGeom prst="rect">
            <a:avLst/>
          </a:prstGeom>
          <a:noFill/>
          <a:ln w="9525">
            <a:noFill/>
            <a:miter lim="800000"/>
            <a:headEnd/>
            <a:tailEnd/>
          </a:ln>
        </p:spPr>
        <p:txBody>
          <a:bodyPr vert="horz" wrap="square" lIns="90306" tIns="45153" rIns="90306" bIns="45153" numCol="1" anchor="t"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nl-NL"/>
          </a:p>
        </p:txBody>
      </p:sp>
      <p:sp>
        <p:nvSpPr>
          <p:cNvPr id="15363" name="Rectangle 3"/>
          <p:cNvSpPr>
            <a:spLocks noGrp="1" noChangeArrowheads="1"/>
          </p:cNvSpPr>
          <p:nvPr>
            <p:ph type="dt" sz="quarter" idx="1"/>
          </p:nvPr>
        </p:nvSpPr>
        <p:spPr bwMode="auto">
          <a:xfrm>
            <a:off x="3852717" y="0"/>
            <a:ext cx="2944958" cy="492607"/>
          </a:xfrm>
          <a:prstGeom prst="rect">
            <a:avLst/>
          </a:prstGeom>
          <a:noFill/>
          <a:ln w="9525">
            <a:noFill/>
            <a:miter lim="800000"/>
            <a:headEnd/>
            <a:tailEnd/>
          </a:ln>
        </p:spPr>
        <p:txBody>
          <a:bodyPr vert="horz" wrap="square" lIns="90306" tIns="45153" rIns="90306" bIns="45153" numCol="1" anchor="t"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endParaRPr lang="nl-NL"/>
          </a:p>
        </p:txBody>
      </p:sp>
      <p:sp>
        <p:nvSpPr>
          <p:cNvPr id="15364" name="Rectangle 4"/>
          <p:cNvSpPr>
            <a:spLocks noGrp="1" noChangeArrowheads="1"/>
          </p:cNvSpPr>
          <p:nvPr>
            <p:ph type="ftr" sz="quarter" idx="2"/>
          </p:nvPr>
        </p:nvSpPr>
        <p:spPr bwMode="auto">
          <a:xfrm>
            <a:off x="0" y="9380056"/>
            <a:ext cx="2944958" cy="492607"/>
          </a:xfrm>
          <a:prstGeom prst="rect">
            <a:avLst/>
          </a:prstGeom>
          <a:noFill/>
          <a:ln w="9525">
            <a:noFill/>
            <a:miter lim="800000"/>
            <a:headEnd/>
            <a:tailEnd/>
          </a:ln>
        </p:spPr>
        <p:txBody>
          <a:bodyPr vert="horz" wrap="square" lIns="90306" tIns="45153" rIns="90306" bIns="45153" numCol="1" anchor="b"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nl-NL"/>
          </a:p>
        </p:txBody>
      </p:sp>
      <p:sp>
        <p:nvSpPr>
          <p:cNvPr id="15365" name="Rectangle 5"/>
          <p:cNvSpPr>
            <a:spLocks noGrp="1" noChangeArrowheads="1"/>
          </p:cNvSpPr>
          <p:nvPr>
            <p:ph type="sldNum" sz="quarter" idx="3"/>
          </p:nvPr>
        </p:nvSpPr>
        <p:spPr bwMode="auto">
          <a:xfrm>
            <a:off x="3852717" y="9380056"/>
            <a:ext cx="2944958" cy="492607"/>
          </a:xfrm>
          <a:prstGeom prst="rect">
            <a:avLst/>
          </a:prstGeom>
          <a:noFill/>
          <a:ln w="9525">
            <a:noFill/>
            <a:miter lim="800000"/>
            <a:headEnd/>
            <a:tailEnd/>
          </a:ln>
        </p:spPr>
        <p:txBody>
          <a:bodyPr vert="horz" wrap="square" lIns="90306" tIns="45153" rIns="90306" bIns="45153" numCol="1" anchor="b" anchorCtr="0" compatLnSpc="1">
            <a:prstTxWarp prst="textNoShape">
              <a:avLst/>
            </a:prstTxWarp>
          </a:bodyPr>
          <a:lstStyle>
            <a:lvl1pPr algn="r">
              <a:defRPr sz="1200" smtClean="0">
                <a:latin typeface="Arial" pitchFamily="34" charset="0"/>
                <a:cs typeface="Arial" pitchFamily="34" charset="0"/>
              </a:defRPr>
            </a:lvl1pPr>
          </a:lstStyle>
          <a:p>
            <a:pPr>
              <a:defRPr/>
            </a:pPr>
            <a:fld id="{83C4B23D-456D-48F8-B543-B83E488D3CE4}" type="slidenum">
              <a:rPr lang="nl-NL" altLang="nl-NL"/>
              <a:pPr>
                <a:defRPr/>
              </a:pPr>
              <a:t>‹nr.›</a:t>
            </a:fld>
            <a:endParaRPr lang="nl-NL" altLang="nl-NL"/>
          </a:p>
        </p:txBody>
      </p:sp>
    </p:spTree>
    <p:extLst>
      <p:ext uri="{BB962C8B-B14F-4D97-AF65-F5344CB8AC3E}">
        <p14:creationId xmlns:p14="http://schemas.microsoft.com/office/powerpoint/2010/main" val="2062995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4958" cy="492607"/>
          </a:xfrm>
          <a:prstGeom prst="rect">
            <a:avLst/>
          </a:prstGeom>
          <a:noFill/>
          <a:ln w="9525">
            <a:noFill/>
            <a:miter lim="800000"/>
            <a:headEnd/>
            <a:tailEnd/>
          </a:ln>
        </p:spPr>
        <p:txBody>
          <a:bodyPr vert="horz" wrap="square" lIns="90306" tIns="45153" rIns="90306" bIns="45153" numCol="1" anchor="t" anchorCtr="0" compatLnSpc="1">
            <a:prstTxWarp prst="textNoShape">
              <a:avLst/>
            </a:prstTxWarp>
          </a:bodyPr>
          <a:lstStyle>
            <a:lvl1pPr eaLnBrk="0" hangingPunct="0">
              <a:defRPr sz="1200" baseline="0">
                <a:latin typeface="Arial" charset="0"/>
                <a:ea typeface="ＭＳ Ｐゴシック" pitchFamily="112" charset="-128"/>
                <a:cs typeface="+mn-cs"/>
              </a:defRPr>
            </a:lvl1pPr>
          </a:lstStyle>
          <a:p>
            <a:pPr>
              <a:defRPr/>
            </a:pPr>
            <a:endParaRPr lang="nl-NL"/>
          </a:p>
        </p:txBody>
      </p:sp>
      <p:sp>
        <p:nvSpPr>
          <p:cNvPr id="9219" name="Rectangle 3"/>
          <p:cNvSpPr>
            <a:spLocks noGrp="1" noChangeArrowheads="1"/>
          </p:cNvSpPr>
          <p:nvPr>
            <p:ph type="dt" idx="1"/>
          </p:nvPr>
        </p:nvSpPr>
        <p:spPr bwMode="auto">
          <a:xfrm>
            <a:off x="3852717" y="0"/>
            <a:ext cx="2944958" cy="492607"/>
          </a:xfrm>
          <a:prstGeom prst="rect">
            <a:avLst/>
          </a:prstGeom>
          <a:noFill/>
          <a:ln w="9525">
            <a:noFill/>
            <a:miter lim="800000"/>
            <a:headEnd/>
            <a:tailEnd/>
          </a:ln>
        </p:spPr>
        <p:txBody>
          <a:bodyPr vert="horz" wrap="square" lIns="90306" tIns="45153" rIns="90306" bIns="45153" numCol="1" anchor="t" anchorCtr="0" compatLnSpc="1">
            <a:prstTxWarp prst="textNoShape">
              <a:avLst/>
            </a:prstTxWarp>
          </a:bodyPr>
          <a:lstStyle>
            <a:lvl1pPr algn="r" eaLnBrk="0" hangingPunct="0">
              <a:defRPr sz="1200" baseline="0">
                <a:latin typeface="Arial" charset="0"/>
                <a:ea typeface="ＭＳ Ｐゴシック" pitchFamily="112" charset="-128"/>
                <a:cs typeface="+mn-cs"/>
              </a:defRPr>
            </a:lvl1pPr>
          </a:lstStyle>
          <a:p>
            <a:pPr>
              <a:defRPr/>
            </a:pPr>
            <a:endParaRPr lang="nl-NL"/>
          </a:p>
        </p:txBody>
      </p:sp>
      <p:sp>
        <p:nvSpPr>
          <p:cNvPr id="15364" name="Rectangle 4"/>
          <p:cNvSpPr>
            <a:spLocks noGrp="1" noRot="1" noChangeAspect="1" noChangeArrowheads="1" noTextEdit="1"/>
          </p:cNvSpPr>
          <p:nvPr>
            <p:ph type="sldImg" idx="2"/>
          </p:nvPr>
        </p:nvSpPr>
        <p:spPr bwMode="auto">
          <a:xfrm>
            <a:off x="104775" y="739775"/>
            <a:ext cx="6588125" cy="3705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906141" y="4689239"/>
            <a:ext cx="4985393" cy="4442935"/>
          </a:xfrm>
          <a:prstGeom prst="rect">
            <a:avLst/>
          </a:prstGeom>
          <a:noFill/>
          <a:ln w="9525">
            <a:noFill/>
            <a:miter lim="800000"/>
            <a:headEnd/>
            <a:tailEnd/>
          </a:ln>
        </p:spPr>
        <p:txBody>
          <a:bodyPr vert="horz" wrap="square" lIns="90306" tIns="45153" rIns="90306" bIns="45153" numCol="1" anchor="t" anchorCtr="0" compatLnSpc="1">
            <a:prstTxWarp prst="textNoShape">
              <a:avLst/>
            </a:prstTxWarp>
          </a:bodyPr>
          <a:lstStyle/>
          <a:p>
            <a:pPr lvl="0"/>
            <a:r>
              <a:rPr lang="en-US" noProof="0" smtClean="0"/>
              <a:t>Klik om de tekststijl van het model te bewerken</a:t>
            </a:r>
          </a:p>
          <a:p>
            <a:pPr lvl="1"/>
            <a:r>
              <a:rPr lang="en-US" noProof="0" smtClean="0"/>
              <a:t>Tweede niveau</a:t>
            </a:r>
          </a:p>
          <a:p>
            <a:pPr lvl="2"/>
            <a:r>
              <a:rPr lang="en-US" noProof="0" smtClean="0"/>
              <a:t>Derde niveau</a:t>
            </a:r>
          </a:p>
          <a:p>
            <a:pPr lvl="3"/>
            <a:r>
              <a:rPr lang="en-US" noProof="0" smtClean="0"/>
              <a:t>Vierde niveau</a:t>
            </a:r>
          </a:p>
          <a:p>
            <a:pPr lvl="4"/>
            <a:r>
              <a:rPr lang="en-US" noProof="0" smtClean="0"/>
              <a:t>Vijfde niveau</a:t>
            </a:r>
          </a:p>
        </p:txBody>
      </p:sp>
      <p:sp>
        <p:nvSpPr>
          <p:cNvPr id="9222" name="Rectangle 6"/>
          <p:cNvSpPr>
            <a:spLocks noGrp="1" noChangeArrowheads="1"/>
          </p:cNvSpPr>
          <p:nvPr>
            <p:ph type="ftr" sz="quarter" idx="4"/>
          </p:nvPr>
        </p:nvSpPr>
        <p:spPr bwMode="auto">
          <a:xfrm>
            <a:off x="0" y="9380056"/>
            <a:ext cx="2944958" cy="492607"/>
          </a:xfrm>
          <a:prstGeom prst="rect">
            <a:avLst/>
          </a:prstGeom>
          <a:noFill/>
          <a:ln w="9525">
            <a:noFill/>
            <a:miter lim="800000"/>
            <a:headEnd/>
            <a:tailEnd/>
          </a:ln>
        </p:spPr>
        <p:txBody>
          <a:bodyPr vert="horz" wrap="square" lIns="90306" tIns="45153" rIns="90306" bIns="45153" numCol="1" anchor="b" anchorCtr="0" compatLnSpc="1">
            <a:prstTxWarp prst="textNoShape">
              <a:avLst/>
            </a:prstTxWarp>
          </a:bodyPr>
          <a:lstStyle>
            <a:lvl1pPr eaLnBrk="0" hangingPunct="0">
              <a:defRPr sz="1200" baseline="0">
                <a:latin typeface="Arial" charset="0"/>
                <a:ea typeface="ＭＳ Ｐゴシック" pitchFamily="112" charset="-128"/>
                <a:cs typeface="+mn-cs"/>
              </a:defRPr>
            </a:lvl1pPr>
          </a:lstStyle>
          <a:p>
            <a:pPr>
              <a:defRPr/>
            </a:pPr>
            <a:endParaRPr lang="nl-NL"/>
          </a:p>
        </p:txBody>
      </p:sp>
      <p:sp>
        <p:nvSpPr>
          <p:cNvPr id="9223" name="Rectangle 7"/>
          <p:cNvSpPr>
            <a:spLocks noGrp="1" noChangeArrowheads="1"/>
          </p:cNvSpPr>
          <p:nvPr>
            <p:ph type="sldNum" sz="quarter" idx="5"/>
          </p:nvPr>
        </p:nvSpPr>
        <p:spPr bwMode="auto">
          <a:xfrm>
            <a:off x="3852717" y="9380056"/>
            <a:ext cx="2944958" cy="492607"/>
          </a:xfrm>
          <a:prstGeom prst="rect">
            <a:avLst/>
          </a:prstGeom>
          <a:noFill/>
          <a:ln w="9525">
            <a:noFill/>
            <a:miter lim="800000"/>
            <a:headEnd/>
            <a:tailEnd/>
          </a:ln>
        </p:spPr>
        <p:txBody>
          <a:bodyPr vert="horz" wrap="square" lIns="90306" tIns="45153" rIns="90306" bIns="45153" numCol="1" anchor="b" anchorCtr="0" compatLnSpc="1">
            <a:prstTxWarp prst="textNoShape">
              <a:avLst/>
            </a:prstTxWarp>
          </a:bodyPr>
          <a:lstStyle>
            <a:lvl1pPr algn="r">
              <a:defRPr sz="1200" baseline="0" smtClean="0">
                <a:latin typeface="Arial" pitchFamily="34" charset="0"/>
                <a:cs typeface="Arial" pitchFamily="34" charset="0"/>
              </a:defRPr>
            </a:lvl1pPr>
          </a:lstStyle>
          <a:p>
            <a:pPr>
              <a:defRPr/>
            </a:pPr>
            <a:fld id="{B8105CDE-1C36-4A7D-8FDC-AA71D1FAEE34}" type="slidenum">
              <a:rPr lang="nl-NL" altLang="nl-NL"/>
              <a:pPr>
                <a:defRPr/>
              </a:pPr>
              <a:t>‹nr.›</a:t>
            </a:fld>
            <a:endParaRPr lang="nl-NL" altLang="nl-NL"/>
          </a:p>
        </p:txBody>
      </p:sp>
    </p:spTree>
    <p:extLst>
      <p:ext uri="{BB962C8B-B14F-4D97-AF65-F5344CB8AC3E}">
        <p14:creationId xmlns:p14="http://schemas.microsoft.com/office/powerpoint/2010/main" val="21861234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en objec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46424" y="3245223"/>
            <a:ext cx="7560448" cy="649512"/>
          </a:xfrm>
          <a:prstGeom prst="rect">
            <a:avLst/>
          </a:prstGeom>
        </p:spPr>
        <p:txBody>
          <a:bodyPr lIns="0" tIns="0" rIns="0" bIns="0" anchor="b" anchorCtr="0">
            <a:noAutofit/>
          </a:bodyPr>
          <a:lstStyle>
            <a:lvl1pPr algn="l">
              <a:lnSpc>
                <a:spcPts val="2400"/>
              </a:lnSpc>
              <a:defRPr sz="2400" b="1">
                <a:solidFill>
                  <a:schemeClr val="bg1"/>
                </a:solidFill>
                <a:latin typeface="Arial"/>
                <a:cs typeface="Arial"/>
              </a:defRPr>
            </a:lvl1pPr>
          </a:lstStyle>
          <a:p>
            <a:r>
              <a:rPr lang="nl-NL" dirty="0" smtClean="0"/>
              <a:t>Titelstijl van model bewerken</a:t>
            </a:r>
            <a:endParaRPr lang="nl-NL" dirty="0"/>
          </a:p>
        </p:txBody>
      </p:sp>
      <p:sp>
        <p:nvSpPr>
          <p:cNvPr id="12" name="Tijdelijke aanduiding voor tekst 11"/>
          <p:cNvSpPr>
            <a:spLocks noGrp="1"/>
          </p:cNvSpPr>
          <p:nvPr>
            <p:ph type="body" sz="quarter" idx="13"/>
          </p:nvPr>
        </p:nvSpPr>
        <p:spPr>
          <a:xfrm>
            <a:off x="1146424" y="3919311"/>
            <a:ext cx="7560840" cy="191449"/>
          </a:xfrm>
          <a:prstGeom prst="rect">
            <a:avLst/>
          </a:prstGeom>
        </p:spPr>
        <p:txBody>
          <a:bodyPr lIns="0" tIns="0" rIns="0" bIns="0">
            <a:noAutofit/>
          </a:bodyPr>
          <a:lstStyle>
            <a:lvl1pPr marL="0" indent="0">
              <a:buNone/>
              <a:defRPr sz="1600" b="1" baseline="0"/>
            </a:lvl1pPr>
          </a:lstStyle>
          <a:p>
            <a:pPr lvl="0"/>
            <a:r>
              <a:rPr lang="nl-NL" dirty="0" smtClean="0"/>
              <a:t>Klik om de tekststijl van het model te bewerken</a:t>
            </a:r>
          </a:p>
        </p:txBody>
      </p:sp>
    </p:spTree>
    <p:extLst>
      <p:ext uri="{BB962C8B-B14F-4D97-AF65-F5344CB8AC3E}">
        <p14:creationId xmlns:p14="http://schemas.microsoft.com/office/powerpoint/2010/main" val="1420702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8" name="Titel 1"/>
          <p:cNvSpPr>
            <a:spLocks noGrp="1"/>
          </p:cNvSpPr>
          <p:nvPr>
            <p:ph type="title"/>
          </p:nvPr>
        </p:nvSpPr>
        <p:spPr>
          <a:xfrm>
            <a:off x="755577" y="627534"/>
            <a:ext cx="2709937" cy="871538"/>
          </a:xfrm>
          <a:prstGeom prst="rect">
            <a:avLst/>
          </a:prstGeom>
        </p:spPr>
        <p:txBody>
          <a:bodyPr anchor="b"/>
          <a:lstStyle>
            <a:lvl1pPr algn="l">
              <a:defRPr sz="2000" b="1">
                <a:solidFill>
                  <a:srgbClr val="EE7F00"/>
                </a:solidFill>
              </a:defRPr>
            </a:lvl1pPr>
          </a:lstStyle>
          <a:p>
            <a:r>
              <a:rPr lang="nl-NL" dirty="0" smtClean="0"/>
              <a:t>Titelstijl van model bewerken</a:t>
            </a:r>
            <a:endParaRPr lang="nl-NL" dirty="0"/>
          </a:p>
        </p:txBody>
      </p:sp>
      <p:sp>
        <p:nvSpPr>
          <p:cNvPr id="9" name="Tijdelijke aanduiding voor inhoud 2"/>
          <p:cNvSpPr>
            <a:spLocks noGrp="1"/>
          </p:cNvSpPr>
          <p:nvPr>
            <p:ph idx="1"/>
          </p:nvPr>
        </p:nvSpPr>
        <p:spPr>
          <a:xfrm>
            <a:off x="3575050" y="627534"/>
            <a:ext cx="4957390" cy="3967089"/>
          </a:xfrm>
          <a:prstGeom prst="rect">
            <a:avLst/>
          </a:prstGeom>
        </p:spPr>
        <p:txBody>
          <a:bodyPr/>
          <a:lstStyle>
            <a:lvl1pPr>
              <a:defRPr sz="1800">
                <a:solidFill>
                  <a:srgbClr val="FFFFFF"/>
                </a:solidFill>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vl6pPr>
              <a:defRPr sz="2000"/>
            </a:lvl6pPr>
            <a:lvl7pPr>
              <a:defRPr sz="2000"/>
            </a:lvl7pPr>
            <a:lvl8pPr>
              <a:defRPr sz="2000"/>
            </a:lvl8pPr>
            <a:lvl9pPr>
              <a:defRPr sz="2000"/>
            </a:lvl9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0" name="Tijdelijke aanduiding voor tekst 3"/>
          <p:cNvSpPr>
            <a:spLocks noGrp="1"/>
          </p:cNvSpPr>
          <p:nvPr>
            <p:ph type="body" sz="half" idx="2"/>
          </p:nvPr>
        </p:nvSpPr>
        <p:spPr>
          <a:xfrm>
            <a:off x="755577" y="1491630"/>
            <a:ext cx="2709937" cy="310299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tekststijl van het model te bewerken</a:t>
            </a:r>
          </a:p>
        </p:txBody>
      </p:sp>
      <p:sp>
        <p:nvSpPr>
          <p:cNvPr id="5" name="Tijdelijke aanduiding voor dianummer 8"/>
          <p:cNvSpPr>
            <a:spLocks noGrp="1"/>
          </p:cNvSpPr>
          <p:nvPr>
            <p:ph type="sldNum" sz="quarter" idx="10"/>
          </p:nvPr>
        </p:nvSpPr>
        <p:spPr>
          <a:ln/>
        </p:spPr>
        <p:txBody>
          <a:bodyPr/>
          <a:lstStyle>
            <a:lvl1pPr>
              <a:defRPr/>
            </a:lvl1pPr>
          </a:lstStyle>
          <a:p>
            <a:pPr>
              <a:defRPr/>
            </a:pPr>
            <a:fld id="{8478958D-D835-4C30-9261-CC815D2320D3}" type="slidenum">
              <a:rPr lang="nl-NL" altLang="nl-NL"/>
              <a:pPr>
                <a:defRPr/>
              </a:pPr>
              <a:t>‹nr.›</a:t>
            </a:fld>
            <a:endParaRPr lang="nl-NL" altLang="nl-NL"/>
          </a:p>
        </p:txBody>
      </p:sp>
      <p:sp>
        <p:nvSpPr>
          <p:cNvPr id="6" name="Tijdelijke aanduiding voor datum 3"/>
          <p:cNvSpPr>
            <a:spLocks noGrp="1"/>
          </p:cNvSpPr>
          <p:nvPr>
            <p:ph type="dt" sz="half" idx="11"/>
          </p:nvPr>
        </p:nvSpPr>
        <p:spPr>
          <a:ln/>
        </p:spPr>
        <p:txBody>
          <a:bodyPr/>
          <a:lstStyle>
            <a:lvl1pPr>
              <a:defRPr/>
            </a:lvl1pPr>
          </a:lstStyle>
          <a:p>
            <a:pPr>
              <a:defRPr/>
            </a:pPr>
            <a:fld id="{C3D9D897-07A1-46CE-9329-471DF38C58A5}" type="datetime1">
              <a:rPr lang="nl-NL" altLang="nl-NL"/>
              <a:pPr>
                <a:defRPr/>
              </a:pPr>
              <a:t>27-5-2019</a:t>
            </a:fld>
            <a:endParaRPr lang="nl-NL" altLang="nl-NL"/>
          </a:p>
        </p:txBody>
      </p:sp>
      <p:sp>
        <p:nvSpPr>
          <p:cNvPr id="7" name="Tijdelijke aanduiding voor voettekst 7"/>
          <p:cNvSpPr>
            <a:spLocks noGrp="1"/>
          </p:cNvSpPr>
          <p:nvPr>
            <p:ph type="ftr" sz="quarter" idx="12"/>
          </p:nvPr>
        </p:nvSpPr>
        <p:spPr>
          <a:ln/>
        </p:spPr>
        <p:txBody>
          <a:bodyPr/>
          <a:lstStyle>
            <a:lvl1pPr>
              <a:defRPr/>
            </a:lvl1pPr>
          </a:lstStyle>
          <a:p>
            <a:pPr>
              <a:defRPr/>
            </a:pPr>
            <a:r>
              <a:rPr lang="nl-NL"/>
              <a:t>Titel presentatie (via kop- en voettekst)</a:t>
            </a:r>
          </a:p>
        </p:txBody>
      </p:sp>
    </p:spTree>
    <p:extLst>
      <p:ext uri="{BB962C8B-B14F-4D97-AF65-F5344CB8AC3E}">
        <p14:creationId xmlns:p14="http://schemas.microsoft.com/office/powerpoint/2010/main" val="190750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a:prstGeom prst="rect">
            <a:avLst/>
          </a:prstGeom>
        </p:spPr>
        <p:txBody>
          <a:bodyPr anchor="b"/>
          <a:lstStyle>
            <a:lvl1pPr algn="l">
              <a:defRPr sz="2000" b="1">
                <a:solidFill>
                  <a:srgbClr val="EE7F00"/>
                </a:solidFill>
              </a:defRPr>
            </a:lvl1pPr>
          </a:lstStyle>
          <a:p>
            <a:r>
              <a:rPr lang="nl-NL" dirty="0" smtClean="0"/>
              <a:t>Titelstijl van model bewerken</a:t>
            </a:r>
            <a:endParaRPr lang="nl-NL" dirty="0"/>
          </a:p>
        </p:txBody>
      </p:sp>
      <p:sp>
        <p:nvSpPr>
          <p:cNvPr id="3" name="Tijdelijke aanduiding voor afbeelding 2"/>
          <p:cNvSpPr>
            <a:spLocks noGrp="1"/>
          </p:cNvSpPr>
          <p:nvPr>
            <p:ph type="pic" idx="1"/>
          </p:nvPr>
        </p:nvSpPr>
        <p:spPr>
          <a:xfrm>
            <a:off x="1792288" y="459581"/>
            <a:ext cx="5486400" cy="3086100"/>
          </a:xfrm>
          <a:prstGeom prst="rect">
            <a:avLst/>
          </a:prstGeo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tekststijl van het model te bewerken</a:t>
            </a:r>
          </a:p>
        </p:txBody>
      </p:sp>
      <p:sp>
        <p:nvSpPr>
          <p:cNvPr id="5" name="Tijdelijke aanduiding voor dianummer 8"/>
          <p:cNvSpPr>
            <a:spLocks noGrp="1"/>
          </p:cNvSpPr>
          <p:nvPr>
            <p:ph type="sldNum" sz="quarter" idx="10"/>
          </p:nvPr>
        </p:nvSpPr>
        <p:spPr>
          <a:ln/>
        </p:spPr>
        <p:txBody>
          <a:bodyPr/>
          <a:lstStyle>
            <a:lvl1pPr>
              <a:defRPr/>
            </a:lvl1pPr>
          </a:lstStyle>
          <a:p>
            <a:pPr>
              <a:defRPr/>
            </a:pPr>
            <a:fld id="{520AC74F-1752-43D6-9FA9-A754D22DCEBF}" type="slidenum">
              <a:rPr lang="nl-NL" altLang="nl-NL"/>
              <a:pPr>
                <a:defRPr/>
              </a:pPr>
              <a:t>‹nr.›</a:t>
            </a:fld>
            <a:endParaRPr lang="nl-NL" altLang="nl-NL"/>
          </a:p>
        </p:txBody>
      </p:sp>
      <p:sp>
        <p:nvSpPr>
          <p:cNvPr id="6" name="Tijdelijke aanduiding voor datum 3"/>
          <p:cNvSpPr>
            <a:spLocks noGrp="1"/>
          </p:cNvSpPr>
          <p:nvPr>
            <p:ph type="dt" sz="half" idx="11"/>
          </p:nvPr>
        </p:nvSpPr>
        <p:spPr>
          <a:ln/>
        </p:spPr>
        <p:txBody>
          <a:bodyPr/>
          <a:lstStyle>
            <a:lvl1pPr>
              <a:defRPr/>
            </a:lvl1pPr>
          </a:lstStyle>
          <a:p>
            <a:pPr>
              <a:defRPr/>
            </a:pPr>
            <a:fld id="{30BE5539-65BE-4ACC-9CA8-9816FBCEF97F}" type="datetime1">
              <a:rPr lang="nl-NL" altLang="nl-NL"/>
              <a:pPr>
                <a:defRPr/>
              </a:pPr>
              <a:t>27-5-2019</a:t>
            </a:fld>
            <a:endParaRPr lang="nl-NL" altLang="nl-NL"/>
          </a:p>
        </p:txBody>
      </p:sp>
      <p:sp>
        <p:nvSpPr>
          <p:cNvPr id="7" name="Tijdelijke aanduiding voor voettekst 7"/>
          <p:cNvSpPr>
            <a:spLocks noGrp="1"/>
          </p:cNvSpPr>
          <p:nvPr>
            <p:ph type="ftr" sz="quarter" idx="12"/>
          </p:nvPr>
        </p:nvSpPr>
        <p:spPr>
          <a:ln/>
        </p:spPr>
        <p:txBody>
          <a:bodyPr/>
          <a:lstStyle>
            <a:lvl1pPr>
              <a:defRPr/>
            </a:lvl1pPr>
          </a:lstStyle>
          <a:p>
            <a:pPr>
              <a:defRPr/>
            </a:pPr>
            <a:r>
              <a:rPr lang="nl-NL"/>
              <a:t>Titel presentatie (via kop- en voettekst)</a:t>
            </a:r>
          </a:p>
        </p:txBody>
      </p:sp>
    </p:spTree>
    <p:extLst>
      <p:ext uri="{BB962C8B-B14F-4D97-AF65-F5344CB8AC3E}">
        <p14:creationId xmlns:p14="http://schemas.microsoft.com/office/powerpoint/2010/main" val="742215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 name="Titel 1"/>
          <p:cNvSpPr>
            <a:spLocks noGrp="1"/>
          </p:cNvSpPr>
          <p:nvPr>
            <p:ph type="title"/>
          </p:nvPr>
        </p:nvSpPr>
        <p:spPr>
          <a:xfrm>
            <a:off x="745648" y="575100"/>
            <a:ext cx="3538320" cy="2320686"/>
          </a:xfrm>
          <a:prstGeom prst="rect">
            <a:avLst/>
          </a:prstGeom>
        </p:spPr>
        <p:txBody>
          <a:bodyPr lIns="0" tIns="0" rIns="0" bIns="0">
            <a:noAutofit/>
          </a:bodyPr>
          <a:lstStyle>
            <a:lvl1pPr algn="l">
              <a:defRPr sz="3600" b="1">
                <a:solidFill>
                  <a:srgbClr val="EE7F00"/>
                </a:solidFill>
                <a:latin typeface="Arial"/>
                <a:cs typeface="Arial"/>
              </a:defRPr>
            </a:lvl1pPr>
          </a:lstStyle>
          <a:p>
            <a:r>
              <a:rPr lang="nl-NL" dirty="0" smtClean="0"/>
              <a:t>Titelstijl van model bewerken</a:t>
            </a:r>
            <a:endParaRPr lang="nl-NL" dirty="0"/>
          </a:p>
        </p:txBody>
      </p:sp>
      <p:sp>
        <p:nvSpPr>
          <p:cNvPr id="12" name="Tijdelijke aanduiding voor inhoud 2"/>
          <p:cNvSpPr>
            <a:spLocks noGrp="1"/>
          </p:cNvSpPr>
          <p:nvPr>
            <p:ph idx="1"/>
          </p:nvPr>
        </p:nvSpPr>
        <p:spPr>
          <a:xfrm>
            <a:off x="745648" y="3057804"/>
            <a:ext cx="3538320" cy="1566174"/>
          </a:xfrm>
          <a:prstGeom prst="rect">
            <a:avLst/>
          </a:prstGeom>
        </p:spPr>
        <p:txBody>
          <a:bodyPr lIns="0" tIns="0" rIns="0" bIns="0">
            <a:noAutofit/>
          </a:bodyPr>
          <a:lstStyle>
            <a:lvl1pPr marL="342900" indent="-342900">
              <a:buFont typeface="Arial"/>
              <a:buChar char="•"/>
              <a:defRPr sz="1800">
                <a:solidFill>
                  <a:schemeClr val="bg1"/>
                </a:solidFill>
                <a:latin typeface="Arial"/>
                <a:cs typeface="Arial"/>
              </a:defRPr>
            </a:lvl1pPr>
            <a:lvl2pPr>
              <a:defRPr sz="1800">
                <a:solidFill>
                  <a:schemeClr val="bg1"/>
                </a:solidFill>
                <a:latin typeface="Arial"/>
                <a:cs typeface="Arial"/>
              </a:defRPr>
            </a:lvl2pPr>
            <a:lvl3pPr>
              <a:defRPr sz="1800">
                <a:solidFill>
                  <a:schemeClr val="bg1"/>
                </a:solidFill>
                <a:latin typeface="Arial"/>
                <a:cs typeface="Arial"/>
              </a:defRPr>
            </a:lvl3pPr>
            <a:lvl4pPr>
              <a:defRPr sz="1800">
                <a:solidFill>
                  <a:schemeClr val="bg1"/>
                </a:solidFill>
                <a:latin typeface="Arial"/>
                <a:cs typeface="Arial"/>
              </a:defRPr>
            </a:lvl4pPr>
            <a:lvl5pPr>
              <a:defRPr sz="1800">
                <a:solidFill>
                  <a:schemeClr val="bg1"/>
                </a:solidFill>
                <a:latin typeface="Arial"/>
                <a:cs typeface="Aria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041234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835696" y="575100"/>
            <a:ext cx="5616624" cy="486000"/>
          </a:xfrm>
          <a:prstGeom prst="rect">
            <a:avLst/>
          </a:prstGeom>
        </p:spPr>
        <p:txBody>
          <a:bodyPr>
            <a:normAutofit/>
          </a:bodyPr>
          <a:lstStyle>
            <a:lvl1pPr algn="l">
              <a:defRPr sz="2800" b="1">
                <a:solidFill>
                  <a:srgbClr val="EE7F00"/>
                </a:solidFill>
                <a:latin typeface="Arial"/>
                <a:cs typeface="Arial"/>
              </a:defRPr>
            </a:lvl1pPr>
          </a:lstStyle>
          <a:p>
            <a:r>
              <a:rPr lang="nl-NL" dirty="0" smtClean="0"/>
              <a:t>Titelstijl van model bewerken</a:t>
            </a:r>
            <a:endParaRPr lang="nl-NL" dirty="0"/>
          </a:p>
        </p:txBody>
      </p:sp>
      <p:sp>
        <p:nvSpPr>
          <p:cNvPr id="3" name="Tijdelijke aanduiding voor inhoud 2"/>
          <p:cNvSpPr>
            <a:spLocks noGrp="1"/>
          </p:cNvSpPr>
          <p:nvPr>
            <p:ph idx="1"/>
          </p:nvPr>
        </p:nvSpPr>
        <p:spPr>
          <a:xfrm>
            <a:off x="1835696" y="1329612"/>
            <a:ext cx="5616624" cy="1674186"/>
          </a:xfrm>
          <a:prstGeom prst="rect">
            <a:avLst/>
          </a:prstGeom>
        </p:spPr>
        <p:txBody>
          <a:bodyPr>
            <a:normAutofit/>
          </a:bodyPr>
          <a:lstStyle>
            <a:lvl1pPr marL="0" indent="0">
              <a:buFontTx/>
              <a:buNone/>
              <a:defRPr sz="1400">
                <a:solidFill>
                  <a:srgbClr val="343434"/>
                </a:solidFill>
                <a:latin typeface="Arial"/>
                <a:cs typeface="Arial"/>
              </a:defRPr>
            </a:lvl1pPr>
            <a:lvl2pPr marL="457200" indent="0">
              <a:buFontTx/>
              <a:buNone/>
              <a:defRPr sz="1400">
                <a:solidFill>
                  <a:srgbClr val="343434"/>
                </a:solidFill>
                <a:latin typeface="Arial"/>
                <a:cs typeface="Arial"/>
              </a:defRPr>
            </a:lvl2pPr>
            <a:lvl3pPr marL="914400" indent="0">
              <a:buFontTx/>
              <a:buNone/>
              <a:defRPr sz="1400">
                <a:solidFill>
                  <a:srgbClr val="343434"/>
                </a:solidFill>
                <a:latin typeface="Arial"/>
                <a:cs typeface="Arial"/>
              </a:defRPr>
            </a:lvl3pPr>
            <a:lvl4pPr marL="1371600" indent="0">
              <a:buFontTx/>
              <a:buNone/>
              <a:defRPr sz="1400">
                <a:solidFill>
                  <a:srgbClr val="343434"/>
                </a:solidFill>
                <a:latin typeface="Arial"/>
                <a:cs typeface="Arial"/>
              </a:defRPr>
            </a:lvl4pPr>
            <a:lvl5pPr marL="1828800" indent="0">
              <a:buFontTx/>
              <a:buNone/>
              <a:defRPr sz="1400">
                <a:solidFill>
                  <a:srgbClr val="343434"/>
                </a:solidFill>
                <a:latin typeface="Arial"/>
                <a:cs typeface="Aria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2" name="Tijdelijke aanduiding voor tekst 11"/>
          <p:cNvSpPr>
            <a:spLocks noGrp="1"/>
          </p:cNvSpPr>
          <p:nvPr>
            <p:ph type="body" sz="quarter" idx="13"/>
          </p:nvPr>
        </p:nvSpPr>
        <p:spPr>
          <a:xfrm>
            <a:off x="1835696" y="1005606"/>
            <a:ext cx="5616624" cy="270000"/>
          </a:xfrm>
          <a:prstGeom prst="rect">
            <a:avLst/>
          </a:prstGeom>
        </p:spPr>
        <p:txBody>
          <a:bodyPr>
            <a:noAutofit/>
          </a:bodyPr>
          <a:lstStyle>
            <a:lvl1pPr marL="0" indent="0">
              <a:buNone/>
              <a:defRPr sz="1400" b="1" baseline="0"/>
            </a:lvl1pPr>
          </a:lstStyle>
          <a:p>
            <a:pPr lvl="0"/>
            <a:r>
              <a:rPr lang="nl-NL" dirty="0" smtClean="0"/>
              <a:t>Klik om de tekststijl van het model te bewerken</a:t>
            </a:r>
          </a:p>
        </p:txBody>
      </p:sp>
    </p:spTree>
    <p:extLst>
      <p:ext uri="{BB962C8B-B14F-4D97-AF65-F5344CB8AC3E}">
        <p14:creationId xmlns:p14="http://schemas.microsoft.com/office/powerpoint/2010/main" val="298174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745648" y="645590"/>
            <a:ext cx="7786800" cy="486000"/>
          </a:xfrm>
          <a:prstGeom prst="rect">
            <a:avLst/>
          </a:prstGeom>
        </p:spPr>
        <p:txBody>
          <a:bodyPr anchor="b" anchorCtr="0">
            <a:noAutofit/>
          </a:bodyPr>
          <a:lstStyle>
            <a:lvl1pPr algn="l">
              <a:defRPr sz="3000" b="1">
                <a:solidFill>
                  <a:srgbClr val="EE7F00"/>
                </a:solidFill>
                <a:latin typeface="Arial"/>
                <a:cs typeface="Arial"/>
              </a:defRPr>
            </a:lvl1pPr>
          </a:lstStyle>
          <a:p>
            <a:r>
              <a:rPr lang="nl-NL" dirty="0" smtClean="0"/>
              <a:t>Titelstijl van model bewerken</a:t>
            </a:r>
            <a:endParaRPr lang="nl-NL" dirty="0"/>
          </a:p>
        </p:txBody>
      </p:sp>
      <p:sp>
        <p:nvSpPr>
          <p:cNvPr id="3" name="Tijdelijke aanduiding voor inhoud 2"/>
          <p:cNvSpPr>
            <a:spLocks noGrp="1"/>
          </p:cNvSpPr>
          <p:nvPr>
            <p:ph idx="1"/>
          </p:nvPr>
        </p:nvSpPr>
        <p:spPr>
          <a:xfrm>
            <a:off x="745648" y="1544400"/>
            <a:ext cx="7858800" cy="3079578"/>
          </a:xfrm>
          <a:prstGeom prst="rect">
            <a:avLst/>
          </a:prstGeom>
        </p:spPr>
        <p:txBody>
          <a:bodyPr>
            <a:normAutofit/>
          </a:bodyPr>
          <a:lstStyle>
            <a:lvl1pPr marL="342900" indent="-342900">
              <a:buClrTx/>
              <a:buFont typeface="Arial"/>
              <a:buChar char="•"/>
              <a:defRPr sz="1800">
                <a:solidFill>
                  <a:srgbClr val="444444"/>
                </a:solidFill>
                <a:latin typeface="Arial"/>
                <a:cs typeface="Arial"/>
              </a:defRPr>
            </a:lvl1pPr>
            <a:lvl2pPr>
              <a:buClrTx/>
              <a:defRPr sz="1800">
                <a:solidFill>
                  <a:srgbClr val="444444"/>
                </a:solidFill>
                <a:latin typeface="Arial"/>
                <a:cs typeface="Arial"/>
              </a:defRPr>
            </a:lvl2pPr>
            <a:lvl3pPr>
              <a:buClrTx/>
              <a:defRPr sz="1800">
                <a:solidFill>
                  <a:srgbClr val="444444"/>
                </a:solidFill>
                <a:latin typeface="Arial"/>
                <a:cs typeface="Arial"/>
              </a:defRPr>
            </a:lvl3pPr>
            <a:lvl4pPr>
              <a:buClrTx/>
              <a:defRPr sz="1800">
                <a:solidFill>
                  <a:srgbClr val="444444"/>
                </a:solidFill>
                <a:latin typeface="Arial"/>
                <a:cs typeface="Arial"/>
              </a:defRPr>
            </a:lvl4pPr>
            <a:lvl5pPr>
              <a:buClrTx/>
              <a:defRPr sz="1800">
                <a:solidFill>
                  <a:srgbClr val="444444"/>
                </a:solidFill>
                <a:latin typeface="Arial"/>
                <a:cs typeface="Aria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2" name="Tijdelijke aanduiding voor tekst 11"/>
          <p:cNvSpPr>
            <a:spLocks noGrp="1"/>
          </p:cNvSpPr>
          <p:nvPr>
            <p:ph type="body" sz="quarter" idx="13"/>
          </p:nvPr>
        </p:nvSpPr>
        <p:spPr>
          <a:xfrm>
            <a:off x="746168" y="1136883"/>
            <a:ext cx="7786800" cy="270000"/>
          </a:xfrm>
          <a:prstGeom prst="rect">
            <a:avLst/>
          </a:prstGeom>
        </p:spPr>
        <p:txBody>
          <a:bodyPr>
            <a:noAutofit/>
          </a:bodyPr>
          <a:lstStyle>
            <a:lvl1pPr marL="0" indent="0">
              <a:buNone/>
              <a:defRPr sz="1800" b="1" baseline="0"/>
            </a:lvl1pPr>
          </a:lstStyle>
          <a:p>
            <a:pPr lvl="0"/>
            <a:r>
              <a:rPr lang="nl-NL" dirty="0" smtClean="0"/>
              <a:t>Klik om de tekststijl van het model te bewerken</a:t>
            </a:r>
          </a:p>
        </p:txBody>
      </p:sp>
      <p:sp>
        <p:nvSpPr>
          <p:cNvPr id="5" name="Tijdelijke aanduiding voor dianummer 8"/>
          <p:cNvSpPr>
            <a:spLocks noGrp="1"/>
          </p:cNvSpPr>
          <p:nvPr>
            <p:ph type="sldNum" sz="quarter" idx="14"/>
          </p:nvPr>
        </p:nvSpPr>
        <p:spPr>
          <a:ln/>
        </p:spPr>
        <p:txBody>
          <a:bodyPr/>
          <a:lstStyle>
            <a:lvl1pPr>
              <a:defRPr/>
            </a:lvl1pPr>
          </a:lstStyle>
          <a:p>
            <a:pPr>
              <a:defRPr/>
            </a:pPr>
            <a:fld id="{193E4299-0679-4AF4-996F-1963AB627D1D}" type="slidenum">
              <a:rPr lang="nl-NL" altLang="nl-NL"/>
              <a:pPr>
                <a:defRPr/>
              </a:pPr>
              <a:t>‹nr.›</a:t>
            </a:fld>
            <a:endParaRPr lang="nl-NL" altLang="nl-NL"/>
          </a:p>
        </p:txBody>
      </p:sp>
      <p:sp>
        <p:nvSpPr>
          <p:cNvPr id="6" name="Tijdelijke aanduiding voor datum 3"/>
          <p:cNvSpPr>
            <a:spLocks noGrp="1"/>
          </p:cNvSpPr>
          <p:nvPr>
            <p:ph type="dt" sz="half" idx="15"/>
          </p:nvPr>
        </p:nvSpPr>
        <p:spPr>
          <a:ln/>
        </p:spPr>
        <p:txBody>
          <a:bodyPr/>
          <a:lstStyle>
            <a:lvl1pPr>
              <a:defRPr/>
            </a:lvl1pPr>
          </a:lstStyle>
          <a:p>
            <a:pPr>
              <a:defRPr/>
            </a:pPr>
            <a:fld id="{58DB8B27-8145-4428-9DE3-6B5AE7AA8D0C}" type="datetime1">
              <a:rPr lang="nl-NL" altLang="nl-NL"/>
              <a:pPr>
                <a:defRPr/>
              </a:pPr>
              <a:t>27-5-2019</a:t>
            </a:fld>
            <a:endParaRPr lang="nl-NL" altLang="nl-NL"/>
          </a:p>
        </p:txBody>
      </p:sp>
      <p:sp>
        <p:nvSpPr>
          <p:cNvPr id="7" name="Tijdelijke aanduiding voor voettekst 7"/>
          <p:cNvSpPr>
            <a:spLocks noGrp="1"/>
          </p:cNvSpPr>
          <p:nvPr>
            <p:ph type="ftr" sz="quarter" idx="16"/>
          </p:nvPr>
        </p:nvSpPr>
        <p:spPr>
          <a:ln/>
        </p:spPr>
        <p:txBody>
          <a:bodyPr/>
          <a:lstStyle>
            <a:lvl1pPr>
              <a:defRPr/>
            </a:lvl1pPr>
          </a:lstStyle>
          <a:p>
            <a:pPr>
              <a:defRPr/>
            </a:pPr>
            <a:r>
              <a:rPr lang="nl-NL"/>
              <a:t>Titel presentatie (via kop- en voettekst)</a:t>
            </a:r>
          </a:p>
        </p:txBody>
      </p:sp>
    </p:spTree>
    <p:extLst>
      <p:ext uri="{BB962C8B-B14F-4D97-AF65-F5344CB8AC3E}">
        <p14:creationId xmlns:p14="http://schemas.microsoft.com/office/powerpoint/2010/main" val="2797255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a:prstGeom prst="rect">
            <a:avLst/>
          </a:prstGeom>
        </p:spPr>
        <p:txBody>
          <a:bodyPr anchor="t"/>
          <a:lstStyle>
            <a:lvl1pPr algn="l">
              <a:defRPr sz="3600" b="1" cap="none">
                <a:solidFill>
                  <a:srgbClr val="EE7F00"/>
                </a:solidFill>
              </a:defRPr>
            </a:lvl1p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722313" y="2180035"/>
            <a:ext cx="7772400" cy="1125140"/>
          </a:xfrm>
          <a:prstGeom prst="rect">
            <a:avLst/>
          </a:prstGeom>
        </p:spPr>
        <p:txBody>
          <a:bodyPr anchor="b"/>
          <a:lstStyle>
            <a:lvl1pPr marL="0" indent="0">
              <a:buNone/>
              <a:defRPr sz="2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tekststijl van het model te bewerken</a:t>
            </a:r>
          </a:p>
        </p:txBody>
      </p:sp>
      <p:sp>
        <p:nvSpPr>
          <p:cNvPr id="4" name="Tijdelijke aanduiding voor dianummer 8"/>
          <p:cNvSpPr>
            <a:spLocks noGrp="1"/>
          </p:cNvSpPr>
          <p:nvPr>
            <p:ph type="sldNum" sz="quarter" idx="10"/>
          </p:nvPr>
        </p:nvSpPr>
        <p:spPr>
          <a:ln/>
        </p:spPr>
        <p:txBody>
          <a:bodyPr/>
          <a:lstStyle>
            <a:lvl1pPr>
              <a:defRPr/>
            </a:lvl1pPr>
          </a:lstStyle>
          <a:p>
            <a:pPr>
              <a:defRPr/>
            </a:pPr>
            <a:fld id="{999279A7-E806-49FB-936A-FDCB704F57E7}" type="slidenum">
              <a:rPr lang="nl-NL" altLang="nl-NL"/>
              <a:pPr>
                <a:defRPr/>
              </a:pPr>
              <a:t>‹nr.›</a:t>
            </a:fld>
            <a:endParaRPr lang="nl-NL" altLang="nl-NL"/>
          </a:p>
        </p:txBody>
      </p:sp>
      <p:sp>
        <p:nvSpPr>
          <p:cNvPr id="5" name="Tijdelijke aanduiding voor datum 3"/>
          <p:cNvSpPr>
            <a:spLocks noGrp="1"/>
          </p:cNvSpPr>
          <p:nvPr>
            <p:ph type="dt" sz="half" idx="11"/>
          </p:nvPr>
        </p:nvSpPr>
        <p:spPr>
          <a:ln/>
        </p:spPr>
        <p:txBody>
          <a:bodyPr/>
          <a:lstStyle>
            <a:lvl1pPr>
              <a:defRPr/>
            </a:lvl1pPr>
          </a:lstStyle>
          <a:p>
            <a:pPr>
              <a:defRPr/>
            </a:pPr>
            <a:fld id="{FA236A5A-2169-468E-B488-AF6124B0873C}" type="datetime1">
              <a:rPr lang="nl-NL" altLang="nl-NL"/>
              <a:pPr>
                <a:defRPr/>
              </a:pPr>
              <a:t>27-5-2019</a:t>
            </a:fld>
            <a:endParaRPr lang="nl-NL" altLang="nl-NL"/>
          </a:p>
        </p:txBody>
      </p:sp>
      <p:sp>
        <p:nvSpPr>
          <p:cNvPr id="6" name="Tijdelijke aanduiding voor voettekst 7"/>
          <p:cNvSpPr>
            <a:spLocks noGrp="1"/>
          </p:cNvSpPr>
          <p:nvPr>
            <p:ph type="ftr" sz="quarter" idx="12"/>
          </p:nvPr>
        </p:nvSpPr>
        <p:spPr>
          <a:ln/>
        </p:spPr>
        <p:txBody>
          <a:bodyPr/>
          <a:lstStyle>
            <a:lvl1pPr>
              <a:defRPr/>
            </a:lvl1pPr>
          </a:lstStyle>
          <a:p>
            <a:pPr>
              <a:defRPr/>
            </a:pPr>
            <a:r>
              <a:rPr lang="nl-NL"/>
              <a:t>Titel presentatie (via kop- en voettekst)</a:t>
            </a:r>
          </a:p>
        </p:txBody>
      </p:sp>
    </p:spTree>
    <p:extLst>
      <p:ext uri="{BB962C8B-B14F-4D97-AF65-F5344CB8AC3E}">
        <p14:creationId xmlns:p14="http://schemas.microsoft.com/office/powerpoint/2010/main" val="93454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755576" y="483517"/>
            <a:ext cx="7776864" cy="579711"/>
          </a:xfrm>
          <a:prstGeom prst="rect">
            <a:avLst/>
          </a:prstGeom>
        </p:spPr>
        <p:txBody>
          <a:bodyPr/>
          <a:lstStyle>
            <a:lvl1pPr>
              <a:defRPr sz="3000" b="1">
                <a:solidFill>
                  <a:srgbClr val="EE7F00"/>
                </a:solidFill>
              </a:defRPr>
            </a:lvl1pPr>
          </a:lstStyle>
          <a:p>
            <a:r>
              <a:rPr lang="nl-NL" dirty="0" smtClean="0"/>
              <a:t>Titelstijl van model bewerken</a:t>
            </a:r>
            <a:endParaRPr lang="nl-NL" dirty="0"/>
          </a:p>
        </p:txBody>
      </p:sp>
      <p:sp>
        <p:nvSpPr>
          <p:cNvPr id="3" name="Tijdelijke aanduiding voor inhoud 2"/>
          <p:cNvSpPr>
            <a:spLocks noGrp="1"/>
          </p:cNvSpPr>
          <p:nvPr>
            <p:ph sz="half" idx="1"/>
          </p:nvPr>
        </p:nvSpPr>
        <p:spPr>
          <a:xfrm>
            <a:off x="4788024" y="1221600"/>
            <a:ext cx="3744416" cy="3394472"/>
          </a:xfrm>
          <a:prstGeom prst="rect">
            <a:avLst/>
          </a:prstGeom>
        </p:spPr>
        <p:txBody>
          <a:bodyPr/>
          <a:lstStyle>
            <a:lvl1pPr>
              <a:buClr>
                <a:srgbClr val="444444"/>
              </a:buClr>
              <a:defRPr sz="1800">
                <a:solidFill>
                  <a:srgbClr val="444444"/>
                </a:solidFill>
              </a:defRPr>
            </a:lvl1pPr>
            <a:lvl2pPr>
              <a:buClrTx/>
              <a:defRPr sz="1800">
                <a:solidFill>
                  <a:srgbClr val="444444"/>
                </a:solidFill>
              </a:defRPr>
            </a:lvl2pPr>
            <a:lvl3pPr>
              <a:buClr>
                <a:srgbClr val="444444"/>
              </a:buClr>
              <a:defRPr sz="1800">
                <a:solidFill>
                  <a:srgbClr val="444444"/>
                </a:solidFill>
              </a:defRPr>
            </a:lvl3pPr>
            <a:lvl4pPr>
              <a:buClr>
                <a:srgbClr val="444444"/>
              </a:buClr>
              <a:defRPr sz="1800">
                <a:solidFill>
                  <a:srgbClr val="444444"/>
                </a:solidFill>
              </a:defRPr>
            </a:lvl4pPr>
            <a:lvl5pPr>
              <a:buClr>
                <a:srgbClr val="444444"/>
              </a:buClr>
              <a:defRPr sz="1800">
                <a:solidFill>
                  <a:srgbClr val="444444"/>
                </a:solidFill>
              </a:defRPr>
            </a:lvl5pPr>
            <a:lvl6pPr>
              <a:defRPr sz="1800"/>
            </a:lvl6pPr>
            <a:lvl7pPr>
              <a:defRPr sz="1800"/>
            </a:lvl7pPr>
            <a:lvl8pPr>
              <a:defRPr sz="1800"/>
            </a:lvl8pPr>
            <a:lvl9pPr>
              <a:defRPr sz="1800"/>
            </a:lvl9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p:nvPr>
        </p:nvSpPr>
        <p:spPr>
          <a:xfrm>
            <a:off x="755576" y="1221600"/>
            <a:ext cx="3744416" cy="3394472"/>
          </a:xfrm>
          <a:prstGeom prst="rect">
            <a:avLst/>
          </a:prstGeom>
        </p:spPr>
        <p:txBody>
          <a:bodyPr/>
          <a:lstStyle>
            <a:lvl1pPr>
              <a:defRPr sz="1800">
                <a:solidFill>
                  <a:srgbClr val="444444"/>
                </a:solidFill>
              </a:defRPr>
            </a:lvl1pPr>
            <a:lvl2pPr>
              <a:defRPr sz="1800">
                <a:solidFill>
                  <a:srgbClr val="444444"/>
                </a:solidFill>
              </a:defRPr>
            </a:lvl2pPr>
            <a:lvl3pPr>
              <a:defRPr sz="1800">
                <a:solidFill>
                  <a:srgbClr val="444444"/>
                </a:solidFill>
              </a:defRPr>
            </a:lvl3pPr>
            <a:lvl4pPr>
              <a:defRPr sz="1800">
                <a:solidFill>
                  <a:srgbClr val="444444"/>
                </a:solidFill>
              </a:defRPr>
            </a:lvl4pPr>
            <a:lvl5pPr>
              <a:defRPr sz="1800">
                <a:solidFill>
                  <a:srgbClr val="444444"/>
                </a:solidFill>
              </a:defRPr>
            </a:lvl5pPr>
            <a:lvl6pPr>
              <a:defRPr sz="1800"/>
            </a:lvl6pPr>
            <a:lvl7pPr>
              <a:defRPr sz="1800"/>
            </a:lvl7pPr>
            <a:lvl8pPr>
              <a:defRPr sz="1800"/>
            </a:lvl8pPr>
            <a:lvl9pPr>
              <a:defRPr sz="1800"/>
            </a:lvl9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dianummer 8"/>
          <p:cNvSpPr>
            <a:spLocks noGrp="1"/>
          </p:cNvSpPr>
          <p:nvPr>
            <p:ph type="sldNum" sz="quarter" idx="10"/>
          </p:nvPr>
        </p:nvSpPr>
        <p:spPr>
          <a:ln/>
        </p:spPr>
        <p:txBody>
          <a:bodyPr/>
          <a:lstStyle>
            <a:lvl1pPr>
              <a:defRPr/>
            </a:lvl1pPr>
          </a:lstStyle>
          <a:p>
            <a:pPr>
              <a:defRPr/>
            </a:pPr>
            <a:fld id="{6AC3BD61-C72F-4B22-8203-0F4B57A8ABCD}" type="slidenum">
              <a:rPr lang="nl-NL" altLang="nl-NL"/>
              <a:pPr>
                <a:defRPr/>
              </a:pPr>
              <a:t>‹nr.›</a:t>
            </a:fld>
            <a:endParaRPr lang="nl-NL" altLang="nl-NL"/>
          </a:p>
        </p:txBody>
      </p:sp>
      <p:sp>
        <p:nvSpPr>
          <p:cNvPr id="6" name="Tijdelijke aanduiding voor datum 3"/>
          <p:cNvSpPr>
            <a:spLocks noGrp="1"/>
          </p:cNvSpPr>
          <p:nvPr>
            <p:ph type="dt" sz="half" idx="11"/>
          </p:nvPr>
        </p:nvSpPr>
        <p:spPr>
          <a:ln/>
        </p:spPr>
        <p:txBody>
          <a:bodyPr/>
          <a:lstStyle>
            <a:lvl1pPr>
              <a:defRPr/>
            </a:lvl1pPr>
          </a:lstStyle>
          <a:p>
            <a:pPr>
              <a:defRPr/>
            </a:pPr>
            <a:fld id="{87B8351C-012A-40A3-97FC-DF12542D81A5}" type="datetime1">
              <a:rPr lang="nl-NL" altLang="nl-NL"/>
              <a:pPr>
                <a:defRPr/>
              </a:pPr>
              <a:t>27-5-2019</a:t>
            </a:fld>
            <a:endParaRPr lang="nl-NL" altLang="nl-NL"/>
          </a:p>
        </p:txBody>
      </p:sp>
      <p:sp>
        <p:nvSpPr>
          <p:cNvPr id="7" name="Tijdelijke aanduiding voor voettekst 7"/>
          <p:cNvSpPr>
            <a:spLocks noGrp="1"/>
          </p:cNvSpPr>
          <p:nvPr>
            <p:ph type="ftr" sz="quarter" idx="12"/>
          </p:nvPr>
        </p:nvSpPr>
        <p:spPr>
          <a:ln/>
        </p:spPr>
        <p:txBody>
          <a:bodyPr/>
          <a:lstStyle>
            <a:lvl1pPr>
              <a:defRPr/>
            </a:lvl1pPr>
          </a:lstStyle>
          <a:p>
            <a:pPr>
              <a:defRPr/>
            </a:pPr>
            <a:r>
              <a:rPr lang="nl-NL"/>
              <a:t>Titel presentatie (via kop- en voettekst)</a:t>
            </a:r>
          </a:p>
        </p:txBody>
      </p:sp>
    </p:spTree>
    <p:extLst>
      <p:ext uri="{BB962C8B-B14F-4D97-AF65-F5344CB8AC3E}">
        <p14:creationId xmlns:p14="http://schemas.microsoft.com/office/powerpoint/2010/main" val="1160581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755577" y="627534"/>
            <a:ext cx="2709937" cy="871538"/>
          </a:xfrm>
          <a:prstGeom prst="rect">
            <a:avLst/>
          </a:prstGeom>
        </p:spPr>
        <p:txBody>
          <a:bodyPr anchor="b"/>
          <a:lstStyle>
            <a:lvl1pPr algn="l">
              <a:defRPr sz="2000" b="1">
                <a:solidFill>
                  <a:srgbClr val="EE7F00"/>
                </a:solidFill>
              </a:defRPr>
            </a:lvl1pPr>
          </a:lstStyle>
          <a:p>
            <a:r>
              <a:rPr lang="nl-NL" dirty="0" smtClean="0"/>
              <a:t>Titelstijl van model bewerken</a:t>
            </a:r>
            <a:endParaRPr lang="nl-NL" dirty="0"/>
          </a:p>
        </p:txBody>
      </p:sp>
      <p:sp>
        <p:nvSpPr>
          <p:cNvPr id="3" name="Tijdelijke aanduiding voor inhoud 2"/>
          <p:cNvSpPr>
            <a:spLocks noGrp="1"/>
          </p:cNvSpPr>
          <p:nvPr>
            <p:ph idx="1"/>
          </p:nvPr>
        </p:nvSpPr>
        <p:spPr>
          <a:xfrm>
            <a:off x="3575050" y="627534"/>
            <a:ext cx="4957390" cy="3967089"/>
          </a:xfrm>
          <a:prstGeom prst="rect">
            <a:avLst/>
          </a:prstGeom>
        </p:spPr>
        <p:txBody>
          <a:bodyPr/>
          <a:lstStyle>
            <a:lvl1pPr>
              <a:defRPr sz="1800">
                <a:solidFill>
                  <a:srgbClr val="444444"/>
                </a:solidFill>
              </a:defRPr>
            </a:lvl1pPr>
            <a:lvl2pPr>
              <a:defRPr sz="1800">
                <a:solidFill>
                  <a:srgbClr val="444444"/>
                </a:solidFill>
              </a:defRPr>
            </a:lvl2pPr>
            <a:lvl3pPr>
              <a:defRPr sz="1800">
                <a:solidFill>
                  <a:srgbClr val="444444"/>
                </a:solidFill>
              </a:defRPr>
            </a:lvl3pPr>
            <a:lvl4pPr>
              <a:defRPr sz="1800">
                <a:solidFill>
                  <a:srgbClr val="444444"/>
                </a:solidFill>
              </a:defRPr>
            </a:lvl4pPr>
            <a:lvl5pPr>
              <a:defRPr sz="1800">
                <a:solidFill>
                  <a:srgbClr val="444444"/>
                </a:solidFill>
              </a:defRPr>
            </a:lvl5pPr>
            <a:lvl6pPr>
              <a:defRPr sz="2000"/>
            </a:lvl6pPr>
            <a:lvl7pPr>
              <a:defRPr sz="2000"/>
            </a:lvl7pPr>
            <a:lvl8pPr>
              <a:defRPr sz="2000"/>
            </a:lvl8pPr>
            <a:lvl9pPr>
              <a:defRPr sz="2000"/>
            </a:lvl9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3"/>
          <p:cNvSpPr>
            <a:spLocks noGrp="1"/>
          </p:cNvSpPr>
          <p:nvPr>
            <p:ph type="body" sz="half" idx="2"/>
          </p:nvPr>
        </p:nvSpPr>
        <p:spPr>
          <a:xfrm>
            <a:off x="755577" y="1491630"/>
            <a:ext cx="2709937" cy="3102993"/>
          </a:xfrm>
          <a:prstGeom prst="rect">
            <a:avLst/>
          </a:prstGeom>
        </p:spPr>
        <p:txBody>
          <a:bodyPr/>
          <a:lstStyle>
            <a:lvl1pPr marL="0" indent="0">
              <a:buNone/>
              <a:defRPr sz="1400">
                <a:solidFill>
                  <a:srgbClr val="44444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tekststijl van het model te bewerken</a:t>
            </a:r>
          </a:p>
        </p:txBody>
      </p:sp>
      <p:sp>
        <p:nvSpPr>
          <p:cNvPr id="5" name="Tijdelijke aanduiding voor dianummer 8"/>
          <p:cNvSpPr>
            <a:spLocks noGrp="1"/>
          </p:cNvSpPr>
          <p:nvPr>
            <p:ph type="sldNum" sz="quarter" idx="10"/>
          </p:nvPr>
        </p:nvSpPr>
        <p:spPr>
          <a:ln/>
        </p:spPr>
        <p:txBody>
          <a:bodyPr/>
          <a:lstStyle>
            <a:lvl1pPr>
              <a:defRPr/>
            </a:lvl1pPr>
          </a:lstStyle>
          <a:p>
            <a:pPr>
              <a:defRPr/>
            </a:pPr>
            <a:fld id="{30643089-6CFB-4129-8D12-45E670371608}" type="slidenum">
              <a:rPr lang="nl-NL" altLang="nl-NL"/>
              <a:pPr>
                <a:defRPr/>
              </a:pPr>
              <a:t>‹nr.›</a:t>
            </a:fld>
            <a:endParaRPr lang="nl-NL" altLang="nl-NL"/>
          </a:p>
        </p:txBody>
      </p:sp>
      <p:sp>
        <p:nvSpPr>
          <p:cNvPr id="6" name="Tijdelijke aanduiding voor datum 3"/>
          <p:cNvSpPr>
            <a:spLocks noGrp="1"/>
          </p:cNvSpPr>
          <p:nvPr>
            <p:ph type="dt" sz="half" idx="11"/>
          </p:nvPr>
        </p:nvSpPr>
        <p:spPr>
          <a:ln/>
        </p:spPr>
        <p:txBody>
          <a:bodyPr/>
          <a:lstStyle>
            <a:lvl1pPr>
              <a:defRPr/>
            </a:lvl1pPr>
          </a:lstStyle>
          <a:p>
            <a:pPr>
              <a:defRPr/>
            </a:pPr>
            <a:fld id="{9BB42FAF-447B-494C-BDF9-D1F7C5FA3A86}" type="datetime1">
              <a:rPr lang="nl-NL" altLang="nl-NL"/>
              <a:pPr>
                <a:defRPr/>
              </a:pPr>
              <a:t>27-5-2019</a:t>
            </a:fld>
            <a:endParaRPr lang="nl-NL" altLang="nl-NL"/>
          </a:p>
        </p:txBody>
      </p:sp>
      <p:sp>
        <p:nvSpPr>
          <p:cNvPr id="7" name="Tijdelijke aanduiding voor voettekst 7"/>
          <p:cNvSpPr>
            <a:spLocks noGrp="1"/>
          </p:cNvSpPr>
          <p:nvPr>
            <p:ph type="ftr" sz="quarter" idx="12"/>
          </p:nvPr>
        </p:nvSpPr>
        <p:spPr>
          <a:ln/>
        </p:spPr>
        <p:txBody>
          <a:bodyPr/>
          <a:lstStyle>
            <a:lvl1pPr>
              <a:defRPr/>
            </a:lvl1pPr>
          </a:lstStyle>
          <a:p>
            <a:pPr>
              <a:defRPr/>
            </a:pPr>
            <a:r>
              <a:rPr lang="nl-NL"/>
              <a:t>Titel presentatie (via kop- en voettekst)</a:t>
            </a:r>
          </a:p>
        </p:txBody>
      </p:sp>
    </p:spTree>
    <p:extLst>
      <p:ext uri="{BB962C8B-B14F-4D97-AF65-F5344CB8AC3E}">
        <p14:creationId xmlns:p14="http://schemas.microsoft.com/office/powerpoint/2010/main" val="3036253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a:prstGeom prst="rect">
            <a:avLst/>
          </a:prstGeom>
        </p:spPr>
        <p:txBody>
          <a:bodyPr anchor="b"/>
          <a:lstStyle>
            <a:lvl1pPr algn="l">
              <a:defRPr sz="2000" b="1">
                <a:solidFill>
                  <a:srgbClr val="EE7F00"/>
                </a:solidFill>
              </a:defRPr>
            </a:lvl1pPr>
          </a:lstStyle>
          <a:p>
            <a:r>
              <a:rPr lang="nl-NL" dirty="0" smtClean="0"/>
              <a:t>Titelstijl van model bewerken</a:t>
            </a:r>
            <a:endParaRPr lang="nl-NL" dirty="0"/>
          </a:p>
        </p:txBody>
      </p:sp>
      <p:sp>
        <p:nvSpPr>
          <p:cNvPr id="3" name="Tijdelijke aanduiding voor afbeelding 2"/>
          <p:cNvSpPr>
            <a:spLocks noGrp="1"/>
          </p:cNvSpPr>
          <p:nvPr>
            <p:ph type="pic" idx="1"/>
          </p:nvPr>
        </p:nvSpPr>
        <p:spPr>
          <a:xfrm>
            <a:off x="1792288" y="459581"/>
            <a:ext cx="5486400" cy="3086100"/>
          </a:xfrm>
          <a:prstGeom prst="rect">
            <a:avLst/>
          </a:prstGeo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tekststijl van het model te bewerken</a:t>
            </a:r>
          </a:p>
        </p:txBody>
      </p:sp>
      <p:sp>
        <p:nvSpPr>
          <p:cNvPr id="5" name="Tijdelijke aanduiding voor dianummer 8"/>
          <p:cNvSpPr>
            <a:spLocks noGrp="1"/>
          </p:cNvSpPr>
          <p:nvPr>
            <p:ph type="sldNum" sz="quarter" idx="10"/>
          </p:nvPr>
        </p:nvSpPr>
        <p:spPr>
          <a:ln/>
        </p:spPr>
        <p:txBody>
          <a:bodyPr/>
          <a:lstStyle>
            <a:lvl1pPr>
              <a:defRPr/>
            </a:lvl1pPr>
          </a:lstStyle>
          <a:p>
            <a:pPr>
              <a:defRPr/>
            </a:pPr>
            <a:fld id="{6BB416EC-2801-495A-93C6-0AC49CAE8754}" type="slidenum">
              <a:rPr lang="nl-NL" altLang="nl-NL"/>
              <a:pPr>
                <a:defRPr/>
              </a:pPr>
              <a:t>‹nr.›</a:t>
            </a:fld>
            <a:endParaRPr lang="nl-NL" altLang="nl-NL"/>
          </a:p>
        </p:txBody>
      </p:sp>
      <p:sp>
        <p:nvSpPr>
          <p:cNvPr id="6" name="Tijdelijke aanduiding voor datum 3"/>
          <p:cNvSpPr>
            <a:spLocks noGrp="1"/>
          </p:cNvSpPr>
          <p:nvPr>
            <p:ph type="dt" sz="half" idx="11"/>
          </p:nvPr>
        </p:nvSpPr>
        <p:spPr>
          <a:ln/>
        </p:spPr>
        <p:txBody>
          <a:bodyPr/>
          <a:lstStyle>
            <a:lvl1pPr>
              <a:defRPr/>
            </a:lvl1pPr>
          </a:lstStyle>
          <a:p>
            <a:pPr>
              <a:defRPr/>
            </a:pPr>
            <a:fld id="{C5CD4F62-921E-409C-8F1E-7A2F63C86FAA}" type="datetime1">
              <a:rPr lang="nl-NL" altLang="nl-NL"/>
              <a:pPr>
                <a:defRPr/>
              </a:pPr>
              <a:t>27-5-2019</a:t>
            </a:fld>
            <a:endParaRPr lang="nl-NL" altLang="nl-NL"/>
          </a:p>
        </p:txBody>
      </p:sp>
      <p:sp>
        <p:nvSpPr>
          <p:cNvPr id="7" name="Tijdelijke aanduiding voor voettekst 7"/>
          <p:cNvSpPr>
            <a:spLocks noGrp="1"/>
          </p:cNvSpPr>
          <p:nvPr>
            <p:ph type="ftr" sz="quarter" idx="12"/>
          </p:nvPr>
        </p:nvSpPr>
        <p:spPr>
          <a:ln/>
        </p:spPr>
        <p:txBody>
          <a:bodyPr/>
          <a:lstStyle>
            <a:lvl1pPr>
              <a:defRPr/>
            </a:lvl1pPr>
          </a:lstStyle>
          <a:p>
            <a:pPr>
              <a:defRPr/>
            </a:pPr>
            <a:r>
              <a:rPr lang="nl-NL"/>
              <a:t>Titel presentatie (via kop- en voettekst)</a:t>
            </a:r>
          </a:p>
        </p:txBody>
      </p:sp>
    </p:spTree>
    <p:extLst>
      <p:ext uri="{BB962C8B-B14F-4D97-AF65-F5344CB8AC3E}">
        <p14:creationId xmlns:p14="http://schemas.microsoft.com/office/powerpoint/2010/main" val="1952884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45648" y="1544400"/>
            <a:ext cx="7858800" cy="3079578"/>
          </a:xfrm>
          <a:prstGeom prst="rect">
            <a:avLst/>
          </a:prstGeom>
        </p:spPr>
        <p:txBody>
          <a:bodyPr>
            <a:normAutofit/>
          </a:bodyPr>
          <a:lstStyle>
            <a:lvl1pPr marL="342900" indent="-342900">
              <a:buFont typeface="Arial"/>
              <a:buChar cha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Titel 1"/>
          <p:cNvSpPr>
            <a:spLocks noGrp="1"/>
          </p:cNvSpPr>
          <p:nvPr>
            <p:ph type="title"/>
          </p:nvPr>
        </p:nvSpPr>
        <p:spPr>
          <a:xfrm>
            <a:off x="745648" y="645590"/>
            <a:ext cx="7786800" cy="486000"/>
          </a:xfrm>
          <a:prstGeom prst="rect">
            <a:avLst/>
          </a:prstGeom>
        </p:spPr>
        <p:txBody>
          <a:bodyPr anchor="b" anchorCtr="0">
            <a:noAutofit/>
          </a:bodyPr>
          <a:lstStyle>
            <a:lvl1pPr algn="l">
              <a:defRPr sz="3000" b="1">
                <a:solidFill>
                  <a:srgbClr val="EE7F00"/>
                </a:solidFill>
                <a:latin typeface="Arial"/>
                <a:cs typeface="Arial"/>
              </a:defRPr>
            </a:lvl1pPr>
          </a:lstStyle>
          <a:p>
            <a:r>
              <a:rPr lang="nl-NL" dirty="0" smtClean="0"/>
              <a:t>Titelstijl van model bewerken</a:t>
            </a:r>
            <a:endParaRPr lang="nl-NL" dirty="0"/>
          </a:p>
        </p:txBody>
      </p:sp>
      <p:sp>
        <p:nvSpPr>
          <p:cNvPr id="9" name="Tijdelijke aanduiding voor tekst 11"/>
          <p:cNvSpPr>
            <a:spLocks noGrp="1"/>
          </p:cNvSpPr>
          <p:nvPr>
            <p:ph type="body" sz="quarter" idx="13"/>
          </p:nvPr>
        </p:nvSpPr>
        <p:spPr>
          <a:xfrm>
            <a:off x="746168" y="1136883"/>
            <a:ext cx="7786800" cy="270000"/>
          </a:xfrm>
          <a:prstGeom prst="rect">
            <a:avLst/>
          </a:prstGeom>
        </p:spPr>
        <p:txBody>
          <a:bodyPr>
            <a:noAutofit/>
          </a:bodyPr>
          <a:lstStyle>
            <a:lvl1pPr marL="0" indent="0">
              <a:buNone/>
              <a:defRPr sz="1800" b="1" baseline="0"/>
            </a:lvl1pPr>
          </a:lstStyle>
          <a:p>
            <a:pPr lvl="0"/>
            <a:r>
              <a:rPr lang="nl-NL" dirty="0" smtClean="0"/>
              <a:t>Klik om de tekststijl van het model te bewerken</a:t>
            </a:r>
          </a:p>
        </p:txBody>
      </p:sp>
      <p:sp>
        <p:nvSpPr>
          <p:cNvPr id="5" name="Tijdelijke aanduiding voor dianummer 8"/>
          <p:cNvSpPr>
            <a:spLocks noGrp="1"/>
          </p:cNvSpPr>
          <p:nvPr>
            <p:ph type="sldNum" sz="quarter" idx="14"/>
          </p:nvPr>
        </p:nvSpPr>
        <p:spPr>
          <a:ln/>
        </p:spPr>
        <p:txBody>
          <a:bodyPr/>
          <a:lstStyle>
            <a:lvl1pPr>
              <a:defRPr/>
            </a:lvl1pPr>
          </a:lstStyle>
          <a:p>
            <a:pPr>
              <a:defRPr/>
            </a:pPr>
            <a:fld id="{3583708C-DA2B-4CF5-B63D-D53AB0664051}" type="slidenum">
              <a:rPr lang="nl-NL" altLang="nl-NL"/>
              <a:pPr>
                <a:defRPr/>
              </a:pPr>
              <a:t>‹nr.›</a:t>
            </a:fld>
            <a:endParaRPr lang="nl-NL" altLang="nl-NL"/>
          </a:p>
        </p:txBody>
      </p:sp>
      <p:sp>
        <p:nvSpPr>
          <p:cNvPr id="6" name="Tijdelijke aanduiding voor datum 3"/>
          <p:cNvSpPr>
            <a:spLocks noGrp="1"/>
          </p:cNvSpPr>
          <p:nvPr>
            <p:ph type="dt" sz="half" idx="15"/>
          </p:nvPr>
        </p:nvSpPr>
        <p:spPr>
          <a:ln/>
        </p:spPr>
        <p:txBody>
          <a:bodyPr/>
          <a:lstStyle>
            <a:lvl1pPr>
              <a:defRPr/>
            </a:lvl1pPr>
          </a:lstStyle>
          <a:p>
            <a:pPr>
              <a:defRPr/>
            </a:pPr>
            <a:fld id="{5DB8AFE9-237B-4097-91F7-7D690F2AAD6F}" type="datetime1">
              <a:rPr lang="nl-NL" altLang="nl-NL"/>
              <a:pPr>
                <a:defRPr/>
              </a:pPr>
              <a:t>27-5-2019</a:t>
            </a:fld>
            <a:endParaRPr lang="nl-NL" altLang="nl-NL"/>
          </a:p>
        </p:txBody>
      </p:sp>
      <p:sp>
        <p:nvSpPr>
          <p:cNvPr id="7" name="Tijdelijke aanduiding voor voettekst 7"/>
          <p:cNvSpPr>
            <a:spLocks noGrp="1"/>
          </p:cNvSpPr>
          <p:nvPr>
            <p:ph type="ftr" sz="quarter" idx="16"/>
          </p:nvPr>
        </p:nvSpPr>
        <p:spPr>
          <a:ln/>
        </p:spPr>
        <p:txBody>
          <a:bodyPr/>
          <a:lstStyle>
            <a:lvl1pPr>
              <a:defRPr/>
            </a:lvl1pPr>
          </a:lstStyle>
          <a:p>
            <a:pPr>
              <a:defRPr/>
            </a:pPr>
            <a:r>
              <a:rPr lang="nl-NL"/>
              <a:t>Titel presentatie (via kop- en voettekst)</a:t>
            </a:r>
          </a:p>
        </p:txBody>
      </p:sp>
    </p:spTree>
    <p:extLst>
      <p:ext uri="{BB962C8B-B14F-4D97-AF65-F5344CB8AC3E}">
        <p14:creationId xmlns:p14="http://schemas.microsoft.com/office/powerpoint/2010/main" val="261218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a:prstGeom prst="rect">
            <a:avLst/>
          </a:prstGeom>
        </p:spPr>
        <p:txBody>
          <a:bodyPr anchor="t"/>
          <a:lstStyle>
            <a:lvl1pPr algn="l">
              <a:defRPr sz="3600" b="1" cap="none">
                <a:solidFill>
                  <a:srgbClr val="EE7F00"/>
                </a:solidFill>
              </a:defRPr>
            </a:lvl1p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722313" y="2180035"/>
            <a:ext cx="7772400" cy="1125140"/>
          </a:xfrm>
          <a:prstGeom prst="rect">
            <a:avLst/>
          </a:prstGeom>
        </p:spPr>
        <p:txBody>
          <a:bodyPr anchor="b"/>
          <a:lstStyle>
            <a:lvl1pPr marL="0" indent="0">
              <a:buNone/>
              <a:defRPr sz="2200" b="1">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tekststijl van het model te bewerken</a:t>
            </a:r>
          </a:p>
        </p:txBody>
      </p:sp>
      <p:sp>
        <p:nvSpPr>
          <p:cNvPr id="4" name="Tijdelijke aanduiding voor dianummer 8"/>
          <p:cNvSpPr>
            <a:spLocks noGrp="1"/>
          </p:cNvSpPr>
          <p:nvPr>
            <p:ph type="sldNum" sz="quarter" idx="10"/>
          </p:nvPr>
        </p:nvSpPr>
        <p:spPr>
          <a:ln/>
        </p:spPr>
        <p:txBody>
          <a:bodyPr/>
          <a:lstStyle>
            <a:lvl1pPr>
              <a:defRPr/>
            </a:lvl1pPr>
          </a:lstStyle>
          <a:p>
            <a:pPr>
              <a:defRPr/>
            </a:pPr>
            <a:fld id="{4C52E8F3-E6FB-43C4-9E72-BBEF8F78781B}" type="slidenum">
              <a:rPr lang="nl-NL" altLang="nl-NL"/>
              <a:pPr>
                <a:defRPr/>
              </a:pPr>
              <a:t>‹nr.›</a:t>
            </a:fld>
            <a:endParaRPr lang="nl-NL" altLang="nl-NL"/>
          </a:p>
        </p:txBody>
      </p:sp>
      <p:sp>
        <p:nvSpPr>
          <p:cNvPr id="5" name="Tijdelijke aanduiding voor datum 3"/>
          <p:cNvSpPr>
            <a:spLocks noGrp="1"/>
          </p:cNvSpPr>
          <p:nvPr>
            <p:ph type="dt" sz="half" idx="11"/>
          </p:nvPr>
        </p:nvSpPr>
        <p:spPr>
          <a:ln/>
        </p:spPr>
        <p:txBody>
          <a:bodyPr/>
          <a:lstStyle>
            <a:lvl1pPr>
              <a:defRPr/>
            </a:lvl1pPr>
          </a:lstStyle>
          <a:p>
            <a:pPr>
              <a:defRPr/>
            </a:pPr>
            <a:fld id="{AD2F1FCD-E021-4DC4-A374-14C9A2D3FD89}" type="datetime1">
              <a:rPr lang="nl-NL" altLang="nl-NL"/>
              <a:pPr>
                <a:defRPr/>
              </a:pPr>
              <a:t>27-5-2019</a:t>
            </a:fld>
            <a:endParaRPr lang="nl-NL" altLang="nl-NL"/>
          </a:p>
        </p:txBody>
      </p:sp>
      <p:sp>
        <p:nvSpPr>
          <p:cNvPr id="6" name="Tijdelijke aanduiding voor voettekst 7"/>
          <p:cNvSpPr>
            <a:spLocks noGrp="1"/>
          </p:cNvSpPr>
          <p:nvPr>
            <p:ph type="ftr" sz="quarter" idx="12"/>
          </p:nvPr>
        </p:nvSpPr>
        <p:spPr>
          <a:ln/>
        </p:spPr>
        <p:txBody>
          <a:bodyPr/>
          <a:lstStyle>
            <a:lvl1pPr>
              <a:defRPr/>
            </a:lvl1pPr>
          </a:lstStyle>
          <a:p>
            <a:pPr>
              <a:defRPr/>
            </a:pPr>
            <a:r>
              <a:rPr lang="nl-NL"/>
              <a:t>Titel presentatie (via kop- en voettekst)</a:t>
            </a:r>
          </a:p>
        </p:txBody>
      </p:sp>
    </p:spTree>
    <p:extLst>
      <p:ext uri="{BB962C8B-B14F-4D97-AF65-F5344CB8AC3E}">
        <p14:creationId xmlns:p14="http://schemas.microsoft.com/office/powerpoint/2010/main" val="2864809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755576" y="205979"/>
            <a:ext cx="7776864" cy="857250"/>
          </a:xfrm>
          <a:prstGeom prst="rect">
            <a:avLst/>
          </a:prstGeom>
        </p:spPr>
        <p:txBody>
          <a:bodyPr/>
          <a:lstStyle>
            <a:lvl1pPr>
              <a:defRPr b="1">
                <a:solidFill>
                  <a:srgbClr val="EE7F00"/>
                </a:solidFill>
              </a:defRPr>
            </a:lvl1pPr>
          </a:lstStyle>
          <a:p>
            <a:r>
              <a:rPr lang="nl-NL" dirty="0" smtClean="0"/>
              <a:t>Titelstijl van model bewerken</a:t>
            </a:r>
            <a:endParaRPr lang="nl-NL" dirty="0"/>
          </a:p>
        </p:txBody>
      </p:sp>
      <p:sp>
        <p:nvSpPr>
          <p:cNvPr id="3" name="Tijdelijke aanduiding voor inhoud 2"/>
          <p:cNvSpPr>
            <a:spLocks noGrp="1"/>
          </p:cNvSpPr>
          <p:nvPr>
            <p:ph sz="half" idx="1"/>
          </p:nvPr>
        </p:nvSpPr>
        <p:spPr>
          <a:xfrm>
            <a:off x="4788024" y="1221600"/>
            <a:ext cx="3744416" cy="3394472"/>
          </a:xfrm>
          <a:prstGeom prst="rect">
            <a:avLst/>
          </a:prstGeo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p:nvPr>
        </p:nvSpPr>
        <p:spPr>
          <a:xfrm>
            <a:off x="755576" y="1221600"/>
            <a:ext cx="3744416" cy="3394472"/>
          </a:xfrm>
          <a:prstGeom prst="rect">
            <a:avLst/>
          </a:prstGeo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dianummer 8"/>
          <p:cNvSpPr>
            <a:spLocks noGrp="1"/>
          </p:cNvSpPr>
          <p:nvPr>
            <p:ph type="sldNum" sz="quarter" idx="10"/>
          </p:nvPr>
        </p:nvSpPr>
        <p:spPr>
          <a:ln/>
        </p:spPr>
        <p:txBody>
          <a:bodyPr/>
          <a:lstStyle>
            <a:lvl1pPr>
              <a:defRPr/>
            </a:lvl1pPr>
          </a:lstStyle>
          <a:p>
            <a:pPr>
              <a:defRPr/>
            </a:pPr>
            <a:fld id="{2117CF4A-0E6C-4043-A0B0-525FF0E2AC9C}" type="slidenum">
              <a:rPr lang="nl-NL" altLang="nl-NL"/>
              <a:pPr>
                <a:defRPr/>
              </a:pPr>
              <a:t>‹nr.›</a:t>
            </a:fld>
            <a:endParaRPr lang="nl-NL" altLang="nl-NL"/>
          </a:p>
        </p:txBody>
      </p:sp>
      <p:sp>
        <p:nvSpPr>
          <p:cNvPr id="6" name="Tijdelijke aanduiding voor datum 3"/>
          <p:cNvSpPr>
            <a:spLocks noGrp="1"/>
          </p:cNvSpPr>
          <p:nvPr>
            <p:ph type="dt" sz="half" idx="11"/>
          </p:nvPr>
        </p:nvSpPr>
        <p:spPr>
          <a:ln/>
        </p:spPr>
        <p:txBody>
          <a:bodyPr/>
          <a:lstStyle>
            <a:lvl1pPr>
              <a:defRPr/>
            </a:lvl1pPr>
          </a:lstStyle>
          <a:p>
            <a:pPr>
              <a:defRPr/>
            </a:pPr>
            <a:fld id="{359FD50E-8D8B-4C0A-A7EF-9D8189EAFF6D}" type="datetime1">
              <a:rPr lang="nl-NL" altLang="nl-NL"/>
              <a:pPr>
                <a:defRPr/>
              </a:pPr>
              <a:t>27-5-2019</a:t>
            </a:fld>
            <a:endParaRPr lang="nl-NL" altLang="nl-NL"/>
          </a:p>
        </p:txBody>
      </p:sp>
      <p:sp>
        <p:nvSpPr>
          <p:cNvPr id="7" name="Tijdelijke aanduiding voor voettekst 7"/>
          <p:cNvSpPr>
            <a:spLocks noGrp="1"/>
          </p:cNvSpPr>
          <p:nvPr>
            <p:ph type="ftr" sz="quarter" idx="12"/>
          </p:nvPr>
        </p:nvSpPr>
        <p:spPr>
          <a:ln/>
        </p:spPr>
        <p:txBody>
          <a:bodyPr/>
          <a:lstStyle>
            <a:lvl1pPr>
              <a:defRPr/>
            </a:lvl1pPr>
          </a:lstStyle>
          <a:p>
            <a:pPr>
              <a:defRPr/>
            </a:pPr>
            <a:r>
              <a:rPr lang="nl-NL"/>
              <a:t>Titel presentatie (via kop- en voettekst)</a:t>
            </a:r>
          </a:p>
        </p:txBody>
      </p:sp>
    </p:spTree>
    <p:extLst>
      <p:ext uri="{BB962C8B-B14F-4D97-AF65-F5344CB8AC3E}">
        <p14:creationId xmlns:p14="http://schemas.microsoft.com/office/powerpoint/2010/main" val="21280140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7.e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12.xml"/><Relationship Id="rId4" Type="http://schemas.openxmlformats.org/officeDocument/2006/relationships/image" Target="../media/image6.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026" name="Afbeelding 1" descr="payoff_neg2.pdf"/>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16013" y="4503738"/>
            <a:ext cx="14001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7"/>
          <p:cNvSpPr/>
          <p:nvPr userDrawn="1"/>
        </p:nvSpPr>
        <p:spPr bwMode="auto">
          <a:xfrm>
            <a:off x="873125" y="3148013"/>
            <a:ext cx="7916863" cy="1731962"/>
          </a:xfrm>
          <a:prstGeom prst="rect">
            <a:avLst/>
          </a:prstGeom>
          <a:solidFill>
            <a:srgbClr val="E66E1E"/>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nl-NL"/>
          </a:p>
        </p:txBody>
      </p:sp>
      <p:sp>
        <p:nvSpPr>
          <p:cNvPr id="9" name="Rechthoek 8"/>
          <p:cNvSpPr/>
          <p:nvPr userDrawn="1"/>
        </p:nvSpPr>
        <p:spPr bwMode="auto">
          <a:xfrm>
            <a:off x="8748713" y="3435350"/>
            <a:ext cx="431800" cy="1158875"/>
          </a:xfrm>
          <a:prstGeom prst="rect">
            <a:avLst/>
          </a:prstGeom>
          <a:solidFill>
            <a:srgbClr val="E66E1E"/>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nl-NL"/>
          </a:p>
        </p:txBody>
      </p:sp>
      <p:pic>
        <p:nvPicPr>
          <p:cNvPr id="1029" name="Afbeelding 4"/>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49350" y="4443413"/>
            <a:ext cx="1435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Afbeelding 4" descr="HAN_Logo2014NL_rgb_pos01.pdf"/>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0850" y="379413"/>
            <a:ext cx="2354263"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6" r:id="rId1"/>
  </p:sldLayoutIdLst>
  <p:hf hdr="0"/>
  <p:txStyles>
    <p:titleStyle>
      <a:lvl1pPr algn="l" defTabSz="457200" rtl="0" eaLnBrk="0" fontAlgn="base" hangingPunct="0">
        <a:spcBef>
          <a:spcPct val="0"/>
        </a:spcBef>
        <a:spcAft>
          <a:spcPct val="0"/>
        </a:spcAft>
        <a:defRPr sz="4000"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ijdelijke aanduiding voor dianummer 8"/>
          <p:cNvSpPr>
            <a:spLocks noGrp="1"/>
          </p:cNvSpPr>
          <p:nvPr>
            <p:ph type="sldNum" sz="quarter" idx="4"/>
          </p:nvPr>
        </p:nvSpPr>
        <p:spPr>
          <a:xfrm>
            <a:off x="8604250" y="4767263"/>
            <a:ext cx="328613" cy="274637"/>
          </a:xfrm>
          <a:prstGeom prst="rect">
            <a:avLst/>
          </a:prstGeom>
          <a:noFill/>
          <a:ln>
            <a:noFill/>
          </a:ln>
        </p:spPr>
        <p:txBody>
          <a:bodyPr vert="horz" wrap="square" lIns="0" tIns="0" rIns="0" bIns="0" numCol="1" anchor="ctr" anchorCtr="0" compatLnSpc="1">
            <a:prstTxWarp prst="textNoShape">
              <a:avLst/>
            </a:prstTxWarp>
          </a:bodyPr>
          <a:lstStyle>
            <a:lvl1pPr algn="r">
              <a:defRPr sz="1000" baseline="0" smtClean="0">
                <a:solidFill>
                  <a:srgbClr val="898989"/>
                </a:solidFill>
                <a:latin typeface="Arial" pitchFamily="34" charset="0"/>
              </a:defRPr>
            </a:lvl1pPr>
          </a:lstStyle>
          <a:p>
            <a:pPr>
              <a:defRPr/>
            </a:pPr>
            <a:fld id="{E367656E-0D79-4F80-9E95-BE8B1F1901D0}" type="slidenum">
              <a:rPr lang="nl-NL" altLang="nl-NL"/>
              <a:pPr>
                <a:defRPr/>
              </a:pPr>
              <a:t>‹nr.›</a:t>
            </a:fld>
            <a:endParaRPr lang="nl-NL" altLang="nl-NL"/>
          </a:p>
        </p:txBody>
      </p:sp>
      <p:sp>
        <p:nvSpPr>
          <p:cNvPr id="11" name="Tijdelijke aanduiding voor datum 3"/>
          <p:cNvSpPr>
            <a:spLocks noGrp="1"/>
          </p:cNvSpPr>
          <p:nvPr>
            <p:ph type="dt" sz="half" idx="2"/>
          </p:nvPr>
        </p:nvSpPr>
        <p:spPr>
          <a:xfrm>
            <a:off x="755650" y="4767263"/>
            <a:ext cx="576263" cy="274637"/>
          </a:xfrm>
          <a:prstGeom prst="rect">
            <a:avLst/>
          </a:prstGeom>
          <a:noFill/>
          <a:ln>
            <a:noFill/>
          </a:ln>
        </p:spPr>
        <p:txBody>
          <a:bodyPr vert="horz" wrap="square" lIns="0" tIns="0" rIns="0" bIns="0" numCol="1" anchor="ctr" anchorCtr="0" compatLnSpc="1">
            <a:prstTxWarp prst="textNoShape">
              <a:avLst/>
            </a:prstTxWarp>
          </a:bodyPr>
          <a:lstStyle>
            <a:lvl1pPr>
              <a:defRPr sz="1000" baseline="0" smtClean="0">
                <a:solidFill>
                  <a:srgbClr val="898989"/>
                </a:solidFill>
                <a:latin typeface="Arial" pitchFamily="34" charset="0"/>
              </a:defRPr>
            </a:lvl1pPr>
          </a:lstStyle>
          <a:p>
            <a:pPr>
              <a:defRPr/>
            </a:pPr>
            <a:fld id="{00AFC7C1-5C7F-4D1D-BF51-21412C6D4CFD}" type="datetime1">
              <a:rPr lang="nl-NL" altLang="nl-NL"/>
              <a:pPr>
                <a:defRPr/>
              </a:pPr>
              <a:t>27-5-2019</a:t>
            </a:fld>
            <a:endParaRPr lang="nl-NL" altLang="nl-NL"/>
          </a:p>
        </p:txBody>
      </p:sp>
      <p:sp>
        <p:nvSpPr>
          <p:cNvPr id="12" name="Tijdelijke aanduiding voor voettekst 7"/>
          <p:cNvSpPr>
            <a:spLocks noGrp="1"/>
          </p:cNvSpPr>
          <p:nvPr>
            <p:ph type="ftr" sz="quarter" idx="3"/>
          </p:nvPr>
        </p:nvSpPr>
        <p:spPr>
          <a:xfrm>
            <a:off x="1403350" y="4767263"/>
            <a:ext cx="2736850" cy="274637"/>
          </a:xfrm>
          <a:prstGeom prst="rect">
            <a:avLst/>
          </a:prstGeom>
          <a:noFill/>
          <a:ln>
            <a:noFill/>
          </a:ln>
        </p:spPr>
        <p:txBody>
          <a:bodyPr vert="horz" lIns="0" tIns="0" rIns="0" bIns="0" rtlCol="0" anchor="ctr"/>
          <a:lstStyle>
            <a:lvl1pPr algn="l">
              <a:defRPr sz="1000" baseline="0">
                <a:solidFill>
                  <a:schemeClr val="tx1">
                    <a:tint val="75000"/>
                  </a:schemeClr>
                </a:solidFill>
                <a:latin typeface="Arial" charset="0"/>
                <a:ea typeface="ＭＳ Ｐゴシック" charset="0"/>
                <a:cs typeface="ＭＳ Ｐゴシック" charset="0"/>
              </a:defRPr>
            </a:lvl1pPr>
          </a:lstStyle>
          <a:p>
            <a:pPr>
              <a:defRPr/>
            </a:pPr>
            <a:r>
              <a:rPr lang="nl-NL"/>
              <a:t>Titel presentatie (via kop- en voettekst)</a:t>
            </a:r>
          </a:p>
        </p:txBody>
      </p:sp>
      <p:pic>
        <p:nvPicPr>
          <p:cNvPr id="2053" name="Afbeelding 1"/>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389563" y="4840288"/>
            <a:ext cx="312737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8"/>
          <p:cNvSpPr/>
          <p:nvPr userDrawn="1"/>
        </p:nvSpPr>
        <p:spPr>
          <a:xfrm>
            <a:off x="755650" y="0"/>
            <a:ext cx="7777163" cy="304800"/>
          </a:xfrm>
          <a:prstGeom prst="rect">
            <a:avLst/>
          </a:prstGeom>
          <a:solidFill>
            <a:srgbClr val="E76A1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Lst>
  <p:timing>
    <p:tnLst>
      <p:par>
        <p:cTn id="1" dur="indefinite" restart="never" nodeType="tmRoot"/>
      </p:par>
    </p:tnLst>
  </p:timing>
  <p:hf hdr="0"/>
  <p:txStyles>
    <p:titleStyle>
      <a:lvl1pPr algn="l" defTabSz="457200" rtl="0" eaLnBrk="0" fontAlgn="base" hangingPunct="0">
        <a:spcBef>
          <a:spcPct val="0"/>
        </a:spcBef>
        <a:spcAft>
          <a:spcPct val="0"/>
        </a:spcAft>
        <a:defRPr sz="4000"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44444"/>
        </a:solidFill>
        <a:effectLst/>
      </p:bgPr>
    </p:bg>
    <p:spTree>
      <p:nvGrpSpPr>
        <p:cNvPr id="1" name=""/>
        <p:cNvGrpSpPr/>
        <p:nvPr/>
      </p:nvGrpSpPr>
      <p:grpSpPr>
        <a:xfrm>
          <a:off x="0" y="0"/>
          <a:ext cx="0" cy="0"/>
          <a:chOff x="0" y="0"/>
          <a:chExt cx="0" cy="0"/>
        </a:xfrm>
      </p:grpSpPr>
      <p:sp>
        <p:nvSpPr>
          <p:cNvPr id="10" name="Tijdelijke aanduiding voor dianummer 8"/>
          <p:cNvSpPr>
            <a:spLocks noGrp="1"/>
          </p:cNvSpPr>
          <p:nvPr>
            <p:ph type="sldNum" sz="quarter" idx="4"/>
          </p:nvPr>
        </p:nvSpPr>
        <p:spPr>
          <a:xfrm>
            <a:off x="8604250" y="4767263"/>
            <a:ext cx="328613" cy="274637"/>
          </a:xfrm>
          <a:prstGeom prst="rect">
            <a:avLst/>
          </a:prstGeom>
          <a:noFill/>
          <a:ln>
            <a:noFill/>
          </a:ln>
        </p:spPr>
        <p:txBody>
          <a:bodyPr vert="horz" wrap="square" lIns="0" tIns="0" rIns="0" bIns="0" numCol="1" anchor="ctr" anchorCtr="0" compatLnSpc="1">
            <a:prstTxWarp prst="textNoShape">
              <a:avLst/>
            </a:prstTxWarp>
          </a:bodyPr>
          <a:lstStyle>
            <a:lvl1pPr algn="r">
              <a:defRPr sz="1000" baseline="0" smtClean="0">
                <a:solidFill>
                  <a:srgbClr val="898989"/>
                </a:solidFill>
                <a:latin typeface="Arial" pitchFamily="34" charset="0"/>
              </a:defRPr>
            </a:lvl1pPr>
          </a:lstStyle>
          <a:p>
            <a:pPr>
              <a:defRPr/>
            </a:pPr>
            <a:fld id="{ECFBEAD0-85D0-4172-997B-70F3910BFA85}" type="slidenum">
              <a:rPr lang="nl-NL" altLang="nl-NL"/>
              <a:pPr>
                <a:defRPr/>
              </a:pPr>
              <a:t>‹nr.›</a:t>
            </a:fld>
            <a:endParaRPr lang="nl-NL" altLang="nl-NL"/>
          </a:p>
        </p:txBody>
      </p:sp>
      <p:sp>
        <p:nvSpPr>
          <p:cNvPr id="11" name="Tijdelijke aanduiding voor datum 3"/>
          <p:cNvSpPr>
            <a:spLocks noGrp="1"/>
          </p:cNvSpPr>
          <p:nvPr>
            <p:ph type="dt" sz="half" idx="2"/>
          </p:nvPr>
        </p:nvSpPr>
        <p:spPr>
          <a:xfrm>
            <a:off x="755650" y="4767263"/>
            <a:ext cx="576263" cy="274637"/>
          </a:xfrm>
          <a:prstGeom prst="rect">
            <a:avLst/>
          </a:prstGeom>
          <a:noFill/>
          <a:ln>
            <a:noFill/>
          </a:ln>
        </p:spPr>
        <p:txBody>
          <a:bodyPr vert="horz" wrap="square" lIns="0" tIns="0" rIns="0" bIns="0" numCol="1" anchor="ctr" anchorCtr="0" compatLnSpc="1">
            <a:prstTxWarp prst="textNoShape">
              <a:avLst/>
            </a:prstTxWarp>
          </a:bodyPr>
          <a:lstStyle>
            <a:lvl1pPr>
              <a:defRPr sz="1000" baseline="0" smtClean="0">
                <a:solidFill>
                  <a:srgbClr val="898989"/>
                </a:solidFill>
                <a:latin typeface="Arial" pitchFamily="34" charset="0"/>
              </a:defRPr>
            </a:lvl1pPr>
          </a:lstStyle>
          <a:p>
            <a:pPr>
              <a:defRPr/>
            </a:pPr>
            <a:fld id="{18D73147-C375-41DD-AEFC-11E76D971F7F}" type="datetime1">
              <a:rPr lang="nl-NL" altLang="nl-NL"/>
              <a:pPr>
                <a:defRPr/>
              </a:pPr>
              <a:t>27-5-2019</a:t>
            </a:fld>
            <a:endParaRPr lang="nl-NL" altLang="nl-NL"/>
          </a:p>
        </p:txBody>
      </p:sp>
      <p:sp>
        <p:nvSpPr>
          <p:cNvPr id="12" name="Tijdelijke aanduiding voor voettekst 7"/>
          <p:cNvSpPr>
            <a:spLocks noGrp="1"/>
          </p:cNvSpPr>
          <p:nvPr>
            <p:ph type="ftr" sz="quarter" idx="3"/>
          </p:nvPr>
        </p:nvSpPr>
        <p:spPr>
          <a:xfrm>
            <a:off x="1403350" y="4767263"/>
            <a:ext cx="2736850" cy="274637"/>
          </a:xfrm>
          <a:prstGeom prst="rect">
            <a:avLst/>
          </a:prstGeom>
          <a:noFill/>
          <a:ln>
            <a:noFill/>
          </a:ln>
        </p:spPr>
        <p:txBody>
          <a:bodyPr vert="horz" lIns="0" tIns="0" rIns="0" bIns="0" rtlCol="0" anchor="ctr"/>
          <a:lstStyle>
            <a:lvl1pPr algn="l">
              <a:defRPr sz="1000" baseline="0">
                <a:solidFill>
                  <a:schemeClr val="tx1">
                    <a:tint val="75000"/>
                  </a:schemeClr>
                </a:solidFill>
                <a:latin typeface="Arial" charset="0"/>
                <a:ea typeface="ＭＳ Ｐゴシック" charset="0"/>
                <a:cs typeface="ＭＳ Ｐゴシック" charset="0"/>
              </a:defRPr>
            </a:lvl1pPr>
          </a:lstStyle>
          <a:p>
            <a:pPr>
              <a:defRPr/>
            </a:pPr>
            <a:r>
              <a:rPr lang="nl-NL"/>
              <a:t>Titel presentatie (via kop- en voettekst)</a:t>
            </a:r>
          </a:p>
        </p:txBody>
      </p:sp>
      <p:sp>
        <p:nvSpPr>
          <p:cNvPr id="7" name="Rechthoek 6"/>
          <p:cNvSpPr/>
          <p:nvPr userDrawn="1"/>
        </p:nvSpPr>
        <p:spPr>
          <a:xfrm>
            <a:off x="755650" y="0"/>
            <a:ext cx="7777163"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pic>
        <p:nvPicPr>
          <p:cNvPr id="3078" name="Afbeelding 1"/>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394325" y="4840288"/>
            <a:ext cx="31178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Lst>
  <p:timing>
    <p:tnLst>
      <p:par>
        <p:cTn id="1" dur="indefinite" restart="never" nodeType="tmRoot"/>
      </p:par>
    </p:tnLst>
  </p:timing>
  <p:hf hdr="0"/>
  <p:txStyles>
    <p:titleStyle>
      <a:lvl1pPr algn="l" defTabSz="457200" rtl="0" eaLnBrk="0" fontAlgn="base" hangingPunct="0">
        <a:spcBef>
          <a:spcPct val="0"/>
        </a:spcBef>
        <a:spcAft>
          <a:spcPct val="0"/>
        </a:spcAft>
        <a:defRPr sz="4000" b="1" kern="1200">
          <a:solidFill>
            <a:srgbClr val="EE7F00"/>
          </a:solidFill>
          <a:latin typeface="Arial"/>
          <a:ea typeface="ＭＳ Ｐゴシック" charset="0"/>
          <a:cs typeface="Arial"/>
        </a:defRPr>
      </a:lvl1pPr>
      <a:lvl2pPr algn="l" defTabSz="457200" rtl="0" eaLnBrk="0" fontAlgn="base" hangingPunct="0">
        <a:spcBef>
          <a:spcPct val="0"/>
        </a:spcBef>
        <a:spcAft>
          <a:spcPct val="0"/>
        </a:spcAft>
        <a:defRPr sz="4000" b="1">
          <a:solidFill>
            <a:srgbClr val="EE7F00"/>
          </a:solidFill>
          <a:latin typeface="Arial" charset="0"/>
          <a:ea typeface="ＭＳ Ｐゴシック" charset="0"/>
          <a:cs typeface="Arial" charset="0"/>
        </a:defRPr>
      </a:lvl2pPr>
      <a:lvl3pPr algn="l" defTabSz="457200" rtl="0" eaLnBrk="0" fontAlgn="base" hangingPunct="0">
        <a:spcBef>
          <a:spcPct val="0"/>
        </a:spcBef>
        <a:spcAft>
          <a:spcPct val="0"/>
        </a:spcAft>
        <a:defRPr sz="4000" b="1">
          <a:solidFill>
            <a:srgbClr val="EE7F00"/>
          </a:solidFill>
          <a:latin typeface="Arial" charset="0"/>
          <a:ea typeface="ＭＳ Ｐゴシック" charset="0"/>
          <a:cs typeface="Arial" charset="0"/>
        </a:defRPr>
      </a:lvl3pPr>
      <a:lvl4pPr algn="l" defTabSz="457200" rtl="0" eaLnBrk="0" fontAlgn="base" hangingPunct="0">
        <a:spcBef>
          <a:spcPct val="0"/>
        </a:spcBef>
        <a:spcAft>
          <a:spcPct val="0"/>
        </a:spcAft>
        <a:defRPr sz="4000" b="1">
          <a:solidFill>
            <a:srgbClr val="EE7F00"/>
          </a:solidFill>
          <a:latin typeface="Arial" charset="0"/>
          <a:ea typeface="ＭＳ Ｐゴシック" charset="0"/>
          <a:cs typeface="Arial" charset="0"/>
        </a:defRPr>
      </a:lvl4pPr>
      <a:lvl5pPr algn="l" defTabSz="457200" rtl="0" eaLnBrk="0" fontAlgn="base" hangingPunct="0">
        <a:spcBef>
          <a:spcPct val="0"/>
        </a:spcBef>
        <a:spcAft>
          <a:spcPct val="0"/>
        </a:spcAft>
        <a:defRPr sz="4000" b="1">
          <a:solidFill>
            <a:srgbClr val="EE7F00"/>
          </a:solidFill>
          <a:latin typeface="Arial" charset="0"/>
          <a:ea typeface="ＭＳ Ｐゴシック" charset="0"/>
          <a:cs typeface="Arial" charset="0"/>
        </a:defRPr>
      </a:lvl5pPr>
      <a:lvl6pPr marL="457200" algn="l" defTabSz="457200" rtl="0" fontAlgn="base">
        <a:spcBef>
          <a:spcPct val="0"/>
        </a:spcBef>
        <a:spcAft>
          <a:spcPct val="0"/>
        </a:spcAft>
        <a:defRPr sz="4000">
          <a:solidFill>
            <a:srgbClr val="EE7F00"/>
          </a:solidFill>
          <a:latin typeface="Arial" charset="0"/>
          <a:ea typeface="ＭＳ Ｐゴシック" charset="0"/>
        </a:defRPr>
      </a:lvl6pPr>
      <a:lvl7pPr marL="914400" algn="l" defTabSz="457200" rtl="0" fontAlgn="base">
        <a:spcBef>
          <a:spcPct val="0"/>
        </a:spcBef>
        <a:spcAft>
          <a:spcPct val="0"/>
        </a:spcAft>
        <a:defRPr sz="4000">
          <a:solidFill>
            <a:srgbClr val="EE7F00"/>
          </a:solidFill>
          <a:latin typeface="Arial" charset="0"/>
          <a:ea typeface="ＭＳ Ｐゴシック" charset="0"/>
        </a:defRPr>
      </a:lvl7pPr>
      <a:lvl8pPr marL="1371600" algn="l" defTabSz="457200" rtl="0" fontAlgn="base">
        <a:spcBef>
          <a:spcPct val="0"/>
        </a:spcBef>
        <a:spcAft>
          <a:spcPct val="0"/>
        </a:spcAft>
        <a:defRPr sz="4000">
          <a:solidFill>
            <a:srgbClr val="EE7F00"/>
          </a:solidFill>
          <a:latin typeface="Arial" charset="0"/>
          <a:ea typeface="ＭＳ Ｐゴシック" charset="0"/>
        </a:defRPr>
      </a:lvl8pPr>
      <a:lvl9pPr marL="1828800" algn="l" defTabSz="457200" rtl="0" fontAlgn="base">
        <a:spcBef>
          <a:spcPct val="0"/>
        </a:spcBef>
        <a:spcAft>
          <a:spcPct val="0"/>
        </a:spcAft>
        <a:defRPr sz="4000">
          <a:solidFill>
            <a:srgbClr val="EE7F00"/>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000" kern="1200">
          <a:solidFill>
            <a:schemeClr val="bg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3000" kern="1200">
          <a:solidFill>
            <a:schemeClr val="bg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3000" kern="1200">
          <a:solidFill>
            <a:schemeClr val="bg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3000" kern="1200">
          <a:solidFill>
            <a:schemeClr val="bg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3000" kern="1200">
          <a:solidFill>
            <a:schemeClr val="bg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 name="Rechthoek 7"/>
          <p:cNvSpPr>
            <a:spLocks noChangeArrowheads="1"/>
          </p:cNvSpPr>
          <p:nvPr userDrawn="1"/>
        </p:nvSpPr>
        <p:spPr bwMode="auto">
          <a:xfrm rot="-5400000">
            <a:off x="-1312862" y="2263774"/>
            <a:ext cx="3225800" cy="615951"/>
          </a:xfrm>
          <a:prstGeom prst="rect">
            <a:avLst/>
          </a:prstGeom>
          <a:solidFill>
            <a:srgbClr val="343434"/>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nl-NL">
              <a:solidFill>
                <a:schemeClr val="lt1"/>
              </a:solidFill>
              <a:latin typeface="+mn-lt"/>
              <a:ea typeface="+mn-ea"/>
            </a:endParaRPr>
          </a:p>
        </p:txBody>
      </p:sp>
      <p:sp>
        <p:nvSpPr>
          <p:cNvPr id="9" name="Rechthoek 8"/>
          <p:cNvSpPr/>
          <p:nvPr userDrawn="1"/>
        </p:nvSpPr>
        <p:spPr bwMode="auto">
          <a:xfrm rot="16200000">
            <a:off x="225426" y="433387"/>
            <a:ext cx="4552950" cy="4276725"/>
          </a:xfrm>
          <a:prstGeom prst="rect">
            <a:avLst/>
          </a:prstGeom>
          <a:solidFill>
            <a:srgbClr val="3434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pic>
        <p:nvPicPr>
          <p:cNvPr id="4100" name="Afbeelding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89563" y="4840288"/>
            <a:ext cx="3127375"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7"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66E1E"/>
        </a:solidFill>
        <a:effectLst/>
      </p:bgPr>
    </p:bg>
    <p:spTree>
      <p:nvGrpSpPr>
        <p:cNvPr id="1" name=""/>
        <p:cNvGrpSpPr/>
        <p:nvPr/>
      </p:nvGrpSpPr>
      <p:grpSpPr>
        <a:xfrm>
          <a:off x="0" y="0"/>
          <a:ext cx="0" cy="0"/>
          <a:chOff x="0" y="0"/>
          <a:chExt cx="0" cy="0"/>
        </a:xfrm>
      </p:grpSpPr>
      <p:grpSp>
        <p:nvGrpSpPr>
          <p:cNvPr id="5122" name="Groeperen 2"/>
          <p:cNvGrpSpPr>
            <a:grpSpLocks/>
          </p:cNvGrpSpPr>
          <p:nvPr userDrawn="1"/>
        </p:nvGrpSpPr>
        <p:grpSpPr bwMode="auto">
          <a:xfrm>
            <a:off x="1692275" y="0"/>
            <a:ext cx="5903913" cy="3122613"/>
            <a:chOff x="1692275" y="0"/>
            <a:chExt cx="5903913" cy="4162425"/>
          </a:xfrm>
        </p:grpSpPr>
        <p:sp>
          <p:nvSpPr>
            <p:cNvPr id="2" name="Rechthoek 1"/>
            <p:cNvSpPr>
              <a:spLocks noChangeArrowheads="1"/>
            </p:cNvSpPr>
            <p:nvPr userDrawn="1"/>
          </p:nvSpPr>
          <p:spPr bwMode="auto">
            <a:xfrm>
              <a:off x="2555875" y="0"/>
              <a:ext cx="4132263" cy="562890"/>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nl-NL">
                <a:solidFill>
                  <a:schemeClr val="lt1"/>
                </a:solidFill>
                <a:latin typeface="+mn-lt"/>
                <a:ea typeface="+mn-ea"/>
              </a:endParaRPr>
            </a:p>
          </p:txBody>
        </p:sp>
        <p:sp>
          <p:nvSpPr>
            <p:cNvPr id="14" name="Rechthoek 13"/>
            <p:cNvSpPr/>
            <p:nvPr userDrawn="1"/>
          </p:nvSpPr>
          <p:spPr bwMode="auto">
            <a:xfrm>
              <a:off x="1692275" y="416878"/>
              <a:ext cx="5903913" cy="3745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grpSp>
      <p:pic>
        <p:nvPicPr>
          <p:cNvPr id="5123" name="Afbeelding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53050" y="4840288"/>
            <a:ext cx="31623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5" r:id="rId1"/>
  </p:sldLayoutIdLst>
  <p:timing>
    <p:tnLst>
      <p:par>
        <p:cTn id="1" dur="indefinite" restart="never" nodeType="tmRoot"/>
      </p:par>
    </p:tnLst>
  </p:timing>
  <p:hf hdr="0"/>
  <p:txStyles>
    <p:titleStyle>
      <a:lvl1pPr algn="l" defTabSz="457200" rtl="0" eaLnBrk="0" fontAlgn="base" hangingPunct="0">
        <a:spcBef>
          <a:spcPct val="0"/>
        </a:spcBef>
        <a:spcAft>
          <a:spcPct val="0"/>
        </a:spcAft>
        <a:defRPr sz="4000"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8194" name="Titel 1"/>
          <p:cNvSpPr>
            <a:spLocks noGrp="1"/>
          </p:cNvSpPr>
          <p:nvPr>
            <p:ph type="title"/>
          </p:nvPr>
        </p:nvSpPr>
        <p:spPr>
          <a:xfrm>
            <a:off x="1146424" y="3245223"/>
            <a:ext cx="7560448" cy="1126728"/>
          </a:xfrm>
        </p:spPr>
        <p:txBody>
          <a:bodyPr/>
          <a:lstStyle/>
          <a:p>
            <a:r>
              <a:rPr lang="nl-NL" altLang="nl-NL" dirty="0" smtClean="0"/>
              <a:t>Leven lang ontwikkelen,  in het bijzonder in de techniek.</a:t>
            </a:r>
            <a:br>
              <a:rPr lang="nl-NL" altLang="nl-NL" dirty="0" smtClean="0"/>
            </a:br>
            <a:endParaRPr lang="nl-NL" altLang="nl-NL" dirty="0" smtClean="0"/>
          </a:p>
        </p:txBody>
      </p:sp>
      <p:sp>
        <p:nvSpPr>
          <p:cNvPr id="8195" name="Tijdelijke aanduiding voor tekst 2"/>
          <p:cNvSpPr>
            <a:spLocks noGrp="1"/>
          </p:cNvSpPr>
          <p:nvPr>
            <p:ph type="body" sz="quarter" idx="13"/>
          </p:nvPr>
        </p:nvSpPr>
        <p:spPr/>
        <p:txBody>
          <a:bodyPr/>
          <a:lstStyle/>
          <a:p>
            <a:endParaRPr lang="nl-NL" altLang="nl-NL"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a:xfrm>
            <a:off x="746125" y="574675"/>
            <a:ext cx="7786688" cy="485775"/>
          </a:xfrm>
        </p:spPr>
        <p:txBody>
          <a:bodyPr>
            <a:normAutofit/>
          </a:bodyPr>
          <a:lstStyle/>
          <a:p>
            <a:pPr>
              <a:defRPr/>
            </a:pPr>
            <a:r>
              <a:rPr lang="nl-NL" sz="2400" dirty="0" smtClean="0">
                <a:latin typeface="Arial" charset="0"/>
              </a:rPr>
              <a:t>Spanning?  Grenzen aan leren via innoveren  </a:t>
            </a:r>
            <a:endParaRPr lang="nl-NL" sz="2400" dirty="0">
              <a:latin typeface="Arial" charset="0"/>
            </a:endParaRPr>
          </a:p>
        </p:txBody>
      </p:sp>
      <p:sp>
        <p:nvSpPr>
          <p:cNvPr id="10243" name="Tijdelijke aanduiding voor inhoud 2"/>
          <p:cNvSpPr>
            <a:spLocks noGrp="1"/>
          </p:cNvSpPr>
          <p:nvPr>
            <p:ph idx="1"/>
          </p:nvPr>
        </p:nvSpPr>
        <p:spPr bwMode="auto">
          <a:xfrm>
            <a:off x="746125" y="1131590"/>
            <a:ext cx="7858125" cy="360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342900" lvl="1" indent="-342900">
              <a:lnSpc>
                <a:spcPct val="115000"/>
              </a:lnSpc>
              <a:spcAft>
                <a:spcPts val="0"/>
              </a:spcAft>
              <a:buNone/>
            </a:pPr>
            <a:r>
              <a:rPr lang="nl-NL" dirty="0" smtClean="0">
                <a:solidFill>
                  <a:schemeClr val="tx1"/>
                </a:solidFill>
                <a:latin typeface="+mn-lt"/>
                <a:ea typeface="Calibri"/>
                <a:cs typeface="Times New Roman"/>
              </a:rPr>
              <a:t>Leren via samen innoveren:</a:t>
            </a:r>
          </a:p>
          <a:p>
            <a:pPr marL="342900" lvl="1" indent="-342900">
              <a:lnSpc>
                <a:spcPct val="115000"/>
              </a:lnSpc>
              <a:spcAft>
                <a:spcPts val="0"/>
              </a:spcAft>
              <a:buNone/>
            </a:pPr>
            <a:r>
              <a:rPr lang="nl-NL" dirty="0" smtClean="0">
                <a:solidFill>
                  <a:schemeClr val="tx1"/>
                </a:solidFill>
                <a:latin typeface="+mn-lt"/>
                <a:cs typeface="Times New Roman"/>
              </a:rPr>
              <a:t>-     </a:t>
            </a:r>
            <a:r>
              <a:rPr lang="nl-NL" dirty="0" smtClean="0">
                <a:solidFill>
                  <a:schemeClr val="tx1"/>
                </a:solidFill>
                <a:latin typeface="+mn-lt"/>
              </a:rPr>
              <a:t>bedrijven onderling: concurrentie/open innovatie? Steeds meer </a:t>
            </a:r>
            <a:r>
              <a:rPr lang="nl-NL" dirty="0" err="1" smtClean="0">
                <a:solidFill>
                  <a:schemeClr val="tx1"/>
                </a:solidFill>
                <a:latin typeface="+mn-lt"/>
              </a:rPr>
              <a:t>NDA’s</a:t>
            </a:r>
            <a:r>
              <a:rPr lang="nl-NL" dirty="0" smtClean="0">
                <a:solidFill>
                  <a:schemeClr val="tx1"/>
                </a:solidFill>
                <a:latin typeface="+mn-lt"/>
              </a:rPr>
              <a:t>.</a:t>
            </a:r>
          </a:p>
          <a:p>
            <a:pPr marL="342900" lvl="1" indent="-342900">
              <a:lnSpc>
                <a:spcPct val="115000"/>
              </a:lnSpc>
              <a:spcAft>
                <a:spcPts val="0"/>
              </a:spcAft>
              <a:buFontTx/>
              <a:buChar char="-"/>
            </a:pPr>
            <a:r>
              <a:rPr lang="nl-NL" dirty="0" smtClean="0">
                <a:solidFill>
                  <a:schemeClr val="tx1"/>
                </a:solidFill>
                <a:latin typeface="+mn-lt"/>
              </a:rPr>
              <a:t>tempoverschil ‘leren’ en ‘innoveren’: studenten hebben ook ritme van het onderwijs en de vereisten (verslaggeving) </a:t>
            </a:r>
          </a:p>
          <a:p>
            <a:pPr marL="342900" lvl="1" indent="-342900">
              <a:lnSpc>
                <a:spcPct val="115000"/>
              </a:lnSpc>
              <a:spcAft>
                <a:spcPts val="0"/>
              </a:spcAft>
              <a:buFontTx/>
              <a:buChar char="-"/>
            </a:pPr>
            <a:r>
              <a:rPr lang="nl-NL" dirty="0" smtClean="0">
                <a:solidFill>
                  <a:schemeClr val="tx1"/>
                </a:solidFill>
                <a:latin typeface="+mn-lt"/>
              </a:rPr>
              <a:t>in ‘leren’ hoort fouten maken, in innoveren is dat minder gewenst</a:t>
            </a:r>
          </a:p>
          <a:p>
            <a:pPr marL="342900" lvl="1" indent="-342900">
              <a:lnSpc>
                <a:spcPct val="115000"/>
              </a:lnSpc>
              <a:spcAft>
                <a:spcPts val="0"/>
              </a:spcAft>
              <a:buNone/>
            </a:pPr>
            <a:endParaRPr lang="nl-NL" dirty="0" smtClean="0">
              <a:solidFill>
                <a:schemeClr val="tx1"/>
              </a:solidFill>
              <a:latin typeface="+mn-lt"/>
              <a:ea typeface="Calibri"/>
              <a:cs typeface="Times New Roman"/>
            </a:endParaRPr>
          </a:p>
          <a:p>
            <a:pPr marL="342900" lvl="1" indent="-342900">
              <a:lnSpc>
                <a:spcPct val="115000"/>
              </a:lnSpc>
              <a:spcAft>
                <a:spcPts val="0"/>
              </a:spcAft>
              <a:buNone/>
            </a:pPr>
            <a:r>
              <a:rPr lang="nl-NL" dirty="0" smtClean="0">
                <a:solidFill>
                  <a:schemeClr val="tx1"/>
                </a:solidFill>
                <a:latin typeface="+mn-lt"/>
                <a:ea typeface="Calibri"/>
                <a:cs typeface="Times New Roman"/>
              </a:rPr>
              <a:t>Ook hier: verwachtingenmanagement.  Samenwerken tot een zeker punt en dan elkaar loslaten? </a:t>
            </a:r>
            <a:endParaRPr lang="nl-NL" dirty="0" smtClean="0">
              <a:latin typeface="Calibri"/>
              <a:ea typeface="Calibri"/>
              <a:cs typeface="Times New Roman"/>
            </a:endParaRPr>
          </a:p>
          <a:p>
            <a:pPr>
              <a:lnSpc>
                <a:spcPct val="115000"/>
              </a:lnSpc>
              <a:spcAft>
                <a:spcPts val="0"/>
              </a:spcAft>
              <a:buFontTx/>
              <a:buChar char="-"/>
            </a:pPr>
            <a:endParaRPr lang="nl-NL" sz="2000" dirty="0" smtClean="0">
              <a:solidFill>
                <a:schemeClr val="tx1"/>
              </a:solidFill>
              <a:latin typeface="+mn-lt"/>
            </a:endParaRPr>
          </a:p>
          <a:p>
            <a:pPr marL="342900" lvl="2" indent="-342900">
              <a:lnSpc>
                <a:spcPct val="115000"/>
              </a:lnSpc>
              <a:spcAft>
                <a:spcPts val="0"/>
              </a:spcAft>
              <a:buFontTx/>
              <a:buChar char="-"/>
            </a:pPr>
            <a:endParaRPr lang="nl-NL" sz="2000" dirty="0" smtClean="0">
              <a:solidFill>
                <a:schemeClr val="tx1"/>
              </a:solidFill>
              <a:latin typeface="+mn-lt"/>
            </a:endParaRPr>
          </a:p>
          <a:p>
            <a:pPr>
              <a:lnSpc>
                <a:spcPct val="115000"/>
              </a:lnSpc>
              <a:spcAft>
                <a:spcPts val="0"/>
              </a:spcAft>
              <a:buNone/>
            </a:pPr>
            <a:endParaRPr lang="nl-NL" sz="2000" dirty="0" smtClean="0">
              <a:solidFill>
                <a:schemeClr val="tx1"/>
              </a:solidFill>
              <a:latin typeface="+mn-lt"/>
            </a:endParaRPr>
          </a:p>
        </p:txBody>
      </p:sp>
      <p:sp>
        <p:nvSpPr>
          <p:cNvPr id="10247" name="Tijdelijke aanduiding voor dianummer 6"/>
          <p:cNvSpPr>
            <a:spLocks noGrp="1"/>
          </p:cNvSpPr>
          <p:nvPr>
            <p:ph type="sldNum" sz="quarter" idx="14"/>
          </p:nvPr>
        </p:nvSpPr>
        <p:spPr bwMode="auto">
          <a:xfrm>
            <a:off x="7524750" y="4767263"/>
            <a:ext cx="116205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9pPr>
          </a:lstStyle>
          <a:p>
            <a:fld id="{82B0D748-E6B5-42B8-8A34-A85DB1C62E65}" type="slidenum">
              <a:rPr lang="nl-NL" altLang="nl-NL" sz="1000" baseline="0">
                <a:solidFill>
                  <a:srgbClr val="898989"/>
                </a:solidFill>
              </a:rPr>
              <a:pPr/>
              <a:t>10</a:t>
            </a:fld>
            <a:endParaRPr lang="nl-NL" altLang="nl-NL" sz="1000" baseline="0">
              <a:solidFill>
                <a:srgbClr val="89898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a:xfrm>
            <a:off x="746125" y="574675"/>
            <a:ext cx="7786688" cy="485775"/>
          </a:xfrm>
        </p:spPr>
        <p:txBody>
          <a:bodyPr>
            <a:normAutofit/>
          </a:bodyPr>
          <a:lstStyle/>
          <a:p>
            <a:pPr>
              <a:defRPr/>
            </a:pPr>
            <a:r>
              <a:rPr lang="nl-NL" sz="2400" dirty="0" smtClean="0">
                <a:latin typeface="Arial" charset="0"/>
              </a:rPr>
              <a:t>Waar ligt de spanning? Wetten en regelruimte?  </a:t>
            </a:r>
            <a:endParaRPr lang="nl-NL" sz="2400" dirty="0">
              <a:latin typeface="Arial" charset="0"/>
            </a:endParaRPr>
          </a:p>
        </p:txBody>
      </p:sp>
      <p:sp>
        <p:nvSpPr>
          <p:cNvPr id="10243" name="Tijdelijke aanduiding voor inhoud 2"/>
          <p:cNvSpPr>
            <a:spLocks noGrp="1"/>
          </p:cNvSpPr>
          <p:nvPr>
            <p:ph idx="1"/>
          </p:nvPr>
        </p:nvSpPr>
        <p:spPr bwMode="auto">
          <a:xfrm>
            <a:off x="746125" y="1131590"/>
            <a:ext cx="7858125" cy="360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342900" lvl="1" indent="-342900">
              <a:lnSpc>
                <a:spcPct val="115000"/>
              </a:lnSpc>
              <a:spcAft>
                <a:spcPts val="0"/>
              </a:spcAft>
              <a:buNone/>
            </a:pPr>
            <a:r>
              <a:rPr lang="nl-NL" sz="1900" dirty="0" smtClean="0">
                <a:solidFill>
                  <a:srgbClr val="212121"/>
                </a:solidFill>
                <a:latin typeface="Calibri"/>
                <a:ea typeface="Calibri"/>
                <a:cs typeface="Times New Roman"/>
              </a:rPr>
              <a:t>Experimenten flexibilisering: prima!  </a:t>
            </a:r>
          </a:p>
          <a:p>
            <a:pPr marL="342900" lvl="1" indent="-342900">
              <a:lnSpc>
                <a:spcPct val="115000"/>
              </a:lnSpc>
              <a:spcAft>
                <a:spcPts val="0"/>
              </a:spcAft>
              <a:buFontTx/>
              <a:buChar char="-"/>
            </a:pPr>
            <a:r>
              <a:rPr lang="nl-NL" sz="1900" dirty="0" smtClean="0">
                <a:solidFill>
                  <a:srgbClr val="212121"/>
                </a:solidFill>
                <a:latin typeface="Calibri"/>
                <a:ea typeface="Calibri"/>
                <a:cs typeface="Times New Roman"/>
              </a:rPr>
              <a:t>Onderzoeken wat werkt: toetsen, werkvormen, flexibele routes.</a:t>
            </a:r>
          </a:p>
          <a:p>
            <a:pPr marL="342900" lvl="1" indent="-342900">
              <a:lnSpc>
                <a:spcPct val="115000"/>
              </a:lnSpc>
              <a:spcAft>
                <a:spcPts val="0"/>
              </a:spcAft>
              <a:buFontTx/>
              <a:buChar char="-"/>
            </a:pPr>
            <a:r>
              <a:rPr lang="nl-NL" sz="1900" dirty="0" smtClean="0">
                <a:solidFill>
                  <a:srgbClr val="212121"/>
                </a:solidFill>
                <a:latin typeface="Calibri"/>
                <a:ea typeface="Calibri"/>
                <a:cs typeface="Times New Roman"/>
              </a:rPr>
              <a:t>Opbrengst doorvertalen naar reguliere studenten.  (MBO vaker direct na opleiding naar deeltijd HBO,  HBO-voltijders die schakelen naar deeltijd, studenten die ‘uit de schoolbanken gekaapt worden’ kunnen via werken-en-leren toch nog diploma halen) </a:t>
            </a:r>
          </a:p>
          <a:p>
            <a:pPr marL="342900" lvl="1" indent="-342900">
              <a:lnSpc>
                <a:spcPct val="115000"/>
              </a:lnSpc>
              <a:spcAft>
                <a:spcPts val="0"/>
              </a:spcAft>
              <a:buFontTx/>
              <a:buChar char="-"/>
            </a:pPr>
            <a:endParaRPr lang="nl-NL" sz="1900" dirty="0" smtClean="0">
              <a:solidFill>
                <a:srgbClr val="212121"/>
              </a:solidFill>
              <a:latin typeface="Calibri"/>
              <a:ea typeface="Calibri"/>
              <a:cs typeface="Times New Roman"/>
            </a:endParaRPr>
          </a:p>
          <a:p>
            <a:pPr marL="342900" lvl="1" indent="-342900">
              <a:lnSpc>
                <a:spcPct val="115000"/>
              </a:lnSpc>
              <a:spcAft>
                <a:spcPts val="0"/>
              </a:spcAft>
              <a:buNone/>
            </a:pPr>
            <a:r>
              <a:rPr lang="nl-NL" sz="1900" dirty="0" smtClean="0">
                <a:solidFill>
                  <a:srgbClr val="212121"/>
                </a:solidFill>
                <a:latin typeface="Calibri"/>
                <a:ea typeface="Calibri"/>
                <a:cs typeface="Times New Roman"/>
              </a:rPr>
              <a:t>Politiek helpt: door besluit minister niet verder te gaan met de vraagfinanciering en wel stevig te blijven inzetten op de andere experimenten flexibilisering.  </a:t>
            </a:r>
            <a:endParaRPr lang="nl-NL" sz="1900" dirty="0" smtClean="0">
              <a:latin typeface="Calibri"/>
              <a:ea typeface="Calibri"/>
              <a:cs typeface="Times New Roman"/>
            </a:endParaRPr>
          </a:p>
          <a:p>
            <a:pPr>
              <a:lnSpc>
                <a:spcPct val="115000"/>
              </a:lnSpc>
              <a:spcAft>
                <a:spcPts val="0"/>
              </a:spcAft>
              <a:buFontTx/>
              <a:buChar char="-"/>
            </a:pPr>
            <a:endParaRPr lang="nl-NL" sz="2000" dirty="0" smtClean="0">
              <a:solidFill>
                <a:schemeClr val="tx1"/>
              </a:solidFill>
              <a:latin typeface="+mn-lt"/>
            </a:endParaRPr>
          </a:p>
          <a:p>
            <a:pPr marL="342900" lvl="2" indent="-342900">
              <a:lnSpc>
                <a:spcPct val="115000"/>
              </a:lnSpc>
              <a:spcAft>
                <a:spcPts val="0"/>
              </a:spcAft>
              <a:buFontTx/>
              <a:buChar char="-"/>
            </a:pPr>
            <a:endParaRPr lang="nl-NL" sz="2000" dirty="0" smtClean="0">
              <a:solidFill>
                <a:schemeClr val="tx1"/>
              </a:solidFill>
              <a:latin typeface="+mn-lt"/>
            </a:endParaRPr>
          </a:p>
          <a:p>
            <a:pPr>
              <a:lnSpc>
                <a:spcPct val="115000"/>
              </a:lnSpc>
              <a:spcAft>
                <a:spcPts val="0"/>
              </a:spcAft>
              <a:buNone/>
            </a:pPr>
            <a:endParaRPr lang="nl-NL" sz="2000" dirty="0" smtClean="0">
              <a:solidFill>
                <a:schemeClr val="tx1"/>
              </a:solidFill>
              <a:latin typeface="+mn-lt"/>
            </a:endParaRPr>
          </a:p>
        </p:txBody>
      </p:sp>
      <p:sp>
        <p:nvSpPr>
          <p:cNvPr id="10247" name="Tijdelijke aanduiding voor dianummer 6"/>
          <p:cNvSpPr>
            <a:spLocks noGrp="1"/>
          </p:cNvSpPr>
          <p:nvPr>
            <p:ph type="sldNum" sz="quarter" idx="14"/>
          </p:nvPr>
        </p:nvSpPr>
        <p:spPr bwMode="auto">
          <a:xfrm>
            <a:off x="7524750" y="4767263"/>
            <a:ext cx="116205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9pPr>
          </a:lstStyle>
          <a:p>
            <a:fld id="{82B0D748-E6B5-42B8-8A34-A85DB1C62E65}" type="slidenum">
              <a:rPr lang="nl-NL" altLang="nl-NL" sz="1000" baseline="0">
                <a:solidFill>
                  <a:srgbClr val="898989"/>
                </a:solidFill>
              </a:rPr>
              <a:pPr/>
              <a:t>11</a:t>
            </a:fld>
            <a:endParaRPr lang="nl-NL" altLang="nl-NL" sz="1000" baseline="0">
              <a:solidFill>
                <a:srgbClr val="89898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a:xfrm>
            <a:off x="746125" y="574675"/>
            <a:ext cx="7786688" cy="485775"/>
          </a:xfrm>
        </p:spPr>
        <p:txBody>
          <a:bodyPr>
            <a:normAutofit/>
          </a:bodyPr>
          <a:lstStyle/>
          <a:p>
            <a:pPr>
              <a:defRPr/>
            </a:pPr>
            <a:r>
              <a:rPr lang="nl-NL" sz="2400" dirty="0" smtClean="0">
                <a:latin typeface="Arial" charset="0"/>
              </a:rPr>
              <a:t>Statement  </a:t>
            </a:r>
            <a:endParaRPr lang="nl-NL" sz="2400" dirty="0">
              <a:latin typeface="Arial" charset="0"/>
            </a:endParaRPr>
          </a:p>
        </p:txBody>
      </p:sp>
      <p:sp>
        <p:nvSpPr>
          <p:cNvPr id="10243" name="Tijdelijke aanduiding voor inhoud 2"/>
          <p:cNvSpPr>
            <a:spLocks noGrp="1"/>
          </p:cNvSpPr>
          <p:nvPr>
            <p:ph idx="1"/>
          </p:nvPr>
        </p:nvSpPr>
        <p:spPr bwMode="auto">
          <a:xfrm>
            <a:off x="746125" y="1131590"/>
            <a:ext cx="7858125" cy="360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342900" lvl="1" indent="-342900">
              <a:lnSpc>
                <a:spcPct val="115000"/>
              </a:lnSpc>
              <a:spcAft>
                <a:spcPts val="0"/>
              </a:spcAft>
              <a:buNone/>
            </a:pPr>
            <a:r>
              <a:rPr lang="nl-NL" dirty="0" smtClean="0">
                <a:solidFill>
                  <a:srgbClr val="212121"/>
                </a:solidFill>
                <a:latin typeface="Calibri"/>
                <a:ea typeface="Calibri"/>
                <a:cs typeface="Times New Roman"/>
              </a:rPr>
              <a:t>	</a:t>
            </a:r>
          </a:p>
          <a:p>
            <a:pPr marL="342900" lvl="1" indent="-342900">
              <a:lnSpc>
                <a:spcPct val="115000"/>
              </a:lnSpc>
              <a:spcAft>
                <a:spcPts val="0"/>
              </a:spcAft>
              <a:buNone/>
            </a:pPr>
            <a:r>
              <a:rPr lang="nl-NL" dirty="0" smtClean="0">
                <a:solidFill>
                  <a:srgbClr val="212121"/>
                </a:solidFill>
                <a:latin typeface="Calibri"/>
                <a:ea typeface="Calibri"/>
                <a:cs typeface="Times New Roman"/>
              </a:rPr>
              <a:t>	</a:t>
            </a:r>
            <a:r>
              <a:rPr lang="nl-NL" sz="2000" dirty="0" smtClean="0">
                <a:solidFill>
                  <a:srgbClr val="212121"/>
                </a:solidFill>
                <a:latin typeface="Calibri"/>
                <a:ea typeface="Calibri"/>
                <a:cs typeface="Times New Roman"/>
              </a:rPr>
              <a:t>Het regionale bedrijfsleven, de beroepsbeoefenaren zelf en het HBO (onderwijs </a:t>
            </a:r>
            <a:r>
              <a:rPr lang="nl-NL" sz="2000" dirty="0" err="1" smtClean="0">
                <a:solidFill>
                  <a:srgbClr val="212121"/>
                </a:solidFill>
                <a:latin typeface="Calibri"/>
                <a:ea typeface="Calibri"/>
                <a:cs typeface="Times New Roman"/>
              </a:rPr>
              <a:t>én</a:t>
            </a:r>
            <a:r>
              <a:rPr lang="nl-NL" sz="2000" dirty="0" smtClean="0">
                <a:solidFill>
                  <a:srgbClr val="212121"/>
                </a:solidFill>
                <a:latin typeface="Calibri"/>
                <a:ea typeface="Calibri"/>
                <a:cs typeface="Times New Roman"/>
              </a:rPr>
              <a:t> onderzoek) hebben elk  specifieke expertise om bij te dragen aan een Leven Lang Ontwikkelen.</a:t>
            </a:r>
            <a:br>
              <a:rPr lang="nl-NL" sz="2000" dirty="0" smtClean="0">
                <a:solidFill>
                  <a:srgbClr val="212121"/>
                </a:solidFill>
                <a:latin typeface="Calibri"/>
                <a:ea typeface="Calibri"/>
                <a:cs typeface="Times New Roman"/>
              </a:rPr>
            </a:br>
            <a:r>
              <a:rPr lang="nl-NL" sz="2000" dirty="0" smtClean="0">
                <a:solidFill>
                  <a:srgbClr val="212121"/>
                </a:solidFill>
                <a:latin typeface="Calibri"/>
                <a:ea typeface="Calibri"/>
                <a:cs typeface="Times New Roman"/>
              </a:rPr>
              <a:t>Alle partijen hebben hun eigen kracht en rol.  Samen hebben ze meer: in goede samenwerking  wordt die kracht uitgebaat.</a:t>
            </a:r>
          </a:p>
          <a:p>
            <a:pPr marL="342900" lvl="1" indent="-342900">
              <a:lnSpc>
                <a:spcPct val="115000"/>
              </a:lnSpc>
              <a:spcAft>
                <a:spcPts val="0"/>
              </a:spcAft>
              <a:buNone/>
            </a:pPr>
            <a:endParaRPr lang="nl-NL" sz="2000" dirty="0" smtClean="0">
              <a:solidFill>
                <a:srgbClr val="212121"/>
              </a:solidFill>
              <a:latin typeface="Calibri"/>
              <a:ea typeface="Calibri"/>
              <a:cs typeface="Times New Roman"/>
            </a:endParaRPr>
          </a:p>
          <a:p>
            <a:pPr marL="342900" lvl="1" indent="-342900">
              <a:lnSpc>
                <a:spcPct val="115000"/>
              </a:lnSpc>
              <a:spcAft>
                <a:spcPts val="0"/>
              </a:spcAft>
              <a:buNone/>
            </a:pPr>
            <a:r>
              <a:rPr lang="nl-NL" sz="2000" dirty="0" smtClean="0">
                <a:solidFill>
                  <a:srgbClr val="212121"/>
                </a:solidFill>
                <a:latin typeface="Calibri"/>
                <a:ea typeface="Calibri"/>
                <a:cs typeface="Times New Roman"/>
              </a:rPr>
              <a:t>	Dit leidt tot een </a:t>
            </a:r>
            <a:r>
              <a:rPr lang="nl-NL" sz="2000" dirty="0" err="1" smtClean="0">
                <a:solidFill>
                  <a:srgbClr val="212121"/>
                </a:solidFill>
                <a:latin typeface="Calibri"/>
                <a:ea typeface="Calibri"/>
                <a:cs typeface="Times New Roman"/>
              </a:rPr>
              <a:t>appèl</a:t>
            </a:r>
            <a:r>
              <a:rPr lang="nl-NL" sz="2000" dirty="0" smtClean="0">
                <a:solidFill>
                  <a:srgbClr val="212121"/>
                </a:solidFill>
                <a:latin typeface="Calibri"/>
                <a:ea typeface="Calibri"/>
                <a:cs typeface="Times New Roman"/>
              </a:rPr>
              <a:t> aan u:  </a:t>
            </a:r>
            <a:endParaRPr lang="nl-NL" sz="2000" dirty="0" smtClean="0">
              <a:latin typeface="Calibri"/>
              <a:ea typeface="Calibri"/>
              <a:cs typeface="Times New Roman"/>
            </a:endParaRPr>
          </a:p>
          <a:p>
            <a:pPr marL="342900" lvl="1" indent="-342900">
              <a:lnSpc>
                <a:spcPct val="115000"/>
              </a:lnSpc>
              <a:spcAft>
                <a:spcPts val="0"/>
              </a:spcAft>
              <a:buNone/>
            </a:pPr>
            <a:endParaRPr lang="nl-NL" dirty="0" smtClean="0">
              <a:latin typeface="Calibri"/>
              <a:ea typeface="Calibri"/>
              <a:cs typeface="Times New Roman"/>
            </a:endParaRPr>
          </a:p>
          <a:p>
            <a:pPr>
              <a:lnSpc>
                <a:spcPct val="115000"/>
              </a:lnSpc>
              <a:spcAft>
                <a:spcPts val="0"/>
              </a:spcAft>
              <a:buFontTx/>
              <a:buChar char="-"/>
            </a:pPr>
            <a:endParaRPr lang="nl-NL" sz="2000" dirty="0" smtClean="0">
              <a:solidFill>
                <a:schemeClr val="tx1"/>
              </a:solidFill>
              <a:latin typeface="+mn-lt"/>
            </a:endParaRPr>
          </a:p>
          <a:p>
            <a:pPr marL="342900" lvl="2" indent="-342900">
              <a:lnSpc>
                <a:spcPct val="115000"/>
              </a:lnSpc>
              <a:spcAft>
                <a:spcPts val="0"/>
              </a:spcAft>
              <a:buFontTx/>
              <a:buChar char="-"/>
            </a:pPr>
            <a:endParaRPr lang="nl-NL" sz="2000" dirty="0" smtClean="0">
              <a:solidFill>
                <a:schemeClr val="tx1"/>
              </a:solidFill>
              <a:latin typeface="+mn-lt"/>
            </a:endParaRPr>
          </a:p>
          <a:p>
            <a:pPr>
              <a:lnSpc>
                <a:spcPct val="115000"/>
              </a:lnSpc>
              <a:spcAft>
                <a:spcPts val="0"/>
              </a:spcAft>
              <a:buNone/>
            </a:pPr>
            <a:endParaRPr lang="nl-NL" sz="2000" dirty="0" smtClean="0">
              <a:solidFill>
                <a:schemeClr val="tx1"/>
              </a:solidFill>
              <a:latin typeface="+mn-lt"/>
            </a:endParaRPr>
          </a:p>
        </p:txBody>
      </p:sp>
      <p:sp>
        <p:nvSpPr>
          <p:cNvPr id="10247" name="Tijdelijke aanduiding voor dianummer 6"/>
          <p:cNvSpPr>
            <a:spLocks noGrp="1"/>
          </p:cNvSpPr>
          <p:nvPr>
            <p:ph type="sldNum" sz="quarter" idx="14"/>
          </p:nvPr>
        </p:nvSpPr>
        <p:spPr bwMode="auto">
          <a:xfrm>
            <a:off x="7524750" y="4767263"/>
            <a:ext cx="116205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9pPr>
          </a:lstStyle>
          <a:p>
            <a:fld id="{82B0D748-E6B5-42B8-8A34-A85DB1C62E65}" type="slidenum">
              <a:rPr lang="nl-NL" altLang="nl-NL" sz="1000" baseline="0">
                <a:solidFill>
                  <a:srgbClr val="898989"/>
                </a:solidFill>
              </a:rPr>
              <a:pPr/>
              <a:t>12</a:t>
            </a:fld>
            <a:endParaRPr lang="nl-NL" altLang="nl-NL" sz="1000" baseline="0">
              <a:solidFill>
                <a:srgbClr val="89898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a:xfrm>
            <a:off x="746125" y="574675"/>
            <a:ext cx="7786688" cy="485775"/>
          </a:xfrm>
        </p:spPr>
        <p:txBody>
          <a:bodyPr>
            <a:normAutofit/>
          </a:bodyPr>
          <a:lstStyle/>
          <a:p>
            <a:pPr>
              <a:defRPr/>
            </a:pPr>
            <a:r>
              <a:rPr lang="nl-NL" sz="2400" dirty="0" smtClean="0">
                <a:latin typeface="Arial" charset="0"/>
              </a:rPr>
              <a:t>Wat kunt u doen om LLO te versterken? </a:t>
            </a:r>
            <a:endParaRPr lang="nl-NL" sz="2400" dirty="0">
              <a:latin typeface="Arial" charset="0"/>
            </a:endParaRPr>
          </a:p>
        </p:txBody>
      </p:sp>
      <p:sp>
        <p:nvSpPr>
          <p:cNvPr id="10243" name="Tijdelijke aanduiding voor inhoud 2"/>
          <p:cNvSpPr>
            <a:spLocks noGrp="1"/>
          </p:cNvSpPr>
          <p:nvPr>
            <p:ph idx="1"/>
          </p:nvPr>
        </p:nvSpPr>
        <p:spPr bwMode="auto">
          <a:xfrm>
            <a:off x="746125" y="1131590"/>
            <a:ext cx="7858125" cy="360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marL="342900" lvl="1" indent="-342900">
              <a:lnSpc>
                <a:spcPct val="115000"/>
              </a:lnSpc>
              <a:spcAft>
                <a:spcPts val="0"/>
              </a:spcAft>
              <a:buFont typeface="Arial" charset="0"/>
              <a:buAutoNum type="arabicPeriod"/>
            </a:pPr>
            <a:r>
              <a:rPr lang="nl-NL" sz="1900" dirty="0" smtClean="0">
                <a:solidFill>
                  <a:schemeClr val="tx1"/>
                </a:solidFill>
                <a:latin typeface="+mn-lt"/>
              </a:rPr>
              <a:t>Met een ruime blik naar Leven Lang Ontwikkelen kijken; niet de vorm staat voorop maar de opbrengst. Derhalve (vorm)experimenten  stimuleren en stapelen mogelijk houden.</a:t>
            </a:r>
          </a:p>
          <a:p>
            <a:pPr marL="342900" lvl="1" indent="-342900">
              <a:lnSpc>
                <a:spcPct val="115000"/>
              </a:lnSpc>
              <a:spcAft>
                <a:spcPts val="0"/>
              </a:spcAft>
              <a:buFont typeface="Arial" charset="0"/>
              <a:buAutoNum type="arabicPeriod"/>
            </a:pPr>
            <a:endParaRPr lang="nl-NL" sz="1900" dirty="0" smtClean="0">
              <a:solidFill>
                <a:schemeClr val="tx1"/>
              </a:solidFill>
              <a:latin typeface="+mn-lt"/>
            </a:endParaRPr>
          </a:p>
          <a:p>
            <a:pPr marL="342900" lvl="1" indent="-342900">
              <a:lnSpc>
                <a:spcPct val="115000"/>
              </a:lnSpc>
              <a:spcAft>
                <a:spcPts val="0"/>
              </a:spcAft>
              <a:buFont typeface="Arial" charset="0"/>
              <a:buAutoNum type="arabicPeriod"/>
            </a:pPr>
            <a:r>
              <a:rPr lang="nl-NL" sz="1900" dirty="0" smtClean="0">
                <a:solidFill>
                  <a:schemeClr val="tx1"/>
                </a:solidFill>
                <a:latin typeface="+mn-lt"/>
              </a:rPr>
              <a:t>Onderwijs, onderzoek, leven lang ontwikkelen als een continuüm beschouwen. </a:t>
            </a:r>
          </a:p>
          <a:p>
            <a:pPr marL="342900" lvl="1" indent="-342900">
              <a:lnSpc>
                <a:spcPct val="115000"/>
              </a:lnSpc>
              <a:spcAft>
                <a:spcPts val="0"/>
              </a:spcAft>
              <a:buNone/>
            </a:pPr>
            <a:r>
              <a:rPr lang="nl-NL" sz="1900" dirty="0" smtClean="0">
                <a:solidFill>
                  <a:schemeClr val="tx1"/>
                </a:solidFill>
                <a:latin typeface="+mn-lt"/>
                <a:ea typeface="Times New Roman"/>
              </a:rPr>
              <a:t>	Ook voltijd, deeltijd, cursorisch onderwijs is steeds meer een continuüm;  dat betekent iets voor het maken/beoordelen van (nieuw) beleid. Bijvoorbeeld als het gaat om leerwegonafhankelijk toetsen: dat is niet alleen van belang voor deeltijd (experimenten flexibilisering) maar ook voor voltijd.</a:t>
            </a:r>
          </a:p>
          <a:p>
            <a:pPr marL="342900" lvl="1" indent="-342900">
              <a:lnSpc>
                <a:spcPct val="115000"/>
              </a:lnSpc>
              <a:spcAft>
                <a:spcPts val="0"/>
              </a:spcAft>
              <a:buNone/>
            </a:pPr>
            <a:endParaRPr lang="nl-NL" dirty="0" smtClean="0">
              <a:latin typeface="Calibri"/>
              <a:ea typeface="Calibri"/>
              <a:cs typeface="Times New Roman"/>
            </a:endParaRPr>
          </a:p>
          <a:p>
            <a:pPr marL="342900" lvl="1" indent="-342900">
              <a:lnSpc>
                <a:spcPct val="115000"/>
              </a:lnSpc>
              <a:spcAft>
                <a:spcPts val="0"/>
              </a:spcAft>
              <a:buNone/>
            </a:pPr>
            <a:endParaRPr lang="nl-NL" dirty="0" smtClean="0">
              <a:latin typeface="Calibri"/>
              <a:ea typeface="Calibri"/>
              <a:cs typeface="Times New Roman"/>
            </a:endParaRPr>
          </a:p>
          <a:p>
            <a:pPr>
              <a:lnSpc>
                <a:spcPct val="115000"/>
              </a:lnSpc>
              <a:spcAft>
                <a:spcPts val="0"/>
              </a:spcAft>
              <a:buFontTx/>
              <a:buChar char="-"/>
            </a:pPr>
            <a:endParaRPr lang="nl-NL" sz="2000" dirty="0" smtClean="0">
              <a:solidFill>
                <a:schemeClr val="tx1"/>
              </a:solidFill>
              <a:latin typeface="+mn-lt"/>
            </a:endParaRPr>
          </a:p>
          <a:p>
            <a:pPr marL="342900" lvl="2" indent="-342900">
              <a:lnSpc>
                <a:spcPct val="115000"/>
              </a:lnSpc>
              <a:spcAft>
                <a:spcPts val="0"/>
              </a:spcAft>
              <a:buFontTx/>
              <a:buChar char="-"/>
            </a:pPr>
            <a:endParaRPr lang="nl-NL" sz="2000" dirty="0" smtClean="0">
              <a:solidFill>
                <a:schemeClr val="tx1"/>
              </a:solidFill>
              <a:latin typeface="+mn-lt"/>
            </a:endParaRPr>
          </a:p>
          <a:p>
            <a:pPr>
              <a:lnSpc>
                <a:spcPct val="115000"/>
              </a:lnSpc>
              <a:spcAft>
                <a:spcPts val="0"/>
              </a:spcAft>
              <a:buNone/>
            </a:pPr>
            <a:endParaRPr lang="nl-NL" sz="2000" dirty="0" smtClean="0">
              <a:solidFill>
                <a:schemeClr val="tx1"/>
              </a:solidFill>
              <a:latin typeface="+mn-lt"/>
            </a:endParaRPr>
          </a:p>
        </p:txBody>
      </p:sp>
      <p:sp>
        <p:nvSpPr>
          <p:cNvPr id="10247" name="Tijdelijke aanduiding voor dianummer 6"/>
          <p:cNvSpPr>
            <a:spLocks noGrp="1"/>
          </p:cNvSpPr>
          <p:nvPr>
            <p:ph type="sldNum" sz="quarter" idx="14"/>
          </p:nvPr>
        </p:nvSpPr>
        <p:spPr bwMode="auto">
          <a:xfrm>
            <a:off x="7524750" y="4767263"/>
            <a:ext cx="116205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9pPr>
          </a:lstStyle>
          <a:p>
            <a:fld id="{82B0D748-E6B5-42B8-8A34-A85DB1C62E65}" type="slidenum">
              <a:rPr lang="nl-NL" altLang="nl-NL" sz="1000" baseline="0">
                <a:solidFill>
                  <a:srgbClr val="898989"/>
                </a:solidFill>
              </a:rPr>
              <a:pPr/>
              <a:t>13</a:t>
            </a:fld>
            <a:endParaRPr lang="nl-NL" altLang="nl-NL" sz="1000" baseline="0">
              <a:solidFill>
                <a:srgbClr val="89898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a:xfrm>
            <a:off x="746125" y="574675"/>
            <a:ext cx="7786688" cy="485775"/>
          </a:xfrm>
        </p:spPr>
        <p:txBody>
          <a:bodyPr>
            <a:normAutofit/>
          </a:bodyPr>
          <a:lstStyle/>
          <a:p>
            <a:pPr>
              <a:defRPr/>
            </a:pPr>
            <a:r>
              <a:rPr lang="nl-NL" sz="2400" dirty="0" smtClean="0">
                <a:latin typeface="Arial" charset="0"/>
              </a:rPr>
              <a:t>Wat kunt u doen om LLO te versterken? </a:t>
            </a:r>
            <a:endParaRPr lang="nl-NL" sz="2400" dirty="0">
              <a:latin typeface="Arial" charset="0"/>
            </a:endParaRPr>
          </a:p>
        </p:txBody>
      </p:sp>
      <p:sp>
        <p:nvSpPr>
          <p:cNvPr id="10243" name="Tijdelijke aanduiding voor inhoud 2"/>
          <p:cNvSpPr>
            <a:spLocks noGrp="1"/>
          </p:cNvSpPr>
          <p:nvPr>
            <p:ph idx="1"/>
          </p:nvPr>
        </p:nvSpPr>
        <p:spPr bwMode="auto">
          <a:xfrm>
            <a:off x="746125" y="1131590"/>
            <a:ext cx="7858125" cy="360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342900" lvl="1" indent="-342900">
              <a:lnSpc>
                <a:spcPct val="115000"/>
              </a:lnSpc>
              <a:spcAft>
                <a:spcPts val="0"/>
              </a:spcAft>
              <a:buNone/>
            </a:pPr>
            <a:endParaRPr lang="nl-NL" sz="1900" dirty="0" smtClean="0">
              <a:latin typeface="+mn-lt"/>
              <a:ea typeface="Calibri"/>
            </a:endParaRPr>
          </a:p>
          <a:p>
            <a:pPr marL="342900" lvl="1" indent="-342900">
              <a:lnSpc>
                <a:spcPct val="115000"/>
              </a:lnSpc>
              <a:spcAft>
                <a:spcPts val="0"/>
              </a:spcAft>
              <a:buNone/>
            </a:pPr>
            <a:r>
              <a:rPr lang="nl-NL" sz="1900" dirty="0" smtClean="0">
                <a:solidFill>
                  <a:srgbClr val="212121"/>
                </a:solidFill>
                <a:latin typeface="+mn-lt"/>
                <a:ea typeface="Calibri"/>
                <a:cs typeface="Times New Roman"/>
              </a:rPr>
              <a:t>3</a:t>
            </a:r>
            <a:r>
              <a:rPr lang="nl-NL" dirty="0" smtClean="0">
                <a:solidFill>
                  <a:srgbClr val="212121"/>
                </a:solidFill>
                <a:latin typeface="+mn-lt"/>
                <a:ea typeface="Calibri"/>
                <a:cs typeface="Times New Roman"/>
              </a:rPr>
              <a:t>.   Wij vragen uw vertrouwen in ons werk: dat het HBO (onderzoek en onderwijs) samen met de beroepsbeoefenaren en het regionale bedrijfsleven werkt aan een Leven Lang Ontwikkelen.  Dat we soms onverwacht mooie resultaten hebben. En natuurlijk leggen we daar graag verantwoording over af: laten we ook daarin kiezen voor passende vormgeving (zoals nu ook zeker binnen het experiment flexibilisering onderzocht wordt).</a:t>
            </a:r>
          </a:p>
          <a:p>
            <a:pPr marL="342900" lvl="1" indent="-342900">
              <a:lnSpc>
                <a:spcPct val="115000"/>
              </a:lnSpc>
              <a:spcAft>
                <a:spcPts val="0"/>
              </a:spcAft>
              <a:buNone/>
            </a:pPr>
            <a:endParaRPr lang="nl-NL" sz="2000" dirty="0" smtClean="0">
              <a:latin typeface="Calibri"/>
              <a:ea typeface="Calibri"/>
              <a:cs typeface="Times New Roman"/>
            </a:endParaRPr>
          </a:p>
          <a:p>
            <a:pPr marL="342900" lvl="1" indent="-342900">
              <a:lnSpc>
                <a:spcPct val="115000"/>
              </a:lnSpc>
              <a:spcAft>
                <a:spcPts val="0"/>
              </a:spcAft>
              <a:buNone/>
            </a:pPr>
            <a:endParaRPr lang="nl-NL" dirty="0" smtClean="0">
              <a:latin typeface="Calibri"/>
              <a:ea typeface="Calibri"/>
              <a:cs typeface="Times New Roman"/>
            </a:endParaRPr>
          </a:p>
          <a:p>
            <a:pPr>
              <a:lnSpc>
                <a:spcPct val="115000"/>
              </a:lnSpc>
              <a:spcAft>
                <a:spcPts val="0"/>
              </a:spcAft>
              <a:buFontTx/>
              <a:buChar char="-"/>
            </a:pPr>
            <a:endParaRPr lang="nl-NL" sz="2000" dirty="0" smtClean="0">
              <a:solidFill>
                <a:schemeClr val="tx1"/>
              </a:solidFill>
              <a:latin typeface="+mn-lt"/>
            </a:endParaRPr>
          </a:p>
          <a:p>
            <a:pPr marL="342900" lvl="2" indent="-342900">
              <a:lnSpc>
                <a:spcPct val="115000"/>
              </a:lnSpc>
              <a:spcAft>
                <a:spcPts val="0"/>
              </a:spcAft>
              <a:buFontTx/>
              <a:buChar char="-"/>
            </a:pPr>
            <a:endParaRPr lang="nl-NL" sz="2000" dirty="0" smtClean="0">
              <a:solidFill>
                <a:schemeClr val="tx1"/>
              </a:solidFill>
              <a:latin typeface="+mn-lt"/>
            </a:endParaRPr>
          </a:p>
          <a:p>
            <a:pPr>
              <a:lnSpc>
                <a:spcPct val="115000"/>
              </a:lnSpc>
              <a:spcAft>
                <a:spcPts val="0"/>
              </a:spcAft>
              <a:buNone/>
            </a:pPr>
            <a:endParaRPr lang="nl-NL" sz="2000" dirty="0" smtClean="0">
              <a:solidFill>
                <a:schemeClr val="tx1"/>
              </a:solidFill>
              <a:latin typeface="+mn-lt"/>
            </a:endParaRPr>
          </a:p>
        </p:txBody>
      </p:sp>
      <p:sp>
        <p:nvSpPr>
          <p:cNvPr id="10247" name="Tijdelijke aanduiding voor dianummer 6"/>
          <p:cNvSpPr>
            <a:spLocks noGrp="1"/>
          </p:cNvSpPr>
          <p:nvPr>
            <p:ph type="sldNum" sz="quarter" idx="14"/>
          </p:nvPr>
        </p:nvSpPr>
        <p:spPr bwMode="auto">
          <a:xfrm>
            <a:off x="7524750" y="4767263"/>
            <a:ext cx="116205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9pPr>
          </a:lstStyle>
          <a:p>
            <a:fld id="{82B0D748-E6B5-42B8-8A34-A85DB1C62E65}" type="slidenum">
              <a:rPr lang="nl-NL" altLang="nl-NL" sz="1000" baseline="0">
                <a:solidFill>
                  <a:srgbClr val="898989"/>
                </a:solidFill>
              </a:rPr>
              <a:pPr/>
              <a:t>14</a:t>
            </a:fld>
            <a:endParaRPr lang="nl-NL" altLang="nl-NL" sz="1000" baseline="0">
              <a:solidFill>
                <a:srgbClr val="89898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a:xfrm>
            <a:off x="746125" y="574675"/>
            <a:ext cx="7786688" cy="485775"/>
          </a:xfrm>
        </p:spPr>
        <p:txBody>
          <a:bodyPr>
            <a:normAutofit/>
          </a:bodyPr>
          <a:lstStyle/>
          <a:p>
            <a:pPr>
              <a:defRPr/>
            </a:pPr>
            <a:r>
              <a:rPr lang="nl-NL" sz="2400" dirty="0" smtClean="0">
                <a:latin typeface="Arial" charset="0"/>
              </a:rPr>
              <a:t>Opzet </a:t>
            </a:r>
            <a:r>
              <a:rPr lang="nl-NL" sz="2400" dirty="0" err="1" smtClean="0">
                <a:latin typeface="Arial" charset="0"/>
              </a:rPr>
              <a:t>pitch</a:t>
            </a:r>
            <a:endParaRPr lang="nl-NL" sz="2400" dirty="0">
              <a:latin typeface="Arial" charset="0"/>
            </a:endParaRPr>
          </a:p>
        </p:txBody>
      </p:sp>
      <p:sp>
        <p:nvSpPr>
          <p:cNvPr id="10243" name="Tijdelijke aanduiding voor inhoud 2"/>
          <p:cNvSpPr>
            <a:spLocks noGrp="1"/>
          </p:cNvSpPr>
          <p:nvPr>
            <p:ph idx="1"/>
          </p:nvPr>
        </p:nvSpPr>
        <p:spPr bwMode="auto">
          <a:xfrm>
            <a:off x="746125" y="1131590"/>
            <a:ext cx="7858125" cy="360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nSpc>
                <a:spcPct val="115000"/>
              </a:lnSpc>
              <a:spcAft>
                <a:spcPts val="0"/>
              </a:spcAft>
              <a:buNone/>
            </a:pPr>
            <a:endParaRPr lang="nl-NL" dirty="0" smtClean="0"/>
          </a:p>
          <a:p>
            <a:pPr marL="457200" indent="-457200">
              <a:lnSpc>
                <a:spcPct val="115000"/>
              </a:lnSpc>
              <a:spcAft>
                <a:spcPts val="0"/>
              </a:spcAft>
              <a:buAutoNum type="arabicPeriod"/>
            </a:pPr>
            <a:r>
              <a:rPr lang="nl-NL" dirty="0" smtClean="0">
                <a:solidFill>
                  <a:schemeClr val="tx1"/>
                </a:solidFill>
                <a:latin typeface="+mn-lt"/>
              </a:rPr>
              <a:t>Leven lang ontwikkelen: een prima term en wel hierom……</a:t>
            </a:r>
          </a:p>
          <a:p>
            <a:pPr marL="457200" indent="-457200">
              <a:lnSpc>
                <a:spcPct val="115000"/>
              </a:lnSpc>
              <a:spcAft>
                <a:spcPts val="0"/>
              </a:spcAft>
              <a:buAutoNum type="arabicPeriod"/>
            </a:pPr>
            <a:endParaRPr lang="nl-NL" dirty="0" smtClean="0">
              <a:solidFill>
                <a:schemeClr val="tx1"/>
              </a:solidFill>
              <a:latin typeface="+mn-lt"/>
            </a:endParaRPr>
          </a:p>
          <a:p>
            <a:pPr marL="457200" indent="-457200">
              <a:lnSpc>
                <a:spcPct val="115000"/>
              </a:lnSpc>
              <a:spcAft>
                <a:spcPts val="0"/>
              </a:spcAft>
              <a:buAutoNum type="arabicPeriod"/>
            </a:pPr>
            <a:r>
              <a:rPr lang="nl-NL" dirty="0" smtClean="0">
                <a:solidFill>
                  <a:schemeClr val="tx1"/>
                </a:solidFill>
                <a:latin typeface="+mn-lt"/>
              </a:rPr>
              <a:t>Voorbeelden: </a:t>
            </a:r>
          </a:p>
          <a:p>
            <a:pPr marL="457200" indent="-457200">
              <a:lnSpc>
                <a:spcPct val="115000"/>
              </a:lnSpc>
              <a:spcAft>
                <a:spcPts val="0"/>
              </a:spcAft>
              <a:buNone/>
            </a:pPr>
            <a:r>
              <a:rPr lang="nl-NL" dirty="0" smtClean="0">
                <a:solidFill>
                  <a:schemeClr val="tx1"/>
                </a:solidFill>
                <a:latin typeface="+mn-lt"/>
              </a:rPr>
              <a:t>	-  leergang </a:t>
            </a:r>
            <a:r>
              <a:rPr lang="nl-NL" dirty="0" err="1" smtClean="0">
                <a:solidFill>
                  <a:schemeClr val="tx1"/>
                </a:solidFill>
                <a:latin typeface="+mn-lt"/>
              </a:rPr>
              <a:t>Mechatronica</a:t>
            </a:r>
            <a:r>
              <a:rPr lang="nl-NL" dirty="0" smtClean="0">
                <a:solidFill>
                  <a:schemeClr val="tx1"/>
                </a:solidFill>
                <a:latin typeface="+mn-lt"/>
              </a:rPr>
              <a:t>: een redelijk klassieke  en nog steeds goede aanpak van Leven Lang  Ontwikkelen</a:t>
            </a:r>
          </a:p>
          <a:p>
            <a:pPr>
              <a:lnSpc>
                <a:spcPct val="115000"/>
              </a:lnSpc>
              <a:spcAft>
                <a:spcPts val="0"/>
              </a:spcAft>
              <a:buNone/>
            </a:pPr>
            <a:r>
              <a:rPr lang="nl-NL" dirty="0" smtClean="0">
                <a:solidFill>
                  <a:schemeClr val="tx1"/>
                </a:solidFill>
                <a:latin typeface="+mn-lt"/>
                <a:ea typeface="Calibri"/>
                <a:cs typeface="Times New Roman"/>
              </a:rPr>
              <a:t>		-  ontwikkelen via samen innoveren; project ID3AS</a:t>
            </a:r>
          </a:p>
          <a:p>
            <a:pPr>
              <a:lnSpc>
                <a:spcPct val="115000"/>
              </a:lnSpc>
              <a:spcAft>
                <a:spcPts val="0"/>
              </a:spcAft>
              <a:buNone/>
            </a:pPr>
            <a:r>
              <a:rPr lang="nl-NL" dirty="0" smtClean="0">
                <a:solidFill>
                  <a:schemeClr val="tx1"/>
                </a:solidFill>
                <a:latin typeface="+mn-lt"/>
                <a:ea typeface="Calibri"/>
                <a:cs typeface="Times New Roman"/>
              </a:rPr>
              <a:t>3.   Waar ligt spanning ? Wat moeten we oplossen? Wat kunt u betekenen? </a:t>
            </a:r>
          </a:p>
        </p:txBody>
      </p:sp>
      <p:sp>
        <p:nvSpPr>
          <p:cNvPr id="10247" name="Tijdelijke aanduiding voor dianummer 6"/>
          <p:cNvSpPr>
            <a:spLocks noGrp="1"/>
          </p:cNvSpPr>
          <p:nvPr>
            <p:ph type="sldNum" sz="quarter" idx="14"/>
          </p:nvPr>
        </p:nvSpPr>
        <p:spPr bwMode="auto">
          <a:xfrm>
            <a:off x="7524750" y="4767263"/>
            <a:ext cx="116205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9pPr>
          </a:lstStyle>
          <a:p>
            <a:fld id="{82B0D748-E6B5-42B8-8A34-A85DB1C62E65}" type="slidenum">
              <a:rPr lang="nl-NL" altLang="nl-NL" sz="1000" baseline="0">
                <a:solidFill>
                  <a:srgbClr val="898989"/>
                </a:solidFill>
              </a:rPr>
              <a:pPr/>
              <a:t>2</a:t>
            </a:fld>
            <a:endParaRPr lang="nl-NL" altLang="nl-NL" sz="1000" baseline="0">
              <a:solidFill>
                <a:srgbClr val="89898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a:xfrm>
            <a:off x="746125" y="574675"/>
            <a:ext cx="7786688" cy="485775"/>
          </a:xfrm>
        </p:spPr>
        <p:txBody>
          <a:bodyPr>
            <a:normAutofit/>
          </a:bodyPr>
          <a:lstStyle/>
          <a:p>
            <a:pPr>
              <a:defRPr/>
            </a:pPr>
            <a:r>
              <a:rPr lang="nl-NL" sz="2400" dirty="0" smtClean="0">
                <a:latin typeface="Arial" charset="0"/>
              </a:rPr>
              <a:t>Leven Lang Ontwikkelen</a:t>
            </a:r>
            <a:endParaRPr lang="nl-NL" sz="2400" dirty="0">
              <a:latin typeface="Arial" charset="0"/>
            </a:endParaRPr>
          </a:p>
        </p:txBody>
      </p:sp>
      <p:sp>
        <p:nvSpPr>
          <p:cNvPr id="10243" name="Tijdelijke aanduiding voor inhoud 2"/>
          <p:cNvSpPr>
            <a:spLocks noGrp="1"/>
          </p:cNvSpPr>
          <p:nvPr>
            <p:ph idx="1"/>
          </p:nvPr>
        </p:nvSpPr>
        <p:spPr bwMode="auto">
          <a:xfrm>
            <a:off x="746125" y="1131590"/>
            <a:ext cx="7858125" cy="360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nSpc>
                <a:spcPct val="115000"/>
              </a:lnSpc>
              <a:spcAft>
                <a:spcPts val="0"/>
              </a:spcAft>
              <a:buNone/>
            </a:pPr>
            <a:r>
              <a:rPr lang="nl-NL" dirty="0" smtClean="0">
                <a:solidFill>
                  <a:schemeClr val="tx1"/>
                </a:solidFill>
                <a:latin typeface="+mn-lt"/>
              </a:rPr>
              <a:t>Leven Lang Ontwikkelen: </a:t>
            </a:r>
            <a:r>
              <a:rPr lang="nl-NL" dirty="0" smtClean="0">
                <a:solidFill>
                  <a:schemeClr val="tx1"/>
                </a:solidFill>
                <a:latin typeface="+mn-lt"/>
                <a:ea typeface="Calibri"/>
                <a:cs typeface="Times New Roman"/>
              </a:rPr>
              <a:t>bredere insteek dan term Leven Lang Leren;  </a:t>
            </a:r>
          </a:p>
          <a:p>
            <a:pPr>
              <a:lnSpc>
                <a:spcPct val="115000"/>
              </a:lnSpc>
              <a:spcAft>
                <a:spcPts val="0"/>
              </a:spcAft>
              <a:buNone/>
            </a:pPr>
            <a:endParaRPr lang="nl-NL" dirty="0" smtClean="0">
              <a:solidFill>
                <a:schemeClr val="tx1"/>
              </a:solidFill>
              <a:latin typeface="+mn-lt"/>
              <a:ea typeface="Calibri"/>
              <a:cs typeface="Times New Roman"/>
            </a:endParaRPr>
          </a:p>
          <a:p>
            <a:pPr>
              <a:lnSpc>
                <a:spcPct val="115000"/>
              </a:lnSpc>
              <a:spcAft>
                <a:spcPts val="0"/>
              </a:spcAft>
              <a:buNone/>
            </a:pPr>
            <a:r>
              <a:rPr lang="nl-NL" dirty="0" smtClean="0">
                <a:solidFill>
                  <a:schemeClr val="tx1"/>
                </a:solidFill>
                <a:latin typeface="+mn-lt"/>
              </a:rPr>
              <a:t>1.    Ontwikkeling </a:t>
            </a:r>
            <a:r>
              <a:rPr lang="nl-NL" dirty="0">
                <a:solidFill>
                  <a:schemeClr val="tx1"/>
                </a:solidFill>
                <a:latin typeface="+mn-lt"/>
              </a:rPr>
              <a:t>kan uitgelokt worden </a:t>
            </a:r>
            <a:r>
              <a:rPr lang="nl-NL" dirty="0" smtClean="0">
                <a:solidFill>
                  <a:schemeClr val="tx1"/>
                </a:solidFill>
                <a:latin typeface="+mn-lt"/>
              </a:rPr>
              <a:t>door ‘</a:t>
            </a:r>
            <a:r>
              <a:rPr lang="nl-NL" dirty="0" smtClean="0">
                <a:solidFill>
                  <a:schemeClr val="tx1"/>
                </a:solidFill>
                <a:latin typeface="+mn-lt"/>
                <a:ea typeface="Calibri"/>
                <a:cs typeface="Times New Roman"/>
              </a:rPr>
              <a:t>leren’; </a:t>
            </a:r>
            <a:endParaRPr lang="nl-NL" dirty="0">
              <a:solidFill>
                <a:schemeClr val="tx1"/>
              </a:solidFill>
              <a:latin typeface="+mn-lt"/>
              <a:ea typeface="Calibri"/>
              <a:cs typeface="Times New Roman"/>
            </a:endParaRPr>
          </a:p>
          <a:p>
            <a:pPr marL="342900" lvl="2" indent="-342900">
              <a:lnSpc>
                <a:spcPct val="115000"/>
              </a:lnSpc>
              <a:spcAft>
                <a:spcPts val="0"/>
              </a:spcAft>
              <a:buFontTx/>
              <a:buChar char="-"/>
            </a:pPr>
            <a:r>
              <a:rPr lang="nl-NL" dirty="0" smtClean="0">
                <a:solidFill>
                  <a:schemeClr val="tx1"/>
                </a:solidFill>
                <a:latin typeface="+mn-lt"/>
                <a:ea typeface="Calibri"/>
                <a:cs typeface="Times New Roman"/>
              </a:rPr>
              <a:t>diverse </a:t>
            </a:r>
            <a:r>
              <a:rPr lang="nl-NL" dirty="0" err="1" smtClean="0">
                <a:solidFill>
                  <a:schemeClr val="tx1"/>
                </a:solidFill>
                <a:latin typeface="+mn-lt"/>
                <a:ea typeface="Calibri"/>
                <a:cs typeface="Times New Roman"/>
              </a:rPr>
              <a:t>lesvormen</a:t>
            </a:r>
            <a:r>
              <a:rPr lang="nl-NL" dirty="0" smtClean="0">
                <a:solidFill>
                  <a:schemeClr val="tx1"/>
                </a:solidFill>
                <a:latin typeface="+mn-lt"/>
                <a:ea typeface="Calibri"/>
                <a:cs typeface="Times New Roman"/>
              </a:rPr>
              <a:t>: contact </a:t>
            </a:r>
            <a:r>
              <a:rPr lang="nl-NL" dirty="0">
                <a:solidFill>
                  <a:schemeClr val="tx1"/>
                </a:solidFill>
                <a:latin typeface="+mn-lt"/>
                <a:ea typeface="Calibri"/>
                <a:cs typeface="Times New Roman"/>
              </a:rPr>
              <a:t>én afstand/digitaal,  </a:t>
            </a:r>
            <a:r>
              <a:rPr lang="nl-NL" dirty="0" smtClean="0">
                <a:solidFill>
                  <a:schemeClr val="tx1"/>
                </a:solidFill>
                <a:latin typeface="+mn-lt"/>
                <a:ea typeface="Calibri"/>
                <a:cs typeface="Times New Roman"/>
              </a:rPr>
              <a:t>met leren-op-de-werkplek</a:t>
            </a:r>
          </a:p>
          <a:p>
            <a:pPr marL="342900" lvl="2" indent="-342900">
              <a:lnSpc>
                <a:spcPct val="115000"/>
              </a:lnSpc>
              <a:spcAft>
                <a:spcPts val="0"/>
              </a:spcAft>
              <a:buFontTx/>
              <a:buChar char="-"/>
            </a:pPr>
            <a:r>
              <a:rPr lang="nl-NL" dirty="0" smtClean="0">
                <a:solidFill>
                  <a:schemeClr val="tx1"/>
                </a:solidFill>
                <a:latin typeface="+mn-lt"/>
                <a:cs typeface="Times New Roman"/>
              </a:rPr>
              <a:t>effect en duurzaamheid te versterken door flexibel </a:t>
            </a:r>
            <a:r>
              <a:rPr lang="nl-NL" dirty="0" smtClean="0">
                <a:solidFill>
                  <a:schemeClr val="tx1"/>
                </a:solidFill>
                <a:latin typeface="+mn-lt"/>
              </a:rPr>
              <a:t>onderwijs,  op-maat-routes:  </a:t>
            </a:r>
            <a:endParaRPr lang="nl-NL" dirty="0">
              <a:solidFill>
                <a:schemeClr val="tx1"/>
              </a:solidFill>
              <a:latin typeface="+mn-lt"/>
            </a:endParaRPr>
          </a:p>
          <a:p>
            <a:pPr marL="800100" lvl="3" indent="-342900">
              <a:lnSpc>
                <a:spcPct val="115000"/>
              </a:lnSpc>
              <a:spcAft>
                <a:spcPts val="0"/>
              </a:spcAft>
              <a:buFontTx/>
              <a:buChar char="-"/>
            </a:pPr>
            <a:r>
              <a:rPr lang="nl-NL" dirty="0" smtClean="0">
                <a:solidFill>
                  <a:schemeClr val="tx1"/>
                </a:solidFill>
                <a:latin typeface="+mn-lt"/>
              </a:rPr>
              <a:t>cursorisch </a:t>
            </a:r>
            <a:r>
              <a:rPr lang="nl-NL" dirty="0">
                <a:solidFill>
                  <a:schemeClr val="tx1"/>
                </a:solidFill>
                <a:latin typeface="+mn-lt"/>
              </a:rPr>
              <a:t>aanbod naar diplomaonderwijs</a:t>
            </a:r>
          </a:p>
          <a:p>
            <a:pPr marL="800100" lvl="3" indent="-342900">
              <a:lnSpc>
                <a:spcPct val="115000"/>
              </a:lnSpc>
              <a:spcAft>
                <a:spcPts val="0"/>
              </a:spcAft>
              <a:buFontTx/>
              <a:buChar char="-"/>
            </a:pPr>
            <a:r>
              <a:rPr lang="en-US" dirty="0">
                <a:solidFill>
                  <a:schemeClr val="tx1"/>
                </a:solidFill>
                <a:latin typeface="+mn-lt"/>
              </a:rPr>
              <a:t>Associate Degree </a:t>
            </a:r>
            <a:r>
              <a:rPr lang="en-US" dirty="0" err="1">
                <a:solidFill>
                  <a:schemeClr val="tx1"/>
                </a:solidFill>
                <a:latin typeface="+mn-lt"/>
              </a:rPr>
              <a:t>naar</a:t>
            </a:r>
            <a:r>
              <a:rPr lang="en-US" dirty="0">
                <a:solidFill>
                  <a:schemeClr val="tx1"/>
                </a:solidFill>
                <a:latin typeface="+mn-lt"/>
              </a:rPr>
              <a:t> Bachelor en vice versa</a:t>
            </a:r>
            <a:endParaRPr lang="nl-NL" dirty="0">
              <a:solidFill>
                <a:schemeClr val="tx1"/>
              </a:solidFill>
              <a:latin typeface="+mn-lt"/>
            </a:endParaRPr>
          </a:p>
          <a:p>
            <a:pPr marL="800100" lvl="3" indent="-342900">
              <a:lnSpc>
                <a:spcPct val="115000"/>
              </a:lnSpc>
              <a:spcAft>
                <a:spcPts val="0"/>
              </a:spcAft>
              <a:buFontTx/>
              <a:buChar char="-"/>
            </a:pPr>
            <a:r>
              <a:rPr lang="nl-NL" dirty="0" smtClean="0">
                <a:solidFill>
                  <a:schemeClr val="tx1"/>
                </a:solidFill>
                <a:latin typeface="+mn-lt"/>
              </a:rPr>
              <a:t>deeltijd </a:t>
            </a:r>
            <a:r>
              <a:rPr lang="nl-NL" dirty="0">
                <a:solidFill>
                  <a:schemeClr val="tx1"/>
                </a:solidFill>
                <a:latin typeface="+mn-lt"/>
              </a:rPr>
              <a:t>naar voltijd en </a:t>
            </a:r>
            <a:r>
              <a:rPr lang="nl-NL" dirty="0" err="1">
                <a:solidFill>
                  <a:schemeClr val="tx1"/>
                </a:solidFill>
                <a:latin typeface="+mn-lt"/>
              </a:rPr>
              <a:t>vice</a:t>
            </a:r>
            <a:r>
              <a:rPr lang="nl-NL" dirty="0">
                <a:solidFill>
                  <a:schemeClr val="tx1"/>
                </a:solidFill>
                <a:latin typeface="+mn-lt"/>
              </a:rPr>
              <a:t> versa </a:t>
            </a:r>
          </a:p>
        </p:txBody>
      </p:sp>
      <p:sp>
        <p:nvSpPr>
          <p:cNvPr id="10247" name="Tijdelijke aanduiding voor dianummer 6"/>
          <p:cNvSpPr>
            <a:spLocks noGrp="1"/>
          </p:cNvSpPr>
          <p:nvPr>
            <p:ph type="sldNum" sz="quarter" idx="14"/>
          </p:nvPr>
        </p:nvSpPr>
        <p:spPr bwMode="auto">
          <a:xfrm>
            <a:off x="7524750" y="4767263"/>
            <a:ext cx="116205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9pPr>
          </a:lstStyle>
          <a:p>
            <a:fld id="{82B0D748-E6B5-42B8-8A34-A85DB1C62E65}" type="slidenum">
              <a:rPr lang="nl-NL" altLang="nl-NL" sz="1000" baseline="0">
                <a:solidFill>
                  <a:srgbClr val="898989"/>
                </a:solidFill>
              </a:rPr>
              <a:pPr/>
              <a:t>3</a:t>
            </a:fld>
            <a:endParaRPr lang="nl-NL" altLang="nl-NL" sz="1000" baseline="0">
              <a:solidFill>
                <a:srgbClr val="898989"/>
              </a:solidFill>
            </a:endParaRPr>
          </a:p>
        </p:txBody>
      </p:sp>
    </p:spTree>
    <p:extLst>
      <p:ext uri="{BB962C8B-B14F-4D97-AF65-F5344CB8AC3E}">
        <p14:creationId xmlns:p14="http://schemas.microsoft.com/office/powerpoint/2010/main" val="2008298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a:xfrm>
            <a:off x="746125" y="574675"/>
            <a:ext cx="7786688" cy="485775"/>
          </a:xfrm>
        </p:spPr>
        <p:txBody>
          <a:bodyPr>
            <a:normAutofit/>
          </a:bodyPr>
          <a:lstStyle/>
          <a:p>
            <a:pPr>
              <a:defRPr/>
            </a:pPr>
            <a:r>
              <a:rPr lang="nl-NL" sz="2400" dirty="0" smtClean="0">
                <a:latin typeface="Arial" charset="0"/>
              </a:rPr>
              <a:t>Leven Lang Ontwikkelen </a:t>
            </a:r>
            <a:endParaRPr lang="nl-NL" sz="2400" dirty="0">
              <a:latin typeface="Arial" charset="0"/>
            </a:endParaRPr>
          </a:p>
        </p:txBody>
      </p:sp>
      <p:sp>
        <p:nvSpPr>
          <p:cNvPr id="10243" name="Tijdelijke aanduiding voor inhoud 2"/>
          <p:cNvSpPr>
            <a:spLocks noGrp="1"/>
          </p:cNvSpPr>
          <p:nvPr>
            <p:ph idx="1"/>
          </p:nvPr>
        </p:nvSpPr>
        <p:spPr bwMode="auto">
          <a:xfrm>
            <a:off x="746125" y="1131590"/>
            <a:ext cx="7858125" cy="360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lnSpc>
                <a:spcPct val="115000"/>
              </a:lnSpc>
              <a:spcAft>
                <a:spcPts val="0"/>
              </a:spcAft>
              <a:buNone/>
            </a:pPr>
            <a:r>
              <a:rPr lang="nl-NL" dirty="0" smtClean="0">
                <a:solidFill>
                  <a:schemeClr val="tx1"/>
                </a:solidFill>
                <a:latin typeface="+mn-lt"/>
              </a:rPr>
              <a:t>Leven </a:t>
            </a:r>
            <a:r>
              <a:rPr lang="nl-NL" dirty="0">
                <a:solidFill>
                  <a:schemeClr val="tx1"/>
                </a:solidFill>
                <a:latin typeface="+mn-lt"/>
              </a:rPr>
              <a:t>Lang </a:t>
            </a:r>
            <a:r>
              <a:rPr lang="nl-NL" dirty="0" smtClean="0">
                <a:solidFill>
                  <a:schemeClr val="tx1"/>
                </a:solidFill>
                <a:latin typeface="+mn-lt"/>
              </a:rPr>
              <a:t>Ontwikkelen: bredere </a:t>
            </a:r>
            <a:r>
              <a:rPr lang="nl-NL" dirty="0">
                <a:solidFill>
                  <a:schemeClr val="tx1"/>
                </a:solidFill>
                <a:latin typeface="+mn-lt"/>
              </a:rPr>
              <a:t>insteek dan </a:t>
            </a:r>
            <a:r>
              <a:rPr lang="nl-NL" dirty="0" smtClean="0">
                <a:solidFill>
                  <a:schemeClr val="tx1"/>
                </a:solidFill>
                <a:latin typeface="+mn-lt"/>
              </a:rPr>
              <a:t>Leven </a:t>
            </a:r>
            <a:r>
              <a:rPr lang="nl-NL" dirty="0">
                <a:solidFill>
                  <a:schemeClr val="tx1"/>
                </a:solidFill>
                <a:latin typeface="+mn-lt"/>
              </a:rPr>
              <a:t>Lang Leren; </a:t>
            </a:r>
            <a:endParaRPr lang="nl-NL" dirty="0" smtClean="0">
              <a:solidFill>
                <a:schemeClr val="tx1"/>
              </a:solidFill>
              <a:latin typeface="+mn-lt"/>
            </a:endParaRPr>
          </a:p>
          <a:p>
            <a:pPr marL="0" indent="0">
              <a:lnSpc>
                <a:spcPct val="115000"/>
              </a:lnSpc>
              <a:spcAft>
                <a:spcPts val="0"/>
              </a:spcAft>
              <a:buNone/>
            </a:pPr>
            <a:endParaRPr lang="nl-NL" dirty="0" smtClean="0">
              <a:solidFill>
                <a:schemeClr val="tx1"/>
              </a:solidFill>
              <a:latin typeface="+mn-lt"/>
            </a:endParaRPr>
          </a:p>
          <a:p>
            <a:pPr marL="0" indent="0">
              <a:lnSpc>
                <a:spcPct val="115000"/>
              </a:lnSpc>
              <a:spcAft>
                <a:spcPts val="0"/>
              </a:spcAft>
              <a:buNone/>
            </a:pPr>
            <a:r>
              <a:rPr lang="nl-NL" dirty="0" smtClean="0">
                <a:solidFill>
                  <a:schemeClr val="tx1"/>
                </a:solidFill>
                <a:latin typeface="+mn-lt"/>
              </a:rPr>
              <a:t>2.  Ontwikkeling door vormen van </a:t>
            </a:r>
            <a:r>
              <a:rPr lang="nl-NL" dirty="0" smtClean="0">
                <a:solidFill>
                  <a:schemeClr val="tx1"/>
                </a:solidFill>
                <a:latin typeface="+mn-lt"/>
                <a:ea typeface="Calibri"/>
                <a:cs typeface="Times New Roman"/>
              </a:rPr>
              <a:t>onderzoeken </a:t>
            </a:r>
            <a:r>
              <a:rPr lang="nl-NL" dirty="0">
                <a:solidFill>
                  <a:schemeClr val="tx1"/>
                </a:solidFill>
                <a:latin typeface="+mn-lt"/>
                <a:ea typeface="Calibri"/>
                <a:cs typeface="Times New Roman"/>
              </a:rPr>
              <a:t>en </a:t>
            </a:r>
            <a:r>
              <a:rPr lang="nl-NL" dirty="0" smtClean="0">
                <a:solidFill>
                  <a:schemeClr val="tx1"/>
                </a:solidFill>
                <a:latin typeface="+mn-lt"/>
                <a:ea typeface="Calibri"/>
                <a:cs typeface="Times New Roman"/>
              </a:rPr>
              <a:t>innoveren: </a:t>
            </a:r>
          </a:p>
          <a:p>
            <a:pPr marL="0" indent="0">
              <a:lnSpc>
                <a:spcPct val="115000"/>
              </a:lnSpc>
              <a:spcAft>
                <a:spcPts val="0"/>
              </a:spcAft>
              <a:buNone/>
            </a:pPr>
            <a:r>
              <a:rPr lang="nl-NL" dirty="0">
                <a:solidFill>
                  <a:schemeClr val="tx1"/>
                </a:solidFill>
                <a:latin typeface="+mn-lt"/>
                <a:ea typeface="Calibri"/>
                <a:cs typeface="Times New Roman"/>
              </a:rPr>
              <a:t>	</a:t>
            </a:r>
            <a:r>
              <a:rPr lang="nl-NL" dirty="0" smtClean="0">
                <a:solidFill>
                  <a:schemeClr val="tx1"/>
                </a:solidFill>
                <a:latin typeface="+mn-lt"/>
                <a:ea typeface="Calibri"/>
                <a:cs typeface="Times New Roman"/>
              </a:rPr>
              <a:t>- onderzoeksprojecten bedrijfsleven / kennisinstellingen</a:t>
            </a:r>
          </a:p>
          <a:p>
            <a:pPr marL="0" indent="0">
              <a:lnSpc>
                <a:spcPct val="115000"/>
              </a:lnSpc>
              <a:spcAft>
                <a:spcPts val="0"/>
              </a:spcAft>
              <a:buNone/>
            </a:pPr>
            <a:r>
              <a:rPr lang="nl-NL" dirty="0">
                <a:solidFill>
                  <a:schemeClr val="tx1"/>
                </a:solidFill>
                <a:latin typeface="+mn-lt"/>
                <a:ea typeface="Calibri"/>
                <a:cs typeface="Times New Roman"/>
              </a:rPr>
              <a:t>	</a:t>
            </a:r>
            <a:r>
              <a:rPr lang="nl-NL" dirty="0" smtClean="0">
                <a:solidFill>
                  <a:schemeClr val="tx1"/>
                </a:solidFill>
                <a:latin typeface="+mn-lt"/>
                <a:ea typeface="Calibri"/>
                <a:cs typeface="Times New Roman"/>
              </a:rPr>
              <a:t>- community-of-</a:t>
            </a:r>
            <a:r>
              <a:rPr lang="nl-NL" dirty="0" err="1" smtClean="0">
                <a:solidFill>
                  <a:schemeClr val="tx1"/>
                </a:solidFill>
                <a:latin typeface="+mn-lt"/>
                <a:ea typeface="Calibri"/>
                <a:cs typeface="Times New Roman"/>
              </a:rPr>
              <a:t>practices</a:t>
            </a:r>
            <a:r>
              <a:rPr lang="nl-NL" dirty="0" smtClean="0">
                <a:solidFill>
                  <a:schemeClr val="tx1"/>
                </a:solidFill>
                <a:latin typeface="+mn-lt"/>
                <a:ea typeface="Calibri"/>
                <a:cs typeface="Times New Roman"/>
              </a:rPr>
              <a:t> gekoppeld aan onderdelen van opleidingen</a:t>
            </a:r>
          </a:p>
          <a:p>
            <a:pPr marL="0" indent="0">
              <a:lnSpc>
                <a:spcPct val="115000"/>
              </a:lnSpc>
              <a:spcAft>
                <a:spcPts val="0"/>
              </a:spcAft>
              <a:buNone/>
            </a:pPr>
            <a:endParaRPr lang="nl-NL" dirty="0" smtClean="0">
              <a:solidFill>
                <a:schemeClr val="tx1"/>
              </a:solidFill>
              <a:latin typeface="+mn-lt"/>
              <a:ea typeface="Calibri"/>
              <a:cs typeface="Times New Roman"/>
            </a:endParaRPr>
          </a:p>
          <a:p>
            <a:pPr marL="0" indent="0">
              <a:lnSpc>
                <a:spcPct val="115000"/>
              </a:lnSpc>
              <a:spcAft>
                <a:spcPts val="0"/>
              </a:spcAft>
              <a:buNone/>
            </a:pPr>
            <a:r>
              <a:rPr lang="nl-NL" dirty="0" smtClean="0">
                <a:solidFill>
                  <a:schemeClr val="tx1"/>
                </a:solidFill>
                <a:latin typeface="+mn-lt"/>
              </a:rPr>
              <a:t>Diverse vormen in Centers </a:t>
            </a:r>
            <a:r>
              <a:rPr lang="nl-NL" dirty="0">
                <a:solidFill>
                  <a:schemeClr val="tx1"/>
                </a:solidFill>
                <a:latin typeface="+mn-lt"/>
              </a:rPr>
              <a:t>of </a:t>
            </a:r>
            <a:r>
              <a:rPr lang="nl-NL" dirty="0" smtClean="0">
                <a:solidFill>
                  <a:schemeClr val="tx1"/>
                </a:solidFill>
                <a:latin typeface="+mn-lt"/>
              </a:rPr>
              <a:t>Expertise, fieldlabs Smart </a:t>
            </a:r>
            <a:r>
              <a:rPr lang="nl-NL" dirty="0" err="1" smtClean="0">
                <a:solidFill>
                  <a:schemeClr val="tx1"/>
                </a:solidFill>
                <a:latin typeface="+mn-lt"/>
              </a:rPr>
              <a:t>Industry</a:t>
            </a:r>
            <a:r>
              <a:rPr lang="nl-NL" dirty="0" smtClean="0">
                <a:solidFill>
                  <a:schemeClr val="tx1"/>
                </a:solidFill>
                <a:latin typeface="+mn-lt"/>
              </a:rPr>
              <a:t>, Europese onderzoeksprogramma’s, specifieke regionale vormen: </a:t>
            </a:r>
            <a:r>
              <a:rPr lang="nl-NL" dirty="0" err="1" smtClean="0">
                <a:solidFill>
                  <a:schemeClr val="tx1"/>
                </a:solidFill>
                <a:latin typeface="+mn-lt"/>
              </a:rPr>
              <a:t>HealthHubRoden</a:t>
            </a:r>
            <a:r>
              <a:rPr lang="nl-NL" dirty="0" smtClean="0">
                <a:solidFill>
                  <a:schemeClr val="tx1"/>
                </a:solidFill>
                <a:latin typeface="+mn-lt"/>
              </a:rPr>
              <a:t>, Gebiedscoöperatie </a:t>
            </a:r>
            <a:r>
              <a:rPr lang="nl-NL" dirty="0">
                <a:solidFill>
                  <a:schemeClr val="tx1"/>
                </a:solidFill>
                <a:latin typeface="+mn-lt"/>
              </a:rPr>
              <a:t>Westerkwartier, </a:t>
            </a:r>
            <a:r>
              <a:rPr lang="nl-NL" dirty="0" smtClean="0">
                <a:solidFill>
                  <a:schemeClr val="tx1"/>
                </a:solidFill>
                <a:latin typeface="+mn-lt"/>
              </a:rPr>
              <a:t>I</a:t>
            </a:r>
            <a:r>
              <a:rPr lang="nl-NL" dirty="0" smtClean="0">
                <a:solidFill>
                  <a:schemeClr val="tx1"/>
                </a:solidFill>
                <a:latin typeface="+mn-lt"/>
                <a:ea typeface="Calibri"/>
                <a:cs typeface="Times New Roman"/>
              </a:rPr>
              <a:t>nnovatiewerkplaatsen </a:t>
            </a:r>
            <a:r>
              <a:rPr lang="nl-NL" dirty="0">
                <a:solidFill>
                  <a:schemeClr val="tx1"/>
                </a:solidFill>
                <a:latin typeface="+mn-lt"/>
                <a:ea typeface="Calibri"/>
                <a:cs typeface="Times New Roman"/>
              </a:rPr>
              <a:t>(</a:t>
            </a:r>
            <a:r>
              <a:rPr lang="nl-NL" dirty="0" smtClean="0">
                <a:solidFill>
                  <a:schemeClr val="tx1"/>
                </a:solidFill>
                <a:latin typeface="+mn-lt"/>
                <a:ea typeface="Calibri"/>
                <a:cs typeface="Times New Roman"/>
              </a:rPr>
              <a:t>werkenden, studenten, onderzoekers).</a:t>
            </a:r>
          </a:p>
          <a:p>
            <a:pPr marL="0" indent="0">
              <a:lnSpc>
                <a:spcPct val="115000"/>
              </a:lnSpc>
              <a:spcAft>
                <a:spcPts val="0"/>
              </a:spcAft>
              <a:buNone/>
            </a:pPr>
            <a:endParaRPr lang="nl-NL" sz="1900" dirty="0">
              <a:solidFill>
                <a:schemeClr val="tx1"/>
              </a:solidFill>
              <a:latin typeface="+mn-lt"/>
              <a:ea typeface="Calibri"/>
              <a:cs typeface="Times New Roman"/>
            </a:endParaRPr>
          </a:p>
          <a:p>
            <a:pPr marL="0" indent="0">
              <a:lnSpc>
                <a:spcPct val="115000"/>
              </a:lnSpc>
              <a:spcAft>
                <a:spcPts val="0"/>
              </a:spcAft>
              <a:buNone/>
            </a:pPr>
            <a:endParaRPr lang="nl-NL" sz="1900" dirty="0" smtClean="0">
              <a:solidFill>
                <a:schemeClr val="tx1"/>
              </a:solidFill>
              <a:latin typeface="+mn-lt"/>
              <a:ea typeface="Calibri"/>
              <a:cs typeface="Times New Roman"/>
            </a:endParaRPr>
          </a:p>
          <a:p>
            <a:pPr marL="0" indent="0">
              <a:lnSpc>
                <a:spcPct val="115000"/>
              </a:lnSpc>
              <a:spcAft>
                <a:spcPts val="0"/>
              </a:spcAft>
              <a:buNone/>
            </a:pPr>
            <a:endParaRPr lang="nl-NL" sz="2300" dirty="0">
              <a:solidFill>
                <a:schemeClr val="tx1"/>
              </a:solidFill>
              <a:latin typeface="+mn-lt"/>
              <a:ea typeface="Calibri"/>
              <a:cs typeface="Times New Roman"/>
            </a:endParaRPr>
          </a:p>
        </p:txBody>
      </p:sp>
      <p:sp>
        <p:nvSpPr>
          <p:cNvPr id="10247" name="Tijdelijke aanduiding voor dianummer 6"/>
          <p:cNvSpPr>
            <a:spLocks noGrp="1"/>
          </p:cNvSpPr>
          <p:nvPr>
            <p:ph type="sldNum" sz="quarter" idx="14"/>
          </p:nvPr>
        </p:nvSpPr>
        <p:spPr bwMode="auto">
          <a:xfrm>
            <a:off x="7524750" y="4767263"/>
            <a:ext cx="116205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9pPr>
          </a:lstStyle>
          <a:p>
            <a:fld id="{82B0D748-E6B5-42B8-8A34-A85DB1C62E65}" type="slidenum">
              <a:rPr lang="nl-NL" altLang="nl-NL" sz="1000" baseline="0">
                <a:solidFill>
                  <a:srgbClr val="898989"/>
                </a:solidFill>
              </a:rPr>
              <a:pPr/>
              <a:t>4</a:t>
            </a:fld>
            <a:endParaRPr lang="nl-NL" altLang="nl-NL" sz="1000" baseline="0">
              <a:solidFill>
                <a:srgbClr val="89898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a:xfrm>
            <a:off x="746125" y="574675"/>
            <a:ext cx="7786688" cy="485775"/>
          </a:xfrm>
        </p:spPr>
        <p:txBody>
          <a:bodyPr>
            <a:normAutofit/>
          </a:bodyPr>
          <a:lstStyle/>
          <a:p>
            <a:pPr>
              <a:defRPr/>
            </a:pPr>
            <a:r>
              <a:rPr lang="nl-NL" sz="2400" dirty="0" smtClean="0">
                <a:latin typeface="Arial" charset="0"/>
              </a:rPr>
              <a:t>Voorbeeld “leren”: leergang </a:t>
            </a:r>
            <a:r>
              <a:rPr lang="nl-NL" sz="2400" dirty="0" err="1" smtClean="0">
                <a:latin typeface="Arial" charset="0"/>
              </a:rPr>
              <a:t>Mechatronica</a:t>
            </a:r>
            <a:r>
              <a:rPr lang="nl-NL" sz="2400" dirty="0" smtClean="0">
                <a:latin typeface="Arial" charset="0"/>
              </a:rPr>
              <a:t> </a:t>
            </a:r>
            <a:endParaRPr lang="nl-NL" sz="2400" dirty="0">
              <a:latin typeface="Arial" charset="0"/>
            </a:endParaRPr>
          </a:p>
        </p:txBody>
      </p:sp>
      <p:sp>
        <p:nvSpPr>
          <p:cNvPr id="10243" name="Tijdelijke aanduiding voor inhoud 2"/>
          <p:cNvSpPr>
            <a:spLocks noGrp="1"/>
          </p:cNvSpPr>
          <p:nvPr>
            <p:ph idx="1"/>
          </p:nvPr>
        </p:nvSpPr>
        <p:spPr bwMode="auto">
          <a:xfrm>
            <a:off x="746125" y="1131590"/>
            <a:ext cx="7858125" cy="360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a:lnSpc>
                <a:spcPct val="115000"/>
              </a:lnSpc>
              <a:spcAft>
                <a:spcPts val="0"/>
              </a:spcAft>
              <a:buNone/>
            </a:pPr>
            <a:r>
              <a:rPr lang="nl-NL" dirty="0" smtClean="0">
                <a:solidFill>
                  <a:schemeClr val="tx1"/>
                </a:solidFill>
                <a:latin typeface="+mn-lt"/>
              </a:rPr>
              <a:t>Op verzoek van 5 bedrijven uit Innovatiecluster Drachten, met hen ontwikkeld, </a:t>
            </a:r>
          </a:p>
          <a:p>
            <a:pPr marL="0" indent="0">
              <a:lnSpc>
                <a:spcPct val="115000"/>
              </a:lnSpc>
              <a:spcAft>
                <a:spcPts val="0"/>
              </a:spcAft>
              <a:buNone/>
            </a:pPr>
            <a:r>
              <a:rPr lang="nl-NL" dirty="0" smtClean="0">
                <a:solidFill>
                  <a:schemeClr val="tx1"/>
                </a:solidFill>
                <a:latin typeface="+mn-lt"/>
              </a:rPr>
              <a:t>in-company uitgevoerd voor samengestelde groep uit ICD</a:t>
            </a:r>
          </a:p>
          <a:p>
            <a:pPr>
              <a:lnSpc>
                <a:spcPct val="115000"/>
              </a:lnSpc>
              <a:spcAft>
                <a:spcPts val="0"/>
              </a:spcAft>
              <a:buFontTx/>
              <a:buChar char="-"/>
            </a:pPr>
            <a:endParaRPr lang="nl-NL" dirty="0" smtClean="0">
              <a:solidFill>
                <a:schemeClr val="tx1"/>
              </a:solidFill>
              <a:latin typeface="+mn-lt"/>
            </a:endParaRPr>
          </a:p>
          <a:p>
            <a:pPr marL="0" indent="0">
              <a:lnSpc>
                <a:spcPct val="115000"/>
              </a:lnSpc>
              <a:spcAft>
                <a:spcPts val="0"/>
              </a:spcAft>
              <a:buNone/>
            </a:pPr>
            <a:r>
              <a:rPr lang="nl-NL" dirty="0" smtClean="0">
                <a:solidFill>
                  <a:schemeClr val="tx1"/>
                </a:solidFill>
                <a:latin typeface="+mn-lt"/>
              </a:rPr>
              <a:t>Ontwerp: 30 EC, laag tempo (full-time-banen: 1 middag-avond per week contactonderwijs), planning tentamens in overleg</a:t>
            </a:r>
          </a:p>
          <a:p>
            <a:pPr>
              <a:lnSpc>
                <a:spcPct val="115000"/>
              </a:lnSpc>
              <a:spcAft>
                <a:spcPts val="0"/>
              </a:spcAft>
              <a:buFontTx/>
              <a:buChar char="-"/>
            </a:pPr>
            <a:endParaRPr lang="nl-NL" dirty="0" smtClean="0">
              <a:solidFill>
                <a:schemeClr val="tx1"/>
              </a:solidFill>
              <a:latin typeface="+mn-lt"/>
            </a:endParaRPr>
          </a:p>
          <a:p>
            <a:pPr marL="0" lvl="1" indent="0">
              <a:lnSpc>
                <a:spcPct val="115000"/>
              </a:lnSpc>
              <a:spcAft>
                <a:spcPts val="0"/>
              </a:spcAft>
              <a:buNone/>
            </a:pPr>
            <a:r>
              <a:rPr lang="nl-NL" dirty="0" smtClean="0">
                <a:solidFill>
                  <a:schemeClr val="tx1"/>
                </a:solidFill>
                <a:latin typeface="+mn-lt"/>
              </a:rPr>
              <a:t>Gecertificeerd, leeruitkomsten (groten)deels inwisselbaar in diplomatrajecten, examencommissie geïnvolveerd in proces</a:t>
            </a:r>
          </a:p>
          <a:p>
            <a:pPr marL="285750" lvl="1">
              <a:lnSpc>
                <a:spcPct val="115000"/>
              </a:lnSpc>
              <a:spcAft>
                <a:spcPts val="0"/>
              </a:spcAft>
              <a:buFontTx/>
              <a:buChar char="-"/>
            </a:pPr>
            <a:endParaRPr lang="nl-NL" dirty="0" smtClean="0">
              <a:solidFill>
                <a:schemeClr val="tx1"/>
              </a:solidFill>
              <a:latin typeface="+mn-lt"/>
            </a:endParaRPr>
          </a:p>
          <a:p>
            <a:pPr marL="0" indent="0">
              <a:lnSpc>
                <a:spcPct val="115000"/>
              </a:lnSpc>
              <a:spcAft>
                <a:spcPts val="0"/>
              </a:spcAft>
              <a:buNone/>
            </a:pPr>
            <a:r>
              <a:rPr lang="nl-NL" dirty="0" smtClean="0">
                <a:solidFill>
                  <a:schemeClr val="tx1"/>
                </a:solidFill>
                <a:latin typeface="+mn-lt"/>
              </a:rPr>
              <a:t>Nu verzoek ICD : </a:t>
            </a:r>
            <a:r>
              <a:rPr lang="nl-NL" dirty="0" err="1" smtClean="0">
                <a:solidFill>
                  <a:schemeClr val="tx1"/>
                </a:solidFill>
                <a:latin typeface="+mn-lt"/>
              </a:rPr>
              <a:t>doorontwikkelen</a:t>
            </a:r>
            <a:r>
              <a:rPr lang="nl-NL" dirty="0" smtClean="0">
                <a:solidFill>
                  <a:schemeClr val="tx1"/>
                </a:solidFill>
                <a:latin typeface="+mn-lt"/>
              </a:rPr>
              <a:t> </a:t>
            </a:r>
            <a:r>
              <a:rPr lang="nl-NL" dirty="0">
                <a:solidFill>
                  <a:schemeClr val="tx1"/>
                </a:solidFill>
                <a:latin typeface="+mn-lt"/>
              </a:rPr>
              <a:t>naar Ad </a:t>
            </a:r>
            <a:r>
              <a:rPr lang="nl-NL" dirty="0" err="1">
                <a:solidFill>
                  <a:schemeClr val="tx1"/>
                </a:solidFill>
                <a:latin typeface="+mn-lt"/>
              </a:rPr>
              <a:t>Mechatronica</a:t>
            </a:r>
            <a:r>
              <a:rPr lang="nl-NL" dirty="0">
                <a:solidFill>
                  <a:schemeClr val="tx1"/>
                </a:solidFill>
                <a:latin typeface="+mn-lt"/>
              </a:rPr>
              <a:t> (diploma</a:t>
            </a:r>
            <a:r>
              <a:rPr lang="nl-NL" dirty="0" smtClean="0">
                <a:solidFill>
                  <a:schemeClr val="tx1"/>
                </a:solidFill>
                <a:latin typeface="+mn-lt"/>
              </a:rPr>
              <a:t>)</a:t>
            </a:r>
          </a:p>
          <a:p>
            <a:pPr>
              <a:lnSpc>
                <a:spcPct val="115000"/>
              </a:lnSpc>
              <a:spcAft>
                <a:spcPts val="0"/>
              </a:spcAft>
              <a:buNone/>
            </a:pPr>
            <a:endParaRPr lang="nl-NL" dirty="0" smtClean="0">
              <a:solidFill>
                <a:schemeClr val="tx1"/>
              </a:solidFill>
              <a:latin typeface="+mn-lt"/>
            </a:endParaRPr>
          </a:p>
        </p:txBody>
      </p:sp>
      <p:sp>
        <p:nvSpPr>
          <p:cNvPr id="10247" name="Tijdelijke aanduiding voor dianummer 6"/>
          <p:cNvSpPr>
            <a:spLocks noGrp="1"/>
          </p:cNvSpPr>
          <p:nvPr>
            <p:ph type="sldNum" sz="quarter" idx="14"/>
          </p:nvPr>
        </p:nvSpPr>
        <p:spPr bwMode="auto">
          <a:xfrm>
            <a:off x="7524750" y="4767263"/>
            <a:ext cx="116205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9pPr>
          </a:lstStyle>
          <a:p>
            <a:fld id="{82B0D748-E6B5-42B8-8A34-A85DB1C62E65}" type="slidenum">
              <a:rPr lang="nl-NL" altLang="nl-NL" sz="1000" baseline="0">
                <a:solidFill>
                  <a:srgbClr val="898989"/>
                </a:solidFill>
              </a:rPr>
              <a:pPr/>
              <a:t>5</a:t>
            </a:fld>
            <a:endParaRPr lang="nl-NL" altLang="nl-NL" sz="1000" baseline="0">
              <a:solidFill>
                <a:srgbClr val="89898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a:xfrm>
            <a:off x="746125" y="574675"/>
            <a:ext cx="7786688" cy="485775"/>
          </a:xfrm>
        </p:spPr>
        <p:txBody>
          <a:bodyPr>
            <a:normAutofit/>
          </a:bodyPr>
          <a:lstStyle/>
          <a:p>
            <a:pPr>
              <a:defRPr/>
            </a:pPr>
            <a:r>
              <a:rPr lang="nl-NL" sz="2400" dirty="0" smtClean="0">
                <a:latin typeface="Arial" charset="0"/>
              </a:rPr>
              <a:t>Selma deed de leergang </a:t>
            </a:r>
            <a:r>
              <a:rPr lang="nl-NL" sz="2400" dirty="0" err="1" smtClean="0">
                <a:latin typeface="Arial" charset="0"/>
              </a:rPr>
              <a:t>Mechatronica</a:t>
            </a:r>
            <a:r>
              <a:rPr lang="nl-NL" sz="2400" dirty="0" smtClean="0">
                <a:latin typeface="Arial" charset="0"/>
              </a:rPr>
              <a:t> </a:t>
            </a:r>
            <a:endParaRPr lang="nl-NL" sz="2400" dirty="0">
              <a:latin typeface="Arial" charset="0"/>
            </a:endParaRPr>
          </a:p>
        </p:txBody>
      </p:sp>
      <p:sp>
        <p:nvSpPr>
          <p:cNvPr id="10243" name="Tijdelijke aanduiding voor inhoud 2"/>
          <p:cNvSpPr>
            <a:spLocks noGrp="1"/>
          </p:cNvSpPr>
          <p:nvPr>
            <p:ph idx="1"/>
          </p:nvPr>
        </p:nvSpPr>
        <p:spPr bwMode="auto">
          <a:xfrm>
            <a:off x="746125" y="1131590"/>
            <a:ext cx="7858125" cy="360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a:lnSpc>
                <a:spcPct val="115000"/>
              </a:lnSpc>
              <a:spcAft>
                <a:spcPts val="0"/>
              </a:spcAft>
              <a:buNone/>
            </a:pPr>
            <a:r>
              <a:rPr lang="nl-NL" sz="1900" dirty="0" smtClean="0">
                <a:solidFill>
                  <a:schemeClr val="tx1"/>
                </a:solidFill>
                <a:latin typeface="+mn-lt"/>
              </a:rPr>
              <a:t>Selma, werkvoorbereider, </a:t>
            </a:r>
            <a:r>
              <a:rPr lang="nl-NL" sz="1900" dirty="0" err="1" smtClean="0">
                <a:solidFill>
                  <a:schemeClr val="tx1"/>
                </a:solidFill>
                <a:latin typeface="+mn-lt"/>
              </a:rPr>
              <a:t>quality</a:t>
            </a:r>
            <a:r>
              <a:rPr lang="nl-NL" sz="1900" dirty="0" smtClean="0">
                <a:solidFill>
                  <a:schemeClr val="tx1"/>
                </a:solidFill>
                <a:latin typeface="+mn-lt"/>
              </a:rPr>
              <a:t> </a:t>
            </a:r>
            <a:r>
              <a:rPr lang="nl-NL" sz="1900" dirty="0" err="1" smtClean="0">
                <a:solidFill>
                  <a:schemeClr val="tx1"/>
                </a:solidFill>
                <a:latin typeface="+mn-lt"/>
              </a:rPr>
              <a:t>controler</a:t>
            </a:r>
            <a:r>
              <a:rPr lang="nl-NL" sz="1900" dirty="0" smtClean="0">
                <a:solidFill>
                  <a:schemeClr val="tx1"/>
                </a:solidFill>
                <a:latin typeface="+mn-lt"/>
              </a:rPr>
              <a:t>, engineer: </a:t>
            </a:r>
          </a:p>
          <a:p>
            <a:pPr>
              <a:lnSpc>
                <a:spcPct val="115000"/>
              </a:lnSpc>
              <a:spcAft>
                <a:spcPts val="0"/>
              </a:spcAft>
              <a:buNone/>
            </a:pPr>
            <a:endParaRPr lang="nl-NL" sz="1900" dirty="0" smtClean="0">
              <a:solidFill>
                <a:schemeClr val="tx1"/>
              </a:solidFill>
              <a:latin typeface="+mn-lt"/>
            </a:endParaRPr>
          </a:p>
          <a:p>
            <a:pPr>
              <a:lnSpc>
                <a:spcPct val="115000"/>
              </a:lnSpc>
              <a:spcAft>
                <a:spcPts val="0"/>
              </a:spcAft>
              <a:buNone/>
            </a:pPr>
            <a:r>
              <a:rPr lang="nl-NL" sz="1900" dirty="0" smtClean="0">
                <a:solidFill>
                  <a:schemeClr val="tx1"/>
                </a:solidFill>
                <a:latin typeface="+mn-lt"/>
              </a:rPr>
              <a:t>“De scholing hielp direct bij het eigen werk: </a:t>
            </a:r>
            <a:r>
              <a:rPr lang="nl-NL" sz="1900" dirty="0" err="1" smtClean="0">
                <a:solidFill>
                  <a:schemeClr val="tx1"/>
                </a:solidFill>
                <a:latin typeface="+mn-lt"/>
              </a:rPr>
              <a:t>mechatronica</a:t>
            </a:r>
            <a:r>
              <a:rPr lang="nl-NL" sz="1900" dirty="0" smtClean="0">
                <a:solidFill>
                  <a:schemeClr val="tx1"/>
                </a:solidFill>
                <a:latin typeface="+mn-lt"/>
              </a:rPr>
              <a:t> is het thema voor ons. Geen reistijd was ook fijn. Niet iedereen kon meekomen maar de meesten haalden het certificaat wel.”</a:t>
            </a:r>
          </a:p>
          <a:p>
            <a:pPr>
              <a:lnSpc>
                <a:spcPct val="115000"/>
              </a:lnSpc>
              <a:spcAft>
                <a:spcPts val="0"/>
              </a:spcAft>
              <a:buNone/>
            </a:pPr>
            <a:endParaRPr lang="nl-NL" sz="1900" dirty="0" smtClean="0">
              <a:solidFill>
                <a:schemeClr val="tx1"/>
              </a:solidFill>
              <a:latin typeface="+mn-lt"/>
            </a:endParaRPr>
          </a:p>
          <a:p>
            <a:pPr>
              <a:lnSpc>
                <a:spcPct val="115000"/>
              </a:lnSpc>
              <a:spcAft>
                <a:spcPts val="0"/>
              </a:spcAft>
              <a:buNone/>
            </a:pPr>
            <a:r>
              <a:rPr lang="nl-NL" sz="1900" dirty="0" smtClean="0">
                <a:solidFill>
                  <a:schemeClr val="tx1"/>
                </a:solidFill>
                <a:latin typeface="+mn-lt"/>
              </a:rPr>
              <a:t>“Leren is hartstikke leuk. Ik doe nu de Ad Projectleider Techniek. Wel zwaar ; nu wel reizen, veel discipline vereist.   En </a:t>
            </a:r>
            <a:r>
              <a:rPr lang="nl-NL" sz="1900" dirty="0">
                <a:solidFill>
                  <a:schemeClr val="tx1"/>
                </a:solidFill>
                <a:latin typeface="+mn-lt"/>
              </a:rPr>
              <a:t>de baas vergoedt de tijd niet: </a:t>
            </a:r>
            <a:r>
              <a:rPr lang="nl-NL" sz="1900" dirty="0" err="1">
                <a:solidFill>
                  <a:schemeClr val="tx1"/>
                </a:solidFill>
                <a:latin typeface="+mn-lt"/>
              </a:rPr>
              <a:t>avond-uren</a:t>
            </a:r>
            <a:r>
              <a:rPr lang="nl-NL" sz="1900" dirty="0">
                <a:solidFill>
                  <a:schemeClr val="tx1"/>
                </a:solidFill>
                <a:latin typeface="+mn-lt"/>
              </a:rPr>
              <a:t> les, fulltime werken, alle vrije tijd in studeren.  Als de politiek (of wie dan ook) de baas nu compenseert voor een deel van mijn werktijd, dan is het beter te doen</a:t>
            </a:r>
            <a:r>
              <a:rPr lang="nl-NL" sz="1900" dirty="0" smtClean="0">
                <a:solidFill>
                  <a:schemeClr val="tx1"/>
                </a:solidFill>
                <a:latin typeface="+mn-lt"/>
              </a:rPr>
              <a:t>….”</a:t>
            </a:r>
          </a:p>
          <a:p>
            <a:pPr marL="342900" lvl="2" indent="-342900">
              <a:lnSpc>
                <a:spcPct val="115000"/>
              </a:lnSpc>
              <a:spcAft>
                <a:spcPts val="0"/>
              </a:spcAft>
              <a:buFontTx/>
              <a:buChar char="-"/>
            </a:pPr>
            <a:endParaRPr lang="nl-NL" sz="1900" dirty="0" smtClean="0">
              <a:solidFill>
                <a:schemeClr val="tx1"/>
              </a:solidFill>
              <a:latin typeface="+mn-lt"/>
            </a:endParaRPr>
          </a:p>
          <a:p>
            <a:pPr>
              <a:lnSpc>
                <a:spcPct val="115000"/>
              </a:lnSpc>
              <a:spcAft>
                <a:spcPts val="0"/>
              </a:spcAft>
              <a:buNone/>
            </a:pPr>
            <a:endParaRPr lang="nl-NL" sz="2000" dirty="0" smtClean="0">
              <a:solidFill>
                <a:schemeClr val="tx1"/>
              </a:solidFill>
              <a:latin typeface="+mn-lt"/>
            </a:endParaRPr>
          </a:p>
        </p:txBody>
      </p:sp>
      <p:sp>
        <p:nvSpPr>
          <p:cNvPr id="10247" name="Tijdelijke aanduiding voor dianummer 6"/>
          <p:cNvSpPr>
            <a:spLocks noGrp="1"/>
          </p:cNvSpPr>
          <p:nvPr>
            <p:ph type="sldNum" sz="quarter" idx="14"/>
          </p:nvPr>
        </p:nvSpPr>
        <p:spPr bwMode="auto">
          <a:xfrm>
            <a:off x="7524750" y="4767263"/>
            <a:ext cx="116205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9pPr>
          </a:lstStyle>
          <a:p>
            <a:fld id="{82B0D748-E6B5-42B8-8A34-A85DB1C62E65}" type="slidenum">
              <a:rPr lang="nl-NL" altLang="nl-NL" sz="1000" baseline="0">
                <a:solidFill>
                  <a:srgbClr val="898989"/>
                </a:solidFill>
              </a:rPr>
              <a:pPr/>
              <a:t>6</a:t>
            </a:fld>
            <a:endParaRPr lang="nl-NL" altLang="nl-NL" sz="1000" baseline="0">
              <a:solidFill>
                <a:srgbClr val="898989"/>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a:xfrm>
            <a:off x="746125" y="574675"/>
            <a:ext cx="7786688" cy="485775"/>
          </a:xfrm>
        </p:spPr>
        <p:txBody>
          <a:bodyPr>
            <a:normAutofit/>
          </a:bodyPr>
          <a:lstStyle/>
          <a:p>
            <a:pPr>
              <a:defRPr/>
            </a:pPr>
            <a:r>
              <a:rPr lang="nl-NL" sz="2400" dirty="0" smtClean="0">
                <a:solidFill>
                  <a:srgbClr val="E86A16"/>
                </a:solidFill>
                <a:latin typeface="Arial" panose="020B0604020202020204" pitchFamily="34" charset="0"/>
                <a:ea typeface="Calibri"/>
                <a:cs typeface="Arial" panose="020B0604020202020204" pitchFamily="34" charset="0"/>
              </a:rPr>
              <a:t>Leven </a:t>
            </a:r>
            <a:r>
              <a:rPr lang="nl-NL" sz="2400" dirty="0">
                <a:solidFill>
                  <a:srgbClr val="E86A16"/>
                </a:solidFill>
                <a:latin typeface="Arial" panose="020B0604020202020204" pitchFamily="34" charset="0"/>
                <a:ea typeface="Calibri"/>
                <a:cs typeface="Arial" panose="020B0604020202020204" pitchFamily="34" charset="0"/>
              </a:rPr>
              <a:t>Lang Ontwikkelen via samen </a:t>
            </a:r>
            <a:r>
              <a:rPr lang="nl-NL" sz="2400" dirty="0" smtClean="0">
                <a:solidFill>
                  <a:srgbClr val="E86A16"/>
                </a:solidFill>
                <a:latin typeface="Arial" panose="020B0604020202020204" pitchFamily="34" charset="0"/>
                <a:ea typeface="Calibri"/>
                <a:cs typeface="Arial" panose="020B0604020202020204" pitchFamily="34" charset="0"/>
              </a:rPr>
              <a:t>innoveren</a:t>
            </a:r>
            <a:endParaRPr lang="nl-NL" sz="2000" dirty="0">
              <a:solidFill>
                <a:srgbClr val="E86A16"/>
              </a:solidFill>
              <a:latin typeface="Arial" charset="0"/>
            </a:endParaRPr>
          </a:p>
        </p:txBody>
      </p:sp>
      <p:sp>
        <p:nvSpPr>
          <p:cNvPr id="10243" name="Tijdelijke aanduiding voor inhoud 2"/>
          <p:cNvSpPr>
            <a:spLocks noGrp="1"/>
          </p:cNvSpPr>
          <p:nvPr>
            <p:ph idx="1"/>
          </p:nvPr>
        </p:nvSpPr>
        <p:spPr bwMode="auto">
          <a:xfrm>
            <a:off x="746125" y="1131590"/>
            <a:ext cx="7858125" cy="360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nSpc>
                <a:spcPct val="115000"/>
              </a:lnSpc>
              <a:spcAft>
                <a:spcPts val="0"/>
              </a:spcAft>
              <a:buNone/>
            </a:pPr>
            <a:r>
              <a:rPr lang="nl-NL" dirty="0" smtClean="0">
                <a:solidFill>
                  <a:schemeClr val="tx1"/>
                </a:solidFill>
                <a:latin typeface="+mn-lt"/>
                <a:ea typeface="Calibri"/>
                <a:cs typeface="Times New Roman"/>
              </a:rPr>
              <a:t>P</a:t>
            </a:r>
            <a:r>
              <a:rPr lang="nl-NL" dirty="0" smtClean="0">
                <a:solidFill>
                  <a:schemeClr val="tx1"/>
                </a:solidFill>
                <a:latin typeface="+mn-lt"/>
              </a:rPr>
              <a:t>roject ID3AS:</a:t>
            </a:r>
            <a:r>
              <a:rPr lang="nl-NL" dirty="0" smtClean="0">
                <a:solidFill>
                  <a:schemeClr val="tx1"/>
                </a:solidFill>
                <a:latin typeface="+mn-lt"/>
                <a:ea typeface="Calibri"/>
                <a:cs typeface="Times New Roman"/>
              </a:rPr>
              <a:t> EU-project waarin bedrijven in NL en </a:t>
            </a:r>
            <a:r>
              <a:rPr lang="nl-NL" dirty="0" err="1" smtClean="0">
                <a:solidFill>
                  <a:schemeClr val="tx1"/>
                </a:solidFill>
                <a:latin typeface="+mn-lt"/>
                <a:ea typeface="Calibri"/>
                <a:cs typeface="Times New Roman"/>
              </a:rPr>
              <a:t>Dld</a:t>
            </a:r>
            <a:r>
              <a:rPr lang="nl-NL" dirty="0" smtClean="0">
                <a:solidFill>
                  <a:schemeClr val="tx1"/>
                </a:solidFill>
                <a:latin typeface="+mn-lt"/>
                <a:ea typeface="Calibri"/>
                <a:cs typeface="Times New Roman"/>
              </a:rPr>
              <a:t> consortia vormen en van elkaar leren hoe ze hun sensortoepassing kunnen verbreden naar andere domeinen en daarmee naar de markt kunnen </a:t>
            </a:r>
            <a:endParaRPr lang="nl-NL" dirty="0" smtClean="0">
              <a:solidFill>
                <a:schemeClr val="tx1"/>
              </a:solidFill>
              <a:latin typeface="+mn-lt"/>
            </a:endParaRPr>
          </a:p>
          <a:p>
            <a:pPr marL="0" lvl="1" indent="0">
              <a:lnSpc>
                <a:spcPct val="115000"/>
              </a:lnSpc>
              <a:spcAft>
                <a:spcPts val="0"/>
              </a:spcAft>
              <a:buNone/>
            </a:pPr>
            <a:endParaRPr lang="nl-NL" dirty="0" smtClean="0">
              <a:solidFill>
                <a:schemeClr val="tx1"/>
              </a:solidFill>
              <a:latin typeface="+mn-lt"/>
            </a:endParaRPr>
          </a:p>
          <a:p>
            <a:pPr marL="0" lvl="1" indent="0">
              <a:lnSpc>
                <a:spcPct val="115000"/>
              </a:lnSpc>
              <a:spcAft>
                <a:spcPts val="0"/>
              </a:spcAft>
              <a:buNone/>
            </a:pPr>
            <a:r>
              <a:rPr lang="nl-NL" dirty="0" smtClean="0">
                <a:solidFill>
                  <a:schemeClr val="tx1"/>
                </a:solidFill>
                <a:latin typeface="+mn-lt"/>
              </a:rPr>
              <a:t>Hogescholen NL en </a:t>
            </a:r>
            <a:r>
              <a:rPr lang="nl-NL" dirty="0" err="1" smtClean="0">
                <a:solidFill>
                  <a:schemeClr val="tx1"/>
                </a:solidFill>
                <a:latin typeface="+mn-lt"/>
              </a:rPr>
              <a:t>Dld</a:t>
            </a:r>
            <a:r>
              <a:rPr lang="nl-NL" dirty="0" smtClean="0">
                <a:solidFill>
                  <a:schemeClr val="tx1"/>
                </a:solidFill>
                <a:latin typeface="+mn-lt"/>
              </a:rPr>
              <a:t> ondersteunen met (subsidie)gelden, kennis (techniek en business-ontwikkeling) en faciliteren de samenwerking.  Budget </a:t>
            </a:r>
            <a:r>
              <a:rPr lang="nl-NL" dirty="0" err="1" smtClean="0">
                <a:solidFill>
                  <a:schemeClr val="tx1"/>
                </a:solidFill>
                <a:latin typeface="+mn-lt"/>
              </a:rPr>
              <a:t>Interreg</a:t>
            </a:r>
            <a:r>
              <a:rPr lang="nl-NL" dirty="0" smtClean="0">
                <a:solidFill>
                  <a:schemeClr val="tx1"/>
                </a:solidFill>
                <a:latin typeface="+mn-lt"/>
              </a:rPr>
              <a:t>/EU/EDR; 9 miljoen. </a:t>
            </a:r>
          </a:p>
          <a:p>
            <a:pPr marL="0" lvl="1" indent="0">
              <a:lnSpc>
                <a:spcPct val="115000"/>
              </a:lnSpc>
              <a:spcAft>
                <a:spcPts val="0"/>
              </a:spcAft>
              <a:buNone/>
            </a:pPr>
            <a:endParaRPr lang="nl-NL" dirty="0" smtClean="0">
              <a:solidFill>
                <a:schemeClr val="tx1"/>
              </a:solidFill>
              <a:latin typeface="+mn-lt"/>
              <a:ea typeface="Calibri"/>
              <a:cs typeface="Times New Roman"/>
            </a:endParaRPr>
          </a:p>
          <a:p>
            <a:pPr marL="0" lvl="1" indent="0">
              <a:lnSpc>
                <a:spcPct val="115000"/>
              </a:lnSpc>
              <a:spcAft>
                <a:spcPts val="0"/>
              </a:spcAft>
              <a:buNone/>
            </a:pPr>
            <a:r>
              <a:rPr lang="nl-NL" dirty="0" smtClean="0">
                <a:solidFill>
                  <a:schemeClr val="tx1"/>
                </a:solidFill>
                <a:latin typeface="+mn-lt"/>
                <a:ea typeface="Calibri"/>
                <a:cs typeface="Times New Roman"/>
              </a:rPr>
              <a:t>Studenten, docenten/onderzoekers en medewerkers uit bedrijven werken samen, bij HG nu 6 consortia actief, eerste producten in ontwikkeling</a:t>
            </a:r>
          </a:p>
          <a:p>
            <a:pPr marL="342900" lvl="1" indent="-342900">
              <a:lnSpc>
                <a:spcPct val="115000"/>
              </a:lnSpc>
              <a:spcAft>
                <a:spcPts val="0"/>
              </a:spcAft>
              <a:buNone/>
            </a:pPr>
            <a:endParaRPr lang="nl-NL" dirty="0" smtClean="0">
              <a:latin typeface="Calibri"/>
              <a:ea typeface="Calibri"/>
              <a:cs typeface="Times New Roman"/>
            </a:endParaRPr>
          </a:p>
          <a:p>
            <a:pPr>
              <a:lnSpc>
                <a:spcPct val="115000"/>
              </a:lnSpc>
              <a:spcAft>
                <a:spcPts val="0"/>
              </a:spcAft>
              <a:buNone/>
            </a:pPr>
            <a:endParaRPr lang="nl-NL" sz="2000" dirty="0" smtClean="0">
              <a:latin typeface="+mn-lt"/>
            </a:endParaRPr>
          </a:p>
          <a:p>
            <a:pPr>
              <a:lnSpc>
                <a:spcPct val="115000"/>
              </a:lnSpc>
              <a:spcAft>
                <a:spcPts val="0"/>
              </a:spcAft>
              <a:buFontTx/>
              <a:buChar char="-"/>
            </a:pPr>
            <a:endParaRPr lang="nl-NL" sz="2000" dirty="0" smtClean="0">
              <a:solidFill>
                <a:schemeClr val="tx1"/>
              </a:solidFill>
              <a:latin typeface="+mn-lt"/>
            </a:endParaRPr>
          </a:p>
          <a:p>
            <a:pPr marL="342900" lvl="2" indent="-342900">
              <a:lnSpc>
                <a:spcPct val="115000"/>
              </a:lnSpc>
              <a:spcAft>
                <a:spcPts val="0"/>
              </a:spcAft>
              <a:buFontTx/>
              <a:buChar char="-"/>
            </a:pPr>
            <a:endParaRPr lang="nl-NL" sz="2000" dirty="0" smtClean="0">
              <a:solidFill>
                <a:schemeClr val="tx1"/>
              </a:solidFill>
              <a:latin typeface="+mn-lt"/>
            </a:endParaRPr>
          </a:p>
          <a:p>
            <a:pPr>
              <a:lnSpc>
                <a:spcPct val="115000"/>
              </a:lnSpc>
              <a:spcAft>
                <a:spcPts val="0"/>
              </a:spcAft>
              <a:buNone/>
            </a:pPr>
            <a:endParaRPr lang="nl-NL" sz="2000" dirty="0" smtClean="0">
              <a:solidFill>
                <a:schemeClr val="tx1"/>
              </a:solidFill>
              <a:latin typeface="+mn-lt"/>
            </a:endParaRPr>
          </a:p>
        </p:txBody>
      </p:sp>
      <p:sp>
        <p:nvSpPr>
          <p:cNvPr id="10247" name="Tijdelijke aanduiding voor dianummer 6"/>
          <p:cNvSpPr>
            <a:spLocks noGrp="1"/>
          </p:cNvSpPr>
          <p:nvPr>
            <p:ph type="sldNum" sz="quarter" idx="14"/>
          </p:nvPr>
        </p:nvSpPr>
        <p:spPr bwMode="auto">
          <a:xfrm>
            <a:off x="7524750" y="4767263"/>
            <a:ext cx="116205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9pPr>
          </a:lstStyle>
          <a:p>
            <a:fld id="{82B0D748-E6B5-42B8-8A34-A85DB1C62E65}" type="slidenum">
              <a:rPr lang="nl-NL" altLang="nl-NL" sz="1000" baseline="0">
                <a:solidFill>
                  <a:srgbClr val="898989"/>
                </a:solidFill>
              </a:rPr>
              <a:pPr/>
              <a:t>7</a:t>
            </a:fld>
            <a:endParaRPr lang="nl-NL" altLang="nl-NL" sz="1000" baseline="0">
              <a:solidFill>
                <a:srgbClr val="89898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a:xfrm>
            <a:off x="746125" y="574675"/>
            <a:ext cx="7786688" cy="485775"/>
          </a:xfrm>
        </p:spPr>
        <p:txBody>
          <a:bodyPr>
            <a:normAutofit/>
          </a:bodyPr>
          <a:lstStyle/>
          <a:p>
            <a:pPr>
              <a:defRPr/>
            </a:pPr>
            <a:r>
              <a:rPr lang="nl-NL" sz="2400" dirty="0" smtClean="0">
                <a:latin typeface="Arial" charset="0"/>
              </a:rPr>
              <a:t>Innovatieproject ID3AS </a:t>
            </a:r>
            <a:endParaRPr lang="nl-NL" sz="2400" dirty="0">
              <a:latin typeface="Arial" charset="0"/>
            </a:endParaRPr>
          </a:p>
        </p:txBody>
      </p:sp>
      <p:sp>
        <p:nvSpPr>
          <p:cNvPr id="10243" name="Tijdelijke aanduiding voor inhoud 2"/>
          <p:cNvSpPr>
            <a:spLocks noGrp="1"/>
          </p:cNvSpPr>
          <p:nvPr>
            <p:ph idx="1"/>
          </p:nvPr>
        </p:nvSpPr>
        <p:spPr bwMode="auto">
          <a:xfrm>
            <a:off x="746125" y="1131590"/>
            <a:ext cx="7858125" cy="360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342900" lvl="1" indent="-342900">
              <a:lnSpc>
                <a:spcPct val="115000"/>
              </a:lnSpc>
              <a:spcAft>
                <a:spcPts val="0"/>
              </a:spcAft>
              <a:buNone/>
            </a:pPr>
            <a:r>
              <a:rPr lang="nl-NL" dirty="0" smtClean="0">
                <a:solidFill>
                  <a:schemeClr val="tx1"/>
                </a:solidFill>
                <a:latin typeface="Calibri"/>
                <a:ea typeface="Calibri"/>
                <a:cs typeface="Times New Roman"/>
              </a:rPr>
              <a:t>Samen onderzoeken leidt tot innovaties, en-passant wordt er geleerd en ontwikkelen de deelnemers zich:</a:t>
            </a:r>
          </a:p>
          <a:p>
            <a:pPr marL="342900" lvl="1" indent="-342900">
              <a:lnSpc>
                <a:spcPct val="115000"/>
              </a:lnSpc>
              <a:spcAft>
                <a:spcPts val="0"/>
              </a:spcAft>
              <a:buNone/>
            </a:pPr>
            <a:endParaRPr lang="nl-NL" dirty="0" smtClean="0">
              <a:solidFill>
                <a:schemeClr val="tx1"/>
              </a:solidFill>
              <a:latin typeface="Calibri"/>
              <a:ea typeface="Calibri"/>
              <a:cs typeface="Times New Roman"/>
            </a:endParaRPr>
          </a:p>
          <a:p>
            <a:pPr marL="342900" lvl="1" indent="-342900">
              <a:lnSpc>
                <a:spcPct val="115000"/>
              </a:lnSpc>
              <a:spcAft>
                <a:spcPts val="0"/>
              </a:spcAft>
              <a:buFontTx/>
              <a:buChar char="-"/>
            </a:pPr>
            <a:r>
              <a:rPr lang="nl-NL" dirty="0" smtClean="0">
                <a:solidFill>
                  <a:schemeClr val="tx1"/>
                </a:solidFill>
                <a:latin typeface="Calibri"/>
                <a:ea typeface="Calibri"/>
                <a:cs typeface="Times New Roman"/>
              </a:rPr>
              <a:t>Medewerkers van bedrijven leren van elkaar, verrassen elkaar met oplossingen</a:t>
            </a:r>
            <a:r>
              <a:rPr lang="nl-NL" dirty="0" smtClean="0">
                <a:solidFill>
                  <a:schemeClr val="tx1"/>
                </a:solidFill>
                <a:latin typeface="Calibri"/>
                <a:ea typeface="Times New Roman"/>
                <a:cs typeface="Segoe UI"/>
              </a:rPr>
              <a:t>.</a:t>
            </a:r>
            <a:endParaRPr lang="nl-NL" dirty="0" smtClean="0">
              <a:solidFill>
                <a:schemeClr val="tx1"/>
              </a:solidFill>
              <a:latin typeface="Calibri"/>
              <a:ea typeface="Times New Roman"/>
              <a:cs typeface="Times New Roman"/>
            </a:endParaRPr>
          </a:p>
          <a:p>
            <a:pPr marL="342900" lvl="1" indent="-342900">
              <a:lnSpc>
                <a:spcPct val="115000"/>
              </a:lnSpc>
              <a:spcAft>
                <a:spcPts val="0"/>
              </a:spcAft>
              <a:buFontTx/>
              <a:buChar char="-"/>
            </a:pPr>
            <a:r>
              <a:rPr lang="nl-NL" dirty="0" smtClean="0">
                <a:solidFill>
                  <a:schemeClr val="tx1"/>
                </a:solidFill>
                <a:latin typeface="Calibri"/>
                <a:ea typeface="Times New Roman"/>
                <a:cs typeface="Segoe UI"/>
              </a:rPr>
              <a:t>Hogeschool brengt expertkennis in, </a:t>
            </a:r>
            <a:r>
              <a:rPr lang="nl-NL" i="1" dirty="0" smtClean="0">
                <a:solidFill>
                  <a:schemeClr val="tx1"/>
                </a:solidFill>
                <a:latin typeface="Calibri"/>
                <a:ea typeface="Times New Roman"/>
                <a:cs typeface="Segoe UI"/>
              </a:rPr>
              <a:t>“just-in-time”  </a:t>
            </a:r>
            <a:r>
              <a:rPr lang="nl-NL" dirty="0" smtClean="0">
                <a:solidFill>
                  <a:schemeClr val="tx1"/>
                </a:solidFill>
                <a:latin typeface="Calibri"/>
                <a:ea typeface="Times New Roman"/>
                <a:cs typeface="Segoe UI"/>
              </a:rPr>
              <a:t>bijv. </a:t>
            </a:r>
            <a:r>
              <a:rPr lang="nl-NL" dirty="0" err="1" smtClean="0">
                <a:solidFill>
                  <a:schemeClr val="tx1"/>
                </a:solidFill>
                <a:latin typeface="Calibri"/>
                <a:ea typeface="Times New Roman"/>
                <a:cs typeface="Segoe UI"/>
              </a:rPr>
              <a:t>IP’s</a:t>
            </a:r>
            <a:r>
              <a:rPr lang="nl-NL" dirty="0" smtClean="0">
                <a:solidFill>
                  <a:schemeClr val="tx1"/>
                </a:solidFill>
                <a:latin typeface="Calibri"/>
                <a:ea typeface="Times New Roman"/>
                <a:cs typeface="Segoe UI"/>
              </a:rPr>
              <a:t>,  cultuurverschillen, data-security.</a:t>
            </a:r>
            <a:endParaRPr lang="nl-NL" dirty="0" smtClean="0">
              <a:solidFill>
                <a:schemeClr val="tx1"/>
              </a:solidFill>
              <a:latin typeface="Calibri"/>
              <a:ea typeface="Times New Roman"/>
              <a:cs typeface="Times New Roman"/>
            </a:endParaRPr>
          </a:p>
          <a:p>
            <a:pPr marL="342900" lvl="1" indent="-342900">
              <a:lnSpc>
                <a:spcPct val="115000"/>
              </a:lnSpc>
              <a:spcAft>
                <a:spcPts val="0"/>
              </a:spcAft>
              <a:buNone/>
            </a:pPr>
            <a:r>
              <a:rPr lang="nl-NL" dirty="0" smtClean="0">
                <a:solidFill>
                  <a:schemeClr val="tx1"/>
                </a:solidFill>
                <a:latin typeface="Calibri"/>
                <a:ea typeface="Times New Roman"/>
                <a:cs typeface="Segoe UI"/>
              </a:rPr>
              <a:t>-     Lectoraat Smart Systems is aangehaakt, </a:t>
            </a:r>
            <a:r>
              <a:rPr lang="nl-NL" dirty="0" smtClean="0">
                <a:solidFill>
                  <a:schemeClr val="tx1"/>
                </a:solidFill>
                <a:latin typeface="Calibri"/>
                <a:ea typeface="Calibri"/>
                <a:cs typeface="Times New Roman"/>
              </a:rPr>
              <a:t>docenten en studenten.</a:t>
            </a:r>
          </a:p>
          <a:p>
            <a:pPr marL="342900" lvl="1" indent="-342900">
              <a:lnSpc>
                <a:spcPct val="115000"/>
              </a:lnSpc>
              <a:spcAft>
                <a:spcPts val="0"/>
              </a:spcAft>
              <a:buNone/>
            </a:pPr>
            <a:r>
              <a:rPr lang="nl-NL" dirty="0" smtClean="0">
                <a:solidFill>
                  <a:schemeClr val="tx1"/>
                </a:solidFill>
                <a:latin typeface="Calibri"/>
                <a:ea typeface="Calibri"/>
                <a:cs typeface="Times New Roman"/>
              </a:rPr>
              <a:t>-     Verdere ontwikkeling: consortia </a:t>
            </a:r>
            <a:r>
              <a:rPr lang="nl-NL" dirty="0">
                <a:solidFill>
                  <a:schemeClr val="tx1"/>
                </a:solidFill>
                <a:latin typeface="Calibri"/>
                <a:ea typeface="Calibri"/>
                <a:cs typeface="Times New Roman"/>
              </a:rPr>
              <a:t>worden duurzaam opgebouwd: gaan door na einde project. </a:t>
            </a:r>
            <a:r>
              <a:rPr lang="nl-NL" dirty="0" smtClean="0">
                <a:solidFill>
                  <a:schemeClr val="tx1"/>
                </a:solidFill>
                <a:latin typeface="Calibri"/>
                <a:ea typeface="Calibri"/>
                <a:cs typeface="Times New Roman"/>
              </a:rPr>
              <a:t> Duurzame relatie met elkaar en met hogeschool. </a:t>
            </a:r>
            <a:endParaRPr lang="nl-NL" dirty="0">
              <a:solidFill>
                <a:schemeClr val="tx1"/>
              </a:solidFill>
              <a:latin typeface="Calibri"/>
              <a:ea typeface="Calibri"/>
              <a:cs typeface="Times New Roman"/>
            </a:endParaRPr>
          </a:p>
          <a:p>
            <a:pPr marL="342900" lvl="1" indent="-342900">
              <a:lnSpc>
                <a:spcPct val="115000"/>
              </a:lnSpc>
              <a:spcAft>
                <a:spcPts val="0"/>
              </a:spcAft>
              <a:buNone/>
            </a:pPr>
            <a:endParaRPr lang="nl-NL" dirty="0">
              <a:latin typeface="Calibri"/>
              <a:ea typeface="Calibri"/>
              <a:cs typeface="Times New Roman"/>
            </a:endParaRPr>
          </a:p>
          <a:p>
            <a:pPr marL="342900" lvl="1" indent="-342900">
              <a:lnSpc>
                <a:spcPct val="115000"/>
              </a:lnSpc>
              <a:spcAft>
                <a:spcPts val="0"/>
              </a:spcAft>
              <a:buNone/>
            </a:pPr>
            <a:endParaRPr lang="nl-NL" dirty="0" smtClean="0">
              <a:latin typeface="Calibri"/>
              <a:ea typeface="Calibri"/>
              <a:cs typeface="Times New Roman"/>
            </a:endParaRPr>
          </a:p>
          <a:p>
            <a:pPr>
              <a:lnSpc>
                <a:spcPct val="115000"/>
              </a:lnSpc>
              <a:spcAft>
                <a:spcPts val="0"/>
              </a:spcAft>
              <a:buFontTx/>
              <a:buChar char="-"/>
            </a:pPr>
            <a:endParaRPr lang="nl-NL" sz="2000" dirty="0" smtClean="0">
              <a:solidFill>
                <a:schemeClr val="tx1"/>
              </a:solidFill>
              <a:latin typeface="+mn-lt"/>
            </a:endParaRPr>
          </a:p>
          <a:p>
            <a:pPr marL="342900" lvl="2" indent="-342900">
              <a:lnSpc>
                <a:spcPct val="115000"/>
              </a:lnSpc>
              <a:spcAft>
                <a:spcPts val="0"/>
              </a:spcAft>
              <a:buFontTx/>
              <a:buChar char="-"/>
            </a:pPr>
            <a:endParaRPr lang="nl-NL" sz="2000" dirty="0" smtClean="0">
              <a:solidFill>
                <a:schemeClr val="tx1"/>
              </a:solidFill>
              <a:latin typeface="+mn-lt"/>
            </a:endParaRPr>
          </a:p>
          <a:p>
            <a:pPr>
              <a:lnSpc>
                <a:spcPct val="115000"/>
              </a:lnSpc>
              <a:spcAft>
                <a:spcPts val="0"/>
              </a:spcAft>
              <a:buNone/>
            </a:pPr>
            <a:endParaRPr lang="nl-NL" sz="2000" dirty="0" smtClean="0">
              <a:solidFill>
                <a:schemeClr val="tx1"/>
              </a:solidFill>
              <a:latin typeface="+mn-lt"/>
            </a:endParaRPr>
          </a:p>
        </p:txBody>
      </p:sp>
      <p:sp>
        <p:nvSpPr>
          <p:cNvPr id="10247" name="Tijdelijke aanduiding voor dianummer 6"/>
          <p:cNvSpPr>
            <a:spLocks noGrp="1"/>
          </p:cNvSpPr>
          <p:nvPr>
            <p:ph type="sldNum" sz="quarter" idx="14"/>
          </p:nvPr>
        </p:nvSpPr>
        <p:spPr bwMode="auto">
          <a:xfrm>
            <a:off x="7524750" y="4767263"/>
            <a:ext cx="116205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9pPr>
          </a:lstStyle>
          <a:p>
            <a:fld id="{82B0D748-E6B5-42B8-8A34-A85DB1C62E65}" type="slidenum">
              <a:rPr lang="nl-NL" altLang="nl-NL" sz="1000" baseline="0">
                <a:solidFill>
                  <a:srgbClr val="898989"/>
                </a:solidFill>
              </a:rPr>
              <a:pPr/>
              <a:t>8</a:t>
            </a:fld>
            <a:endParaRPr lang="nl-NL" altLang="nl-NL" sz="1000" baseline="0">
              <a:solidFill>
                <a:srgbClr val="898989"/>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a:xfrm>
            <a:off x="746125" y="574675"/>
            <a:ext cx="7786688" cy="485775"/>
          </a:xfrm>
        </p:spPr>
        <p:txBody>
          <a:bodyPr>
            <a:normAutofit/>
          </a:bodyPr>
          <a:lstStyle/>
          <a:p>
            <a:pPr>
              <a:defRPr/>
            </a:pPr>
            <a:r>
              <a:rPr lang="nl-NL" sz="2400" dirty="0" smtClean="0">
                <a:latin typeface="Arial" charset="0"/>
              </a:rPr>
              <a:t>Waar ligt de spanning?  Tijd, tijd, tijd……</a:t>
            </a:r>
            <a:endParaRPr lang="nl-NL" sz="2400" dirty="0">
              <a:latin typeface="Arial" charset="0"/>
            </a:endParaRPr>
          </a:p>
        </p:txBody>
      </p:sp>
      <p:sp>
        <p:nvSpPr>
          <p:cNvPr id="10243" name="Tijdelijke aanduiding voor inhoud 2"/>
          <p:cNvSpPr>
            <a:spLocks noGrp="1"/>
          </p:cNvSpPr>
          <p:nvPr>
            <p:ph idx="1"/>
          </p:nvPr>
        </p:nvSpPr>
        <p:spPr bwMode="auto">
          <a:xfrm>
            <a:off x="746125" y="1131590"/>
            <a:ext cx="7858125" cy="360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342900" lvl="1" indent="-342900">
              <a:lnSpc>
                <a:spcPct val="115000"/>
              </a:lnSpc>
              <a:spcAft>
                <a:spcPts val="0"/>
              </a:spcAft>
              <a:buNone/>
            </a:pPr>
            <a:r>
              <a:rPr lang="nl-NL" dirty="0" smtClean="0">
                <a:solidFill>
                  <a:srgbClr val="212121"/>
                </a:solidFill>
                <a:latin typeface="Calibri"/>
                <a:ea typeface="Calibri"/>
                <a:cs typeface="Times New Roman"/>
              </a:rPr>
              <a:t>Bedrijven techniek: volle portefeuille, tekort aan personeel én een </a:t>
            </a:r>
            <a:r>
              <a:rPr lang="nl-NL" dirty="0" err="1" smtClean="0">
                <a:solidFill>
                  <a:srgbClr val="212121"/>
                </a:solidFill>
                <a:latin typeface="Calibri"/>
                <a:ea typeface="Calibri"/>
                <a:cs typeface="Times New Roman"/>
              </a:rPr>
              <a:t>opscholingsvraag</a:t>
            </a:r>
            <a:r>
              <a:rPr lang="nl-NL" dirty="0" smtClean="0">
                <a:solidFill>
                  <a:srgbClr val="212121"/>
                </a:solidFill>
                <a:latin typeface="Calibri"/>
                <a:ea typeface="Calibri"/>
                <a:cs typeface="Times New Roman"/>
              </a:rPr>
              <a:t>. </a:t>
            </a:r>
          </a:p>
          <a:p>
            <a:pPr marL="342900" lvl="1" indent="-342900">
              <a:lnSpc>
                <a:spcPct val="115000"/>
              </a:lnSpc>
              <a:spcAft>
                <a:spcPts val="0"/>
              </a:spcAft>
              <a:buNone/>
            </a:pPr>
            <a:endParaRPr lang="nl-NL" dirty="0">
              <a:solidFill>
                <a:srgbClr val="212121"/>
              </a:solidFill>
              <a:latin typeface="Calibri"/>
              <a:ea typeface="Calibri"/>
              <a:cs typeface="Times New Roman"/>
            </a:endParaRPr>
          </a:p>
          <a:p>
            <a:pPr marL="342900" lvl="1" indent="-342900">
              <a:lnSpc>
                <a:spcPct val="115000"/>
              </a:lnSpc>
              <a:spcAft>
                <a:spcPts val="0"/>
              </a:spcAft>
              <a:buNone/>
            </a:pPr>
            <a:r>
              <a:rPr lang="nl-NL" dirty="0" smtClean="0">
                <a:solidFill>
                  <a:srgbClr val="212121"/>
                </a:solidFill>
                <a:latin typeface="Calibri"/>
                <a:ea typeface="Calibri"/>
                <a:cs typeface="Times New Roman"/>
              </a:rPr>
              <a:t>Wat doen we al wel? </a:t>
            </a:r>
          </a:p>
          <a:p>
            <a:pPr marL="342900" lvl="1" indent="-342900">
              <a:lnSpc>
                <a:spcPct val="115000"/>
              </a:lnSpc>
              <a:spcAft>
                <a:spcPts val="0"/>
              </a:spcAft>
              <a:buNone/>
            </a:pPr>
            <a:r>
              <a:rPr lang="nl-NL" dirty="0" smtClean="0">
                <a:solidFill>
                  <a:srgbClr val="212121"/>
                </a:solidFill>
                <a:latin typeface="Calibri"/>
                <a:ea typeface="Calibri"/>
                <a:cs typeface="Times New Roman"/>
              </a:rPr>
              <a:t>-     In  gesprek over haalbaarheid en noodzakelijke tijdsinzet: wees wel realistisch!</a:t>
            </a:r>
          </a:p>
          <a:p>
            <a:pPr marL="342900" lvl="1" indent="-342900">
              <a:lnSpc>
                <a:spcPct val="115000"/>
              </a:lnSpc>
              <a:spcAft>
                <a:spcPts val="0"/>
              </a:spcAft>
              <a:buFontTx/>
              <a:buChar char="-"/>
            </a:pPr>
            <a:r>
              <a:rPr lang="nl-NL" dirty="0" smtClean="0">
                <a:solidFill>
                  <a:srgbClr val="212121"/>
                </a:solidFill>
                <a:latin typeface="Calibri"/>
                <a:ea typeface="Calibri"/>
                <a:cs typeface="Times New Roman"/>
              </a:rPr>
              <a:t>Opknippen in deeltjes, kunnen stapelen. </a:t>
            </a:r>
          </a:p>
          <a:p>
            <a:pPr marL="342900" lvl="1" indent="-342900">
              <a:lnSpc>
                <a:spcPct val="115000"/>
              </a:lnSpc>
              <a:spcAft>
                <a:spcPts val="0"/>
              </a:spcAft>
              <a:buFontTx/>
              <a:buChar char="-"/>
            </a:pPr>
            <a:r>
              <a:rPr lang="nl-NL" dirty="0" smtClean="0">
                <a:solidFill>
                  <a:srgbClr val="212121"/>
                </a:solidFill>
                <a:latin typeface="Calibri"/>
                <a:ea typeface="Calibri"/>
                <a:cs typeface="Times New Roman"/>
              </a:rPr>
              <a:t>Flexibel kunnen leren;  spreiden in de tijd,  ‘</a:t>
            </a:r>
            <a:r>
              <a:rPr lang="nl-NL" dirty="0" err="1" smtClean="0">
                <a:solidFill>
                  <a:srgbClr val="212121"/>
                </a:solidFill>
                <a:latin typeface="Calibri"/>
                <a:ea typeface="Calibri"/>
                <a:cs typeface="Times New Roman"/>
              </a:rPr>
              <a:t>just</a:t>
            </a:r>
            <a:r>
              <a:rPr lang="nl-NL" dirty="0" smtClean="0">
                <a:solidFill>
                  <a:srgbClr val="212121"/>
                </a:solidFill>
                <a:latin typeface="Calibri"/>
                <a:ea typeface="Calibri"/>
                <a:cs typeface="Times New Roman"/>
              </a:rPr>
              <a:t> in time’, via  leervormen met de eigen praktijk als input,  via een innoverend project </a:t>
            </a:r>
          </a:p>
          <a:p>
            <a:pPr marL="342900" lvl="1" indent="-342900">
              <a:lnSpc>
                <a:spcPct val="115000"/>
              </a:lnSpc>
              <a:spcAft>
                <a:spcPts val="0"/>
              </a:spcAft>
              <a:buFontTx/>
              <a:buChar char="-"/>
            </a:pPr>
            <a:endParaRPr lang="nl-NL" dirty="0" smtClean="0">
              <a:latin typeface="Calibri"/>
              <a:ea typeface="Calibri"/>
              <a:cs typeface="Times New Roman"/>
            </a:endParaRPr>
          </a:p>
          <a:p>
            <a:pPr>
              <a:lnSpc>
                <a:spcPct val="115000"/>
              </a:lnSpc>
              <a:spcAft>
                <a:spcPts val="0"/>
              </a:spcAft>
              <a:buFontTx/>
              <a:buChar char="-"/>
            </a:pPr>
            <a:endParaRPr lang="nl-NL" sz="2000" dirty="0" smtClean="0">
              <a:solidFill>
                <a:schemeClr val="tx1"/>
              </a:solidFill>
              <a:latin typeface="+mn-lt"/>
            </a:endParaRPr>
          </a:p>
          <a:p>
            <a:pPr marL="342900" lvl="2" indent="-342900">
              <a:lnSpc>
                <a:spcPct val="115000"/>
              </a:lnSpc>
              <a:spcAft>
                <a:spcPts val="0"/>
              </a:spcAft>
              <a:buFontTx/>
              <a:buChar char="-"/>
            </a:pPr>
            <a:endParaRPr lang="nl-NL" sz="2000" dirty="0" smtClean="0">
              <a:solidFill>
                <a:schemeClr val="tx1"/>
              </a:solidFill>
              <a:latin typeface="+mn-lt"/>
            </a:endParaRPr>
          </a:p>
          <a:p>
            <a:pPr>
              <a:lnSpc>
                <a:spcPct val="115000"/>
              </a:lnSpc>
              <a:spcAft>
                <a:spcPts val="0"/>
              </a:spcAft>
              <a:buNone/>
            </a:pPr>
            <a:endParaRPr lang="nl-NL" sz="2000" dirty="0" smtClean="0">
              <a:solidFill>
                <a:schemeClr val="tx1"/>
              </a:solidFill>
              <a:latin typeface="+mn-lt"/>
            </a:endParaRPr>
          </a:p>
        </p:txBody>
      </p:sp>
      <p:sp>
        <p:nvSpPr>
          <p:cNvPr id="10247" name="Tijdelijke aanduiding voor dianummer 6"/>
          <p:cNvSpPr>
            <a:spLocks noGrp="1"/>
          </p:cNvSpPr>
          <p:nvPr>
            <p:ph type="sldNum" sz="quarter" idx="14"/>
          </p:nvPr>
        </p:nvSpPr>
        <p:spPr bwMode="auto">
          <a:xfrm>
            <a:off x="7524750" y="4767263"/>
            <a:ext cx="1162050"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34" charset="-128"/>
              </a:defRPr>
            </a:lvl1pPr>
            <a:lvl2pPr marL="742950" indent="-285750">
              <a:defRPr sz="2400" baseline="-25000">
                <a:solidFill>
                  <a:schemeClr val="tx1"/>
                </a:solidFill>
                <a:latin typeface="Arial" charset="0"/>
                <a:ea typeface="ＭＳ Ｐゴシック" pitchFamily="34" charset="-128"/>
              </a:defRPr>
            </a:lvl2pPr>
            <a:lvl3pPr marL="1143000" indent="-228600">
              <a:defRPr sz="2400" baseline="-25000">
                <a:solidFill>
                  <a:schemeClr val="tx1"/>
                </a:solidFill>
                <a:latin typeface="Arial" charset="0"/>
                <a:ea typeface="ＭＳ Ｐゴシック" pitchFamily="34" charset="-128"/>
              </a:defRPr>
            </a:lvl3pPr>
            <a:lvl4pPr marL="1600200" indent="-228600">
              <a:defRPr sz="2400" baseline="-25000">
                <a:solidFill>
                  <a:schemeClr val="tx1"/>
                </a:solidFill>
                <a:latin typeface="Arial" charset="0"/>
                <a:ea typeface="ＭＳ Ｐゴシック" pitchFamily="34" charset="-128"/>
              </a:defRPr>
            </a:lvl4pPr>
            <a:lvl5pPr marL="2057400" indent="-228600">
              <a:defRPr sz="2400" baseline="-25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34" charset="-128"/>
              </a:defRPr>
            </a:lvl9pPr>
          </a:lstStyle>
          <a:p>
            <a:fld id="{82B0D748-E6B5-42B8-8A34-A85DB1C62E65}" type="slidenum">
              <a:rPr lang="nl-NL" altLang="nl-NL" sz="1000" baseline="0">
                <a:solidFill>
                  <a:srgbClr val="898989"/>
                </a:solidFill>
              </a:rPr>
              <a:pPr/>
              <a:t>9</a:t>
            </a:fld>
            <a:endParaRPr lang="nl-NL" altLang="nl-NL" sz="1000" baseline="0">
              <a:solidFill>
                <a:srgbClr val="898989"/>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angepast ontwerp">
  <a:themeElements>
    <a:clrScheme name="Hanzehogeschool Groningen 1">
      <a:dk1>
        <a:sysClr val="windowText" lastClr="000000"/>
      </a:dk1>
      <a:lt1>
        <a:sysClr val="window" lastClr="FFFFFF"/>
      </a:lt1>
      <a:dk2>
        <a:srgbClr val="7F7F7F"/>
      </a:dk2>
      <a:lt2>
        <a:srgbClr val="EE7F00"/>
      </a:lt2>
      <a:accent1>
        <a:srgbClr val="333333"/>
      </a:accent1>
      <a:accent2>
        <a:srgbClr val="EE7F00"/>
      </a:accent2>
      <a:accent3>
        <a:srgbClr val="7F7F7F"/>
      </a:accent3>
      <a:accent4>
        <a:srgbClr val="2C0D15"/>
      </a:accent4>
      <a:accent5>
        <a:srgbClr val="7F7F7F"/>
      </a:accent5>
      <a:accent6>
        <a:srgbClr val="EE7F00"/>
      </a:accent6>
      <a:hlink>
        <a:srgbClr val="EE7F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Aangepast ontwerp">
  <a:themeElements>
    <a:clrScheme name="Hanzehogeschool Groningen 1">
      <a:dk1>
        <a:sysClr val="windowText" lastClr="000000"/>
      </a:dk1>
      <a:lt1>
        <a:sysClr val="window" lastClr="FFFFFF"/>
      </a:lt1>
      <a:dk2>
        <a:srgbClr val="7F7F7F"/>
      </a:dk2>
      <a:lt2>
        <a:srgbClr val="EE7F00"/>
      </a:lt2>
      <a:accent1>
        <a:srgbClr val="333333"/>
      </a:accent1>
      <a:accent2>
        <a:srgbClr val="EE7F00"/>
      </a:accent2>
      <a:accent3>
        <a:srgbClr val="7F7F7F"/>
      </a:accent3>
      <a:accent4>
        <a:srgbClr val="2C0D15"/>
      </a:accent4>
      <a:accent5>
        <a:srgbClr val="7F7F7F"/>
      </a:accent5>
      <a:accent6>
        <a:srgbClr val="EE7F00"/>
      </a:accent6>
      <a:hlink>
        <a:srgbClr val="EE7F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Aangepast ontwerp">
  <a:themeElements>
    <a:clrScheme name="Hanzehogeschool Groningen 1">
      <a:dk1>
        <a:sysClr val="windowText" lastClr="000000"/>
      </a:dk1>
      <a:lt1>
        <a:sysClr val="window" lastClr="FFFFFF"/>
      </a:lt1>
      <a:dk2>
        <a:srgbClr val="7F7F7F"/>
      </a:dk2>
      <a:lt2>
        <a:srgbClr val="EE7F00"/>
      </a:lt2>
      <a:accent1>
        <a:srgbClr val="333333"/>
      </a:accent1>
      <a:accent2>
        <a:srgbClr val="EE7F00"/>
      </a:accent2>
      <a:accent3>
        <a:srgbClr val="7F7F7F"/>
      </a:accent3>
      <a:accent4>
        <a:srgbClr val="2C0D15"/>
      </a:accent4>
      <a:accent5>
        <a:srgbClr val="7F7F7F"/>
      </a:accent5>
      <a:accent6>
        <a:srgbClr val="EE7F00"/>
      </a:accent6>
      <a:hlink>
        <a:srgbClr val="EE7F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Aangepast ontwerp">
  <a:themeElements>
    <a:clrScheme name="Hanzehogeschool Groningen 1">
      <a:dk1>
        <a:sysClr val="windowText" lastClr="000000"/>
      </a:dk1>
      <a:lt1>
        <a:sysClr val="window" lastClr="FFFFFF"/>
      </a:lt1>
      <a:dk2>
        <a:srgbClr val="7F7F7F"/>
      </a:dk2>
      <a:lt2>
        <a:srgbClr val="EE7F00"/>
      </a:lt2>
      <a:accent1>
        <a:srgbClr val="333333"/>
      </a:accent1>
      <a:accent2>
        <a:srgbClr val="EE7F00"/>
      </a:accent2>
      <a:accent3>
        <a:srgbClr val="7F7F7F"/>
      </a:accent3>
      <a:accent4>
        <a:srgbClr val="2C0D15"/>
      </a:accent4>
      <a:accent5>
        <a:srgbClr val="7F7F7F"/>
      </a:accent5>
      <a:accent6>
        <a:srgbClr val="EE7F00"/>
      </a:accent6>
      <a:hlink>
        <a:srgbClr val="EE7F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ap:Words>849</ap:Words>
  <ap:PresentationFormat>Diavoorstelling (16:9)</ap:PresentationFormat>
  <ap:Paragraphs>119</ap:Paragraphs>
  <ap:Slides>14</ap:Slides>
  <ap:HiddenSlides>0</ap:HiddenSlides>
  <ap:MMClips>0</ap:MMClips>
  <ap:ScaleCrop>false</ap:ScaleCrop>
  <ap:HeadingPairs>
    <vt:vector baseType="variant" size="4">
      <vt:variant>
        <vt:lpstr>Thema</vt:lpstr>
      </vt:variant>
      <vt:variant>
        <vt:i4>5</vt:i4>
      </vt:variant>
      <vt:variant>
        <vt:lpstr>Diatitels</vt:lpstr>
      </vt:variant>
      <vt:variant>
        <vt:i4>14</vt:i4>
      </vt:variant>
    </vt:vector>
  </ap:HeadingPairs>
  <ap:TitlesOfParts>
    <vt:vector baseType="lpstr" size="19">
      <vt:lpstr>Aangepast ontwerp</vt:lpstr>
      <vt:lpstr>2_Aangepast ontwerp</vt:lpstr>
      <vt:lpstr>1_Aangepast ontwerp</vt:lpstr>
      <vt:lpstr>4_Aangepast ontwerp</vt:lpstr>
      <vt:lpstr>3_Aangepast ontwerp</vt:lpstr>
      <vt:lpstr>Leven lang ontwikkelen,  in het bijzonder in de techniek. </vt:lpstr>
      <vt:lpstr>Opzet pitch</vt:lpstr>
      <vt:lpstr>Leven Lang Ontwikkelen</vt:lpstr>
      <vt:lpstr>Leven Lang Ontwikkelen </vt:lpstr>
      <vt:lpstr>Voorbeeld “leren”: leergang Mechatronica </vt:lpstr>
      <vt:lpstr>Selma deed de leergang Mechatronica </vt:lpstr>
      <vt:lpstr>Leven Lang Ontwikkelen via samen innoveren</vt:lpstr>
      <vt:lpstr>Innovatieproject ID3AS </vt:lpstr>
      <vt:lpstr>Waar ligt de spanning?  Tijd, tijd, tijd……</vt:lpstr>
      <vt:lpstr>Spanning?  Grenzen aan leren via innoveren  </vt:lpstr>
      <vt:lpstr>Waar ligt de spanning? Wetten en regelruimte?  </vt:lpstr>
      <vt:lpstr>Statement  </vt:lpstr>
      <vt:lpstr>Wat kunt u doen om LLO te versterken? </vt:lpstr>
      <vt:lpstr>Wat kunt u doen om LLO te versterken? </vt:lpstr>
    </vt:vector>
  </ap:TitlesOfParts>
  <ap:LinksUpToDate>false</ap:LinksUpToDate>
  <ap:SharedDoc>false</ap:SharedDoc>
</ap:Properties>
</file>

<file path=docProps/core.xml><?xml version="1.0" encoding="utf-8"?>
<coreProperties xmlns:dc="http://purl.org/dc/elements/1.1/" xmlns:dcterms="http://purl.org/dc/terms/" xmlns:xsi="http://www.w3.org/2001/XMLSchema-instance" xmlns="http://schemas.openxmlformats.org/package/2006/metadata/core-properties">
  <dc:title/>
  <dc:creator/>
  <lastModifiedBy/>
  <revision/>
  <lastPrinted>2019-05-24T08:24:09.0000000Z</lastPrinted>
  <dcterms:created xsi:type="dcterms:W3CDTF">2008-01-28T12:56:33.0000000Z</dcterms:created>
  <dcterms:modified xsi:type="dcterms:W3CDTF">2019-05-27T13:42:41.0000000Z</dcterms:modified>
  <dc:description/>
  <dc:subject/>
  <keywords/>
  <version/>
  <category>------------------------</category>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Organisatieonderdeel">
    <vt:lpwstr>Corporate</vt:lpwstr>
  </property>
  <property fmtid="{D5CDD505-2E9C-101B-9397-08002B2CF9AE}" pid="4" name="ContentTypeId">
    <vt:lpwstr>0x01010061BF4F409F66F44B9203E0228352FEC2</vt:lpwstr>
  </property>
</Properties>
</file>