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4.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1"/>
  </p:sldMasterIdLst>
  <p:notesMasterIdLst>
    <p:notesMasterId r:id="rId23"/>
  </p:notesMasterIdLst>
  <p:sldIdLst>
    <p:sldId id="275" r:id="rId2"/>
    <p:sldId id="272" r:id="rId3"/>
    <p:sldId id="285" r:id="rId4"/>
    <p:sldId id="334" r:id="rId5"/>
    <p:sldId id="364" r:id="rId6"/>
    <p:sldId id="326" r:id="rId7"/>
    <p:sldId id="361" r:id="rId8"/>
    <p:sldId id="366" r:id="rId9"/>
    <p:sldId id="293" r:id="rId10"/>
    <p:sldId id="321" r:id="rId11"/>
    <p:sldId id="323" r:id="rId12"/>
    <p:sldId id="324" r:id="rId13"/>
    <p:sldId id="316" r:id="rId14"/>
    <p:sldId id="7855" r:id="rId15"/>
    <p:sldId id="7854" r:id="rId16"/>
    <p:sldId id="7856" r:id="rId17"/>
    <p:sldId id="7858" r:id="rId18"/>
    <p:sldId id="7857" r:id="rId19"/>
    <p:sldId id="372" r:id="rId20"/>
    <p:sldId id="367" r:id="rId21"/>
    <p:sldId id="330" r:id="rId22"/>
  </p:sldIdLst>
  <p:sldSz cx="12192000" cy="6858000"/>
  <p:notesSz cx="6858000" cy="9144000"/>
  <p:embeddedFontLst>
    <p:embeddedFont>
      <p:font typeface="Financier Semibold"/>
      <p:regular r:id="rId24"/>
      <p:bold r:id="rId25"/>
      <p:italic r:id="rId26"/>
      <p:boldItalic r:id="rId27"/>
    </p:embeddedFont>
    <p:embeddedFont>
      <p:font typeface="GT America"/>
      <p:regular r:id="rId28"/>
      <p:bold r:id="rId29"/>
      <p:italic r:id="rId30"/>
      <p:boldItalic r:id="rId31"/>
    </p:embeddedFont>
    <p:embeddedFont>
      <p:font typeface="GT America Regular"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F2254FF4-1BCF-4843-8905-E45A88C34143}">
          <p14:sldIdLst>
            <p14:sldId id="275"/>
            <p14:sldId id="272"/>
            <p14:sldId id="285"/>
            <p14:sldId id="334"/>
            <p14:sldId id="364"/>
            <p14:sldId id="326"/>
            <p14:sldId id="361"/>
            <p14:sldId id="366"/>
            <p14:sldId id="293"/>
            <p14:sldId id="321"/>
            <p14:sldId id="323"/>
            <p14:sldId id="324"/>
            <p14:sldId id="316"/>
            <p14:sldId id="7855"/>
            <p14:sldId id="7854"/>
            <p14:sldId id="7856"/>
            <p14:sldId id="7858"/>
            <p14:sldId id="7857"/>
            <p14:sldId id="372"/>
            <p14:sldId id="367"/>
            <p14:sldId id="330"/>
          </p14:sldIdLst>
        </p14:section>
        <p14:section name="Instructions" id="{161DE3EB-8050-40B4-822B-E963E2A73608}">
          <p14:sldIdLst/>
        </p14:section>
        <p14:section name="Agenda layouts" id="{6E6E8C90-E8E8-4C00-AEAF-BA0EAFC86BBB}">
          <p14:sldIdLst/>
        </p14:section>
        <p14:section name="Dividers" id="{90993865-151A-4068-BE79-A1424298575F}">
          <p14:sldIdLst/>
        </p14:section>
        <p14:section name="Executive Summaries" id="{A0E3DE38-E66D-4864-8E0D-6894EAA19575}">
          <p14:sldIdLst/>
        </p14:section>
        <p14:section name="Content layouts" id="{A79A4224-9672-4F29-A5A6-4940C14C072D}">
          <p14:sldIdLst/>
        </p14:section>
        <p14:section name="Quote layouts" id="{973F02DE-D856-4CF6-8C7B-AA4C9F48D323}">
          <p14:sldIdLst/>
        </p14:section>
        <p14:section name="Creative presentation layouts" id="{553D44EA-E9F2-45CE-A560-88D545F38AD0}">
          <p14:sldIdLst/>
        </p14:section>
        <p14:section name="Tables and chart layouts" id="{D3B1ADC7-9C48-4B1B-8F9F-96D7B586699F}">
          <p14:sldIdLst/>
        </p14:section>
        <p14:section name="Bio layouts" id="{00543DB3-112B-4F79-882E-09193D4A4B15}">
          <p14:sldIdLst/>
        </p14:section>
        <p14:section name="Back cover" id="{8A54CD77-A901-46EA-B4C8-18D3D67116A9}">
          <p14:sldIdLst/>
        </p14:section>
        <p14:section name="Disclaimer/Copyright" id="{846246FA-7D15-4F62-9FAE-619D71110DA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8DA00D-0D7A-BD1D-9C9A-34A3B15D0470}" name="Samia Benkirane (Ratings - Analytical)" initials="SB" userId="S::benkirs1@moodys.com::e23ef89c-e9c2-461f-9a55-2be6b84cbd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217"/>
    <a:srgbClr val="BA0168"/>
    <a:srgbClr val="D9007A"/>
    <a:srgbClr val="E9783D"/>
    <a:srgbClr val="33A3AA"/>
    <a:srgbClr val="9DC1FF"/>
    <a:srgbClr val="2A4317"/>
    <a:srgbClr val="C64808"/>
    <a:srgbClr val="D25E76"/>
    <a:srgbClr val="5C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D94CA-C899-4AF5-87E2-6B1B8168FB15}" v="21" dt="2024-12-16T08:12:13.803"/>
    <p1510:client id="{A97E9DC1-304D-4554-BFF3-73C37315B85E}" v="1" dt="2024-12-16T15:05:31.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6" autoAdjust="0"/>
    <p:restoredTop sz="96240"/>
  </p:normalViewPr>
  <p:slideViewPr>
    <p:cSldViewPr snapToGrid="0">
      <p:cViewPr varScale="1">
        <p:scale>
          <a:sx n="64" d="100"/>
          <a:sy n="64" d="100"/>
        </p:scale>
        <p:origin x="844" y="64"/>
      </p:cViewPr>
      <p:guideLst/>
    </p:cSldViewPr>
  </p:slideViewPr>
  <p:notesTextViewPr>
    <p:cViewPr>
      <p:scale>
        <a:sx n="1" d="1"/>
        <a:sy n="1" d="1"/>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hyperlink" Target="https://en.wikipedia.org/wiki/France" TargetMode="External"/><Relationship Id="rId2" Type="http://schemas.openxmlformats.org/officeDocument/2006/relationships/image" Target="../media/image9.png"/><Relationship Id="rId1" Type="http://schemas.openxmlformats.org/officeDocument/2006/relationships/themeOverride" Target="../theme/themeOverrid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https://moodys-my.sharepoint.com/personal/benkirs1_moodys_com/Documents/Desktop/CO%20France/Chart%20C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moodys-my.sharepoint.com/personal/chemlaol_moodys_com/Documents/France/France%20fiscal%20metrics.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184253113871254E-2"/>
          <c:y val="2.0873063170440999E-2"/>
          <c:w val="0.89157252568831924"/>
          <c:h val="0.92921555653824794"/>
        </c:manualLayout>
      </c:layout>
      <c:bubbleChart>
        <c:varyColors val="0"/>
        <c:ser>
          <c:idx val="0"/>
          <c:order val="0"/>
          <c:tx>
            <c:strRef>
              <c:f>Sheet1!$A$5:$A$20</c:f>
              <c:strCache>
                <c:ptCount val="16"/>
                <c:pt idx="0">
                  <c:v>Abu Dhabi</c:v>
                </c:pt>
                <c:pt idx="1">
                  <c:v>Austria</c:v>
                </c:pt>
                <c:pt idx="2">
                  <c:v>Belgium</c:v>
                </c:pt>
                <c:pt idx="3">
                  <c:v>Cayman Islands</c:v>
                </c:pt>
                <c:pt idx="4">
                  <c:v>Czech Republic</c:v>
                </c:pt>
                <c:pt idx="5">
                  <c:v>Finland</c:v>
                </c:pt>
                <c:pt idx="6">
                  <c:v>France</c:v>
                </c:pt>
                <c:pt idx="7">
                  <c:v>Hong Kong SAR, China</c:v>
                </c:pt>
                <c:pt idx="8">
                  <c:v>Ireland</c:v>
                </c:pt>
                <c:pt idx="9">
                  <c:v>Isle of Man</c:v>
                </c:pt>
                <c:pt idx="10">
                  <c:v>Korea</c:v>
                </c:pt>
                <c:pt idx="11">
                  <c:v>Macao SAR, China</c:v>
                </c:pt>
                <c:pt idx="12">
                  <c:v>Qatar</c:v>
                </c:pt>
                <c:pt idx="13">
                  <c:v>Taiwan, China</c:v>
                </c:pt>
                <c:pt idx="14">
                  <c:v>United Arab Emirates</c:v>
                </c:pt>
                <c:pt idx="15">
                  <c:v>United Kingdom</c:v>
                </c:pt>
              </c:strCache>
            </c:strRef>
          </c:tx>
          <c:spPr>
            <a:solidFill>
              <a:srgbClr val="009775">
                <a:alpha val="50000"/>
              </a:srgbClr>
            </a:solidFill>
            <a:ln w="3175">
              <a:solidFill>
                <a:srgbClr val="009775"/>
              </a:solidFill>
              <a:prstDash val="solid"/>
            </a:ln>
          </c:spPr>
          <c:invertIfNegative val="0"/>
          <c:dPt>
            <c:idx val="6"/>
            <c:invertIfNegative val="0"/>
            <c:bubble3D val="0"/>
            <c:spPr>
              <a:blipFill dpi="0" rotWithShape="1">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w="3175">
                <a:solidFill>
                  <a:srgbClr val="009775"/>
                </a:solidFill>
                <a:prstDash val="solid"/>
              </a:ln>
            </c:spPr>
            <c:extLst>
              <c:ext xmlns:c16="http://schemas.microsoft.com/office/drawing/2014/chart" uri="{C3380CC4-5D6E-409C-BE32-E72D297353CC}">
                <c16:uniqueId val="{00000001-1CF5-4703-A6EF-E49DBDFB73EC}"/>
              </c:ext>
            </c:extLst>
          </c:dPt>
          <c:dLbls>
            <c:dLbl>
              <c:idx val="0"/>
              <c:layout>
                <c:manualLayout>
                  <c:x val="3.8142107236595426E-3"/>
                  <c:y val="-2.4524831391784237E-2"/>
                </c:manualLayout>
              </c:layout>
              <c:tx>
                <c:rich>
                  <a:bodyPr/>
                  <a:lstStyle/>
                  <a:p>
                    <a:fld id="{53C29FA9-8228-4298-A98B-BFEA400A1FC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CF5-4703-A6EF-E49DBDFB73EC}"/>
                </c:ext>
              </c:extLst>
            </c:dLbl>
            <c:dLbl>
              <c:idx val="1"/>
              <c:layout>
                <c:manualLayout>
                  <c:x val="0.13580085438202458"/>
                  <c:y val="2.4401573036838209E-2"/>
                </c:manualLayout>
              </c:layout>
              <c:tx>
                <c:rich>
                  <a:bodyPr/>
                  <a:lstStyle/>
                  <a:p>
                    <a:fld id="{B6DC5A25-F7F7-4CAC-9A3D-62A0FE62F83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CF5-4703-A6EF-E49DBDFB73EC}"/>
                </c:ext>
              </c:extLst>
            </c:dLbl>
            <c:dLbl>
              <c:idx val="2"/>
              <c:layout>
                <c:manualLayout>
                  <c:x val="-0.13259153702920412"/>
                  <c:y val="-0.14015485391959873"/>
                </c:manualLayout>
              </c:layout>
              <c:tx>
                <c:rich>
                  <a:bodyPr/>
                  <a:lstStyle/>
                  <a:p>
                    <a:fld id="{061D0F9A-DE96-491B-B9D6-2ED5E33881F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CF5-4703-A6EF-E49DBDFB73EC}"/>
                </c:ext>
              </c:extLst>
            </c:dLbl>
            <c:dLbl>
              <c:idx val="3"/>
              <c:layout>
                <c:manualLayout>
                  <c:x val="-0.16612002241309079"/>
                  <c:y val="-0.24469349846985805"/>
                </c:manualLayout>
              </c:layout>
              <c:tx>
                <c:rich>
                  <a:bodyPr/>
                  <a:lstStyle/>
                  <a:p>
                    <a:fld id="{14442115-5528-4919-98FF-E135A74D3E1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CF5-4703-A6EF-E49DBDFB73EC}"/>
                </c:ext>
              </c:extLst>
            </c:dLbl>
            <c:dLbl>
              <c:idx val="4"/>
              <c:layout>
                <c:manualLayout>
                  <c:x val="-0.19196968301708919"/>
                  <c:y val="-0.10423218384952113"/>
                </c:manualLayout>
              </c:layout>
              <c:tx>
                <c:rich>
                  <a:bodyPr/>
                  <a:lstStyle/>
                  <a:p>
                    <a:fld id="{BDCEA65E-C78F-41ED-AD42-1FB6CD2549F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CF5-4703-A6EF-E49DBDFB73EC}"/>
                </c:ext>
              </c:extLst>
            </c:dLbl>
            <c:dLbl>
              <c:idx val="5"/>
              <c:delete val="1"/>
              <c:extLst>
                <c:ext xmlns:c15="http://schemas.microsoft.com/office/drawing/2012/chart" uri="{CE6537A1-D6FC-4f65-9D91-7224C49458BB}"/>
                <c:ext xmlns:c16="http://schemas.microsoft.com/office/drawing/2014/chart" uri="{C3380CC4-5D6E-409C-BE32-E72D297353CC}">
                  <c16:uniqueId val="{00000007-1CF5-4703-A6EF-E49DBDFB73EC}"/>
                </c:ext>
              </c:extLst>
            </c:dLbl>
            <c:dLbl>
              <c:idx val="6"/>
              <c:layout>
                <c:manualLayout>
                  <c:x val="-1.4712414760799567E-2"/>
                  <c:y val="5.490353933288597E-2"/>
                </c:manualLayout>
              </c:layout>
              <c:tx>
                <c:rich>
                  <a:bodyPr/>
                  <a:lstStyle/>
                  <a:p>
                    <a:fld id="{6E92B1AC-D59B-49A5-8F5C-0A6F297579A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CF5-4703-A6EF-E49DBDFB73EC}"/>
                </c:ext>
              </c:extLst>
            </c:dLbl>
            <c:dLbl>
              <c:idx val="7"/>
              <c:tx>
                <c:rich>
                  <a:bodyPr/>
                  <a:lstStyle/>
                  <a:p>
                    <a:fld id="{89D93A04-9F4A-437A-BAEC-4E50B8ABCB8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1CF5-4703-A6EF-E49DBDFB73EC}"/>
                </c:ext>
              </c:extLst>
            </c:dLbl>
            <c:dLbl>
              <c:idx val="8"/>
              <c:layout>
                <c:manualLayout>
                  <c:x val="-3.2455630546181724E-2"/>
                  <c:y val="-0.10423053341508277"/>
                </c:manualLayout>
              </c:layout>
              <c:tx>
                <c:rich>
                  <a:bodyPr/>
                  <a:lstStyle/>
                  <a:p>
                    <a:fld id="{A5CF7565-0240-4060-BF50-50F1CC208FB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CF5-4703-A6EF-E49DBDFB73EC}"/>
                </c:ext>
              </c:extLst>
            </c:dLbl>
            <c:dLbl>
              <c:idx val="9"/>
              <c:layout>
                <c:manualLayout>
                  <c:x val="-0.22612685871792751"/>
                  <c:y val="-0.18911219103549612"/>
                </c:manualLayout>
              </c:layout>
              <c:tx>
                <c:rich>
                  <a:bodyPr/>
                  <a:lstStyle/>
                  <a:p>
                    <a:fld id="{7F5EBC34-006B-45F2-8D44-75AFD6F5239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CF5-4703-A6EF-E49DBDFB73EC}"/>
                </c:ext>
              </c:extLst>
            </c:dLbl>
            <c:dLbl>
              <c:idx val="10"/>
              <c:layout>
                <c:manualLayout>
                  <c:x val="-0.14370656792900888"/>
                  <c:y val="0.15328043758478688"/>
                </c:manualLayout>
              </c:layout>
              <c:tx>
                <c:rich>
                  <a:bodyPr wrap="square" lIns="38100" tIns="19050" rIns="38100" bIns="19050" anchor="ctr">
                    <a:noAutofit/>
                  </a:bodyPr>
                  <a:lstStyle/>
                  <a:p>
                    <a:pPr>
                      <a:defRPr/>
                    </a:pPr>
                    <a:fld id="{4A9F9910-E34A-4920-BDAE-A53683A30CE7}" type="CELLRANGE">
                      <a:rPr lang="en-US"/>
                      <a:pPr>
                        <a:defRPr/>
                      </a:pPr>
                      <a:t>[CELLRANGE]</a:t>
                    </a:fld>
                    <a:endParaRPr lang="en-US"/>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8.7321272340957365E-2"/>
                      <c:h val="6.0668543041561857E-2"/>
                    </c:manualLayout>
                  </c15:layout>
                  <c15:dlblFieldTable/>
                  <c15:showDataLabelsRange val="1"/>
                </c:ext>
                <c:ext xmlns:c16="http://schemas.microsoft.com/office/drawing/2014/chart" uri="{C3380CC4-5D6E-409C-BE32-E72D297353CC}">
                  <c16:uniqueId val="{0000000B-1CF5-4703-A6EF-E49DBDFB73EC}"/>
                </c:ext>
              </c:extLst>
            </c:dLbl>
            <c:dLbl>
              <c:idx val="11"/>
              <c:layout>
                <c:manualLayout>
                  <c:x val="-0.1210270591176103"/>
                  <c:y val="-8.5836909871244649E-2"/>
                </c:manualLayout>
              </c:layout>
              <c:tx>
                <c:rich>
                  <a:bodyPr/>
                  <a:lstStyle/>
                  <a:p>
                    <a:fld id="{C1B42BD0-6115-49A7-BC2D-1BF87330556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CF5-4703-A6EF-E49DBDFB73EC}"/>
                </c:ext>
              </c:extLst>
            </c:dLbl>
            <c:dLbl>
              <c:idx val="12"/>
              <c:layout>
                <c:manualLayout>
                  <c:x val="-7.4000346497642408E-2"/>
                  <c:y val="-0.14021681854404267"/>
                </c:manualLayout>
              </c:layout>
              <c:tx>
                <c:rich>
                  <a:bodyPr/>
                  <a:lstStyle/>
                  <a:p>
                    <a:fld id="{E6CDCA27-2BB9-4794-9C24-629A61E6852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1CF5-4703-A6EF-E49DBDFB73EC}"/>
                </c:ext>
              </c:extLst>
            </c:dLbl>
            <c:dLbl>
              <c:idx val="13"/>
              <c:layout>
                <c:manualLayout>
                  <c:x val="-0.14072178477690295"/>
                  <c:y val="-0.12262415695892097"/>
                </c:manualLayout>
              </c:layout>
              <c:tx>
                <c:rich>
                  <a:bodyPr/>
                  <a:lstStyle/>
                  <a:p>
                    <a:fld id="{88E7E054-73B4-44C6-8160-0CBCDA2AA59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1CF5-4703-A6EF-E49DBDFB73EC}"/>
                </c:ext>
              </c:extLst>
            </c:dLbl>
            <c:dLbl>
              <c:idx val="14"/>
              <c:layout>
                <c:manualLayout>
                  <c:x val="-0.13725159355080616"/>
                  <c:y val="-0.17167381974248933"/>
                </c:manualLayout>
              </c:layout>
              <c:tx>
                <c:rich>
                  <a:bodyPr/>
                  <a:lstStyle/>
                  <a:p>
                    <a:fld id="{7F400053-BC52-48AA-9AA4-6CD2808B592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1CF5-4703-A6EF-E49DBDFB73EC}"/>
                </c:ext>
              </c:extLst>
            </c:dLbl>
            <c:dLbl>
              <c:idx val="15"/>
              <c:layout>
                <c:manualLayout>
                  <c:x val="-2.6166815202818182E-2"/>
                  <c:y val="-0.109807078665772"/>
                </c:manualLayout>
              </c:layout>
              <c:tx>
                <c:rich>
                  <a:bodyPr/>
                  <a:lstStyle/>
                  <a:p>
                    <a:fld id="{3C37F9AB-00C0-4C9F-86BA-AB7DEBA487B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1CF5-4703-A6EF-E49DBDFB73EC}"/>
                </c:ext>
              </c:extLst>
            </c:dLbl>
            <c:spPr>
              <a:noFill/>
              <a:ln>
                <a:noFill/>
              </a:ln>
              <a:effectLst/>
            </c:sp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xVal>
            <c:numRef>
              <c:f>Sheet1!$D$5:$D$20</c:f>
              <c:numCache>
                <c:formatCode>#,##0.00</c:formatCode>
                <c:ptCount val="16"/>
                <c:pt idx="0">
                  <c:v>122669.53</c:v>
                </c:pt>
                <c:pt idx="1">
                  <c:v>71988.37</c:v>
                </c:pt>
                <c:pt idx="2">
                  <c:v>71035.460000000006</c:v>
                </c:pt>
                <c:pt idx="3">
                  <c:v>85327.2</c:v>
                </c:pt>
                <c:pt idx="4">
                  <c:v>55206.51</c:v>
                </c:pt>
                <c:pt idx="5">
                  <c:v>63558.66</c:v>
                </c:pt>
                <c:pt idx="6">
                  <c:v>63880.89</c:v>
                </c:pt>
                <c:pt idx="7">
                  <c:v>0</c:v>
                </c:pt>
                <c:pt idx="8">
                  <c:v>126991.82</c:v>
                </c:pt>
                <c:pt idx="9">
                  <c:v>60046.35</c:v>
                </c:pt>
                <c:pt idx="10">
                  <c:v>117032.91</c:v>
                </c:pt>
                <c:pt idx="11">
                  <c:v>111789.46</c:v>
                </c:pt>
                <c:pt idx="12">
                  <c:v>72811.67</c:v>
                </c:pt>
                <c:pt idx="13">
                  <c:v>92073.86</c:v>
                </c:pt>
                <c:pt idx="14">
                  <c:v>60735.43</c:v>
                </c:pt>
                <c:pt idx="15">
                  <c:v>83939.15</c:v>
                </c:pt>
              </c:numCache>
            </c:numRef>
          </c:xVal>
          <c:yVal>
            <c:numRef>
              <c:f>Sheet1!$C$5:$C$20</c:f>
              <c:numCache>
                <c:formatCode>General</c:formatCode>
                <c:ptCount val="16"/>
                <c:pt idx="0">
                  <c:v>2.6920000000000002</c:v>
                </c:pt>
                <c:pt idx="1">
                  <c:v>0.87899999999999989</c:v>
                </c:pt>
                <c:pt idx="2">
                  <c:v>1.5229999999999997</c:v>
                </c:pt>
                <c:pt idx="3">
                  <c:v>2.5399999999999996</c:v>
                </c:pt>
                <c:pt idx="4">
                  <c:v>1.4019999999999999</c:v>
                </c:pt>
                <c:pt idx="5">
                  <c:v>0.68</c:v>
                </c:pt>
                <c:pt idx="6">
                  <c:v>1.1140000000000001</c:v>
                </c:pt>
                <c:pt idx="7">
                  <c:v>1.1189999999999998</c:v>
                </c:pt>
                <c:pt idx="8">
                  <c:v>4.5950000000000006</c:v>
                </c:pt>
                <c:pt idx="9">
                  <c:v>1.44</c:v>
                </c:pt>
                <c:pt idx="10">
                  <c:v>2.1150000000000002</c:v>
                </c:pt>
                <c:pt idx="11">
                  <c:v>6.3089999999999993</c:v>
                </c:pt>
                <c:pt idx="12">
                  <c:v>2.4159999999999995</c:v>
                </c:pt>
                <c:pt idx="13">
                  <c:v>3.1440000000000001</c:v>
                </c:pt>
                <c:pt idx="14">
                  <c:v>3.1889999999999996</c:v>
                </c:pt>
                <c:pt idx="15">
                  <c:v>1.3079999999999998</c:v>
                </c:pt>
              </c:numCache>
            </c:numRef>
          </c:yVal>
          <c:bubbleSize>
            <c:numRef>
              <c:f>Sheet1!$B$5:$B$20</c:f>
              <c:numCache>
                <c:formatCode>General</c:formatCode>
                <c:ptCount val="16"/>
                <c:pt idx="0">
                  <c:v>299.55</c:v>
                </c:pt>
                <c:pt idx="1">
                  <c:v>511.8</c:v>
                </c:pt>
                <c:pt idx="2">
                  <c:v>644.92999999999995</c:v>
                </c:pt>
                <c:pt idx="3">
                  <c:v>7.14</c:v>
                </c:pt>
                <c:pt idx="4">
                  <c:v>343.21</c:v>
                </c:pt>
                <c:pt idx="5">
                  <c:v>295.60000000000002</c:v>
                </c:pt>
                <c:pt idx="6">
                  <c:v>3052.54</c:v>
                </c:pt>
                <c:pt idx="7">
                  <c:v>380.81</c:v>
                </c:pt>
                <c:pt idx="8">
                  <c:v>551.52</c:v>
                </c:pt>
                <c:pt idx="9">
                  <c:v>8.14</c:v>
                </c:pt>
                <c:pt idx="10">
                  <c:v>1839.06</c:v>
                </c:pt>
                <c:pt idx="11">
                  <c:v>45.8</c:v>
                </c:pt>
                <c:pt idx="12">
                  <c:v>213</c:v>
                </c:pt>
                <c:pt idx="13">
                  <c:v>755.67</c:v>
                </c:pt>
                <c:pt idx="14">
                  <c:v>514.13</c:v>
                </c:pt>
                <c:pt idx="15">
                  <c:v>3380.85</c:v>
                </c:pt>
              </c:numCache>
            </c:numRef>
          </c:bubbleSize>
          <c:bubble3D val="0"/>
          <c:extLst>
            <c:ext xmlns:c15="http://schemas.microsoft.com/office/drawing/2012/chart" uri="{02D57815-91ED-43cb-92C2-25804820EDAC}">
              <c15:datalabelsRange>
                <c15:f>Sheet1!$A$5:$A$20</c15:f>
                <c15:dlblRangeCache>
                  <c:ptCount val="16"/>
                  <c:pt idx="0">
                    <c:v>Abu Dhabi</c:v>
                  </c:pt>
                  <c:pt idx="1">
                    <c:v>Austria</c:v>
                  </c:pt>
                  <c:pt idx="2">
                    <c:v>Belgium</c:v>
                  </c:pt>
                  <c:pt idx="3">
                    <c:v>Cayman Islands</c:v>
                  </c:pt>
                  <c:pt idx="4">
                    <c:v>Czech Republic</c:v>
                  </c:pt>
                  <c:pt idx="5">
                    <c:v>Finland</c:v>
                  </c:pt>
                  <c:pt idx="6">
                    <c:v>France</c:v>
                  </c:pt>
                  <c:pt idx="7">
                    <c:v>Hong Kong SAR, China</c:v>
                  </c:pt>
                  <c:pt idx="8">
                    <c:v>Ireland</c:v>
                  </c:pt>
                  <c:pt idx="9">
                    <c:v>Isle of Man</c:v>
                  </c:pt>
                  <c:pt idx="10">
                    <c:v>Korea</c:v>
                  </c:pt>
                  <c:pt idx="11">
                    <c:v>Macao SAR, China</c:v>
                  </c:pt>
                  <c:pt idx="12">
                    <c:v>Qatar</c:v>
                  </c:pt>
                  <c:pt idx="13">
                    <c:v>Taiwan, China</c:v>
                  </c:pt>
                  <c:pt idx="14">
                    <c:v>United Arab Emirates</c:v>
                  </c:pt>
                  <c:pt idx="15">
                    <c:v>United Kingdom</c:v>
                  </c:pt>
                </c15:dlblRangeCache>
              </c15:datalabelsRange>
            </c:ext>
            <c:ext xmlns:c16="http://schemas.microsoft.com/office/drawing/2014/chart" uri="{C3380CC4-5D6E-409C-BE32-E72D297353CC}">
              <c16:uniqueId val="{00000011-1CF5-4703-A6EF-E49DBDFB73EC}"/>
            </c:ext>
          </c:extLst>
        </c:ser>
        <c:dLbls>
          <c:dLblPos val="ctr"/>
          <c:showLegendKey val="0"/>
          <c:showVal val="1"/>
          <c:showCatName val="0"/>
          <c:showSerName val="0"/>
          <c:showPercent val="0"/>
          <c:showBubbleSize val="0"/>
        </c:dLbls>
        <c:bubbleScale val="100"/>
        <c:showNegBubbles val="0"/>
        <c:axId val="1268603016"/>
        <c:axId val="1268610232"/>
      </c:bubbleChart>
      <c:valAx>
        <c:axId val="1268603016"/>
        <c:scaling>
          <c:orientation val="minMax"/>
          <c:max val="145000"/>
          <c:min val="50000"/>
        </c:scaling>
        <c:delete val="0"/>
        <c:axPos val="b"/>
        <c:numFmt formatCode="#,##0" sourceLinked="0"/>
        <c:majorTickMark val="none"/>
        <c:minorTickMark val="none"/>
        <c:tickLblPos val="low"/>
        <c:spPr>
          <a:ln w="3175">
            <a:solidFill>
              <a:srgbClr val="45484B"/>
            </a:solidFill>
            <a:prstDash val="solid"/>
          </a:ln>
          <a:effectLst/>
        </c:spPr>
        <c:txPr>
          <a:bodyPr/>
          <a:lstStyle/>
          <a:p>
            <a:pPr>
              <a:defRPr sz="600" b="0" i="0" u="none" strike="noStrike" baseline="0">
                <a:solidFill>
                  <a:srgbClr val="000000"/>
                </a:solidFill>
                <a:latin typeface="Arial"/>
                <a:ea typeface="Arial"/>
                <a:cs typeface="Arial"/>
              </a:defRPr>
            </a:pPr>
            <a:endParaRPr lang="en-US"/>
          </a:p>
        </c:txPr>
        <c:crossAx val="1268610232"/>
        <c:crosses val="autoZero"/>
        <c:crossBetween val="midCat"/>
      </c:valAx>
      <c:valAx>
        <c:axId val="1268610232"/>
        <c:scaling>
          <c:orientation val="minMax"/>
        </c:scaling>
        <c:delete val="0"/>
        <c:axPos val="l"/>
        <c:numFmt formatCode="General" sourceLinked="1"/>
        <c:majorTickMark val="none"/>
        <c:minorTickMark val="none"/>
        <c:tickLblPos val="low"/>
        <c:spPr>
          <a:ln>
            <a:solidFill>
              <a:srgbClr val="898989"/>
            </a:solidFill>
            <a:prstDash val="solid"/>
          </a:ln>
          <a:effectLst/>
        </c:spPr>
        <c:txPr>
          <a:bodyPr/>
          <a:lstStyle/>
          <a:p>
            <a:pPr>
              <a:defRPr sz="600" b="0" i="0" u="none" strike="noStrike" baseline="0">
                <a:solidFill>
                  <a:srgbClr val="000000"/>
                </a:solidFill>
                <a:latin typeface="Arial"/>
                <a:ea typeface="Arial"/>
                <a:cs typeface="Arial"/>
              </a:defRPr>
            </a:pPr>
            <a:endParaRPr lang="en-US"/>
          </a:p>
        </c:txPr>
        <c:crossAx val="1268603016"/>
        <c:crosses val="autoZero"/>
        <c:crossBetween val="midCat"/>
      </c:valAx>
      <c:spPr>
        <a:no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25400">
      <a:noFill/>
    </a:ln>
    <a:effectLst/>
  </c:spPr>
  <c:txPr>
    <a:bodyPr/>
    <a:lstStyle/>
    <a:p>
      <a:pPr>
        <a:defRPr sz="600" b="0" i="0" u="none" strike="noStrike" baseline="0">
          <a:solidFill>
            <a:srgbClr val="000000"/>
          </a:solidFill>
          <a:latin typeface="Arial"/>
          <a:ea typeface="Arial"/>
          <a:cs typeface="Aria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25000000000002"/>
          <c:y val="0.18325"/>
          <c:w val="0.42025000000000001"/>
          <c:h val="0.65375000000000005"/>
        </c:manualLayout>
      </c:layout>
      <c:radarChart>
        <c:radarStyle val="marker"/>
        <c:varyColors val="0"/>
        <c:ser>
          <c:idx val="0"/>
          <c:order val="0"/>
          <c:tx>
            <c:strRef>
              <c:f>Charts!$C$5</c:f>
              <c:strCache>
                <c:ptCount val="1"/>
                <c:pt idx="0">
                  <c:v>France</c:v>
                </c:pt>
              </c:strCache>
            </c:strRef>
          </c:tx>
          <c:spPr>
            <a:ln w="15875" cmpd="sng">
              <a:solidFill>
                <a:srgbClr val="009775"/>
              </a:solidFill>
              <a:prstDash val="solid"/>
            </a:ln>
          </c:spPr>
          <c:marker>
            <c:symbol val="none"/>
          </c:marker>
          <c:cat>
            <c:strRef>
              <c:f>Charts!$B$6:$B$11</c:f>
              <c:strCache>
                <c:ptCount val="6"/>
                <c:pt idx="0">
                  <c:v>Political Stability</c:v>
                </c:pt>
                <c:pt idx="1">
                  <c:v>Government Effectiveness</c:v>
                </c:pt>
                <c:pt idx="2">
                  <c:v>Rule of Law</c:v>
                </c:pt>
                <c:pt idx="3">
                  <c:v>Control of Corruption</c:v>
                </c:pt>
                <c:pt idx="4">
                  <c:v>Voice and Accountability</c:v>
                </c:pt>
                <c:pt idx="5">
                  <c:v>Regulatory Quality</c:v>
                </c:pt>
              </c:strCache>
            </c:strRef>
          </c:cat>
          <c:val>
            <c:numRef>
              <c:f>Charts!$C$6:$C$11</c:f>
              <c:numCache>
                <c:formatCode>0.0</c:formatCode>
                <c:ptCount val="6"/>
                <c:pt idx="0">
                  <c:v>56.100000000000009</c:v>
                </c:pt>
                <c:pt idx="1">
                  <c:v>79.800000000000011</c:v>
                </c:pt>
                <c:pt idx="2">
                  <c:v>81.2</c:v>
                </c:pt>
                <c:pt idx="3">
                  <c:v>82</c:v>
                </c:pt>
                <c:pt idx="4">
                  <c:v>84.7</c:v>
                </c:pt>
                <c:pt idx="5">
                  <c:v>80.5</c:v>
                </c:pt>
              </c:numCache>
            </c:numRef>
          </c:val>
          <c:extLst>
            <c:ext xmlns:c16="http://schemas.microsoft.com/office/drawing/2014/chart" uri="{C3380CC4-5D6E-409C-BE32-E72D297353CC}">
              <c16:uniqueId val="{00000000-EAE2-4300-A24B-05828F157B2B}"/>
            </c:ext>
          </c:extLst>
        </c:ser>
        <c:ser>
          <c:idx val="1"/>
          <c:order val="1"/>
          <c:tx>
            <c:strRef>
              <c:f>Charts!$D$5</c:f>
              <c:strCache>
                <c:ptCount val="1"/>
                <c:pt idx="0">
                  <c:v>United Kingdom</c:v>
                </c:pt>
              </c:strCache>
            </c:strRef>
          </c:tx>
          <c:spPr>
            <a:ln w="15875" cmpd="sng">
              <a:solidFill>
                <a:srgbClr val="41B6E6"/>
              </a:solidFill>
              <a:prstDash val="solid"/>
            </a:ln>
          </c:spPr>
          <c:marker>
            <c:symbol val="none"/>
          </c:marker>
          <c:cat>
            <c:strRef>
              <c:f>Charts!$B$6:$B$11</c:f>
              <c:strCache>
                <c:ptCount val="6"/>
                <c:pt idx="0">
                  <c:v>Political Stability</c:v>
                </c:pt>
                <c:pt idx="1">
                  <c:v>Government Effectiveness</c:v>
                </c:pt>
                <c:pt idx="2">
                  <c:v>Rule of Law</c:v>
                </c:pt>
                <c:pt idx="3">
                  <c:v>Control of Corruption</c:v>
                </c:pt>
                <c:pt idx="4">
                  <c:v>Voice and Accountability</c:v>
                </c:pt>
                <c:pt idx="5">
                  <c:v>Regulatory Quality</c:v>
                </c:pt>
              </c:strCache>
            </c:strRef>
          </c:cat>
          <c:val>
            <c:numRef>
              <c:f>Charts!$D$6:$D$11</c:f>
              <c:numCache>
                <c:formatCode>0.0</c:formatCode>
                <c:ptCount val="6"/>
                <c:pt idx="0">
                  <c:v>62.5</c:v>
                </c:pt>
                <c:pt idx="1">
                  <c:v>81.2</c:v>
                </c:pt>
                <c:pt idx="2">
                  <c:v>87</c:v>
                </c:pt>
                <c:pt idx="3">
                  <c:v>87.7</c:v>
                </c:pt>
                <c:pt idx="4">
                  <c:v>88.4</c:v>
                </c:pt>
                <c:pt idx="5">
                  <c:v>89.9</c:v>
                </c:pt>
              </c:numCache>
            </c:numRef>
          </c:val>
          <c:extLst>
            <c:ext xmlns:c16="http://schemas.microsoft.com/office/drawing/2014/chart" uri="{C3380CC4-5D6E-409C-BE32-E72D297353CC}">
              <c16:uniqueId val="{00000001-EAE2-4300-A24B-05828F157B2B}"/>
            </c:ext>
          </c:extLst>
        </c:ser>
        <c:ser>
          <c:idx val="2"/>
          <c:order val="2"/>
          <c:tx>
            <c:strRef>
              <c:f>Charts!$E$5</c:f>
              <c:strCache>
                <c:ptCount val="1"/>
                <c:pt idx="0">
                  <c:v>Belgium</c:v>
                </c:pt>
              </c:strCache>
            </c:strRef>
          </c:tx>
          <c:spPr>
            <a:ln w="15875" cmpd="sng">
              <a:solidFill>
                <a:srgbClr val="0028A0"/>
              </a:solidFill>
              <a:prstDash val="solid"/>
            </a:ln>
          </c:spPr>
          <c:marker>
            <c:symbol val="none"/>
          </c:marker>
          <c:cat>
            <c:strRef>
              <c:f>Charts!$B$6:$B$11</c:f>
              <c:strCache>
                <c:ptCount val="6"/>
                <c:pt idx="0">
                  <c:v>Political Stability</c:v>
                </c:pt>
                <c:pt idx="1">
                  <c:v>Government Effectiveness</c:v>
                </c:pt>
                <c:pt idx="2">
                  <c:v>Rule of Law</c:v>
                </c:pt>
                <c:pt idx="3">
                  <c:v>Control of Corruption</c:v>
                </c:pt>
                <c:pt idx="4">
                  <c:v>Voice and Accountability</c:v>
                </c:pt>
                <c:pt idx="5">
                  <c:v>Regulatory Quality</c:v>
                </c:pt>
              </c:strCache>
            </c:strRef>
          </c:cat>
          <c:val>
            <c:numRef>
              <c:f>Charts!$E$6:$E$11</c:f>
              <c:numCache>
                <c:formatCode>0.0</c:formatCode>
                <c:ptCount val="6"/>
                <c:pt idx="0">
                  <c:v>58.9</c:v>
                </c:pt>
                <c:pt idx="1">
                  <c:v>76.2</c:v>
                </c:pt>
                <c:pt idx="2">
                  <c:v>85.6</c:v>
                </c:pt>
                <c:pt idx="3">
                  <c:v>85.6</c:v>
                </c:pt>
                <c:pt idx="4">
                  <c:v>89.8</c:v>
                </c:pt>
                <c:pt idx="5">
                  <c:v>81.2</c:v>
                </c:pt>
              </c:numCache>
            </c:numRef>
          </c:val>
          <c:extLst>
            <c:ext xmlns:c16="http://schemas.microsoft.com/office/drawing/2014/chart" uri="{C3380CC4-5D6E-409C-BE32-E72D297353CC}">
              <c16:uniqueId val="{00000002-EAE2-4300-A24B-05828F157B2B}"/>
            </c:ext>
          </c:extLst>
        </c:ser>
        <c:ser>
          <c:idx val="3"/>
          <c:order val="3"/>
          <c:tx>
            <c:strRef>
              <c:f>Charts!$F$5</c:f>
              <c:strCache>
                <c:ptCount val="1"/>
                <c:pt idx="0">
                  <c:v>Median - Aa</c:v>
                </c:pt>
              </c:strCache>
            </c:strRef>
          </c:tx>
          <c:spPr>
            <a:ln w="15875" cmpd="sng">
              <a:solidFill>
                <a:srgbClr val="78BE20"/>
              </a:solidFill>
              <a:prstDash val="solid"/>
            </a:ln>
          </c:spPr>
          <c:marker>
            <c:symbol val="none"/>
          </c:marker>
          <c:cat>
            <c:strRef>
              <c:f>Charts!$B$6:$B$11</c:f>
              <c:strCache>
                <c:ptCount val="6"/>
                <c:pt idx="0">
                  <c:v>Political Stability</c:v>
                </c:pt>
                <c:pt idx="1">
                  <c:v>Government Effectiveness</c:v>
                </c:pt>
                <c:pt idx="2">
                  <c:v>Rule of Law</c:v>
                </c:pt>
                <c:pt idx="3">
                  <c:v>Control of Corruption</c:v>
                </c:pt>
                <c:pt idx="4">
                  <c:v>Voice and Accountability</c:v>
                </c:pt>
                <c:pt idx="5">
                  <c:v>Regulatory Quality</c:v>
                </c:pt>
              </c:strCache>
            </c:strRef>
          </c:cat>
          <c:val>
            <c:numRef>
              <c:f>Charts!$F$6:$F$11</c:f>
              <c:numCache>
                <c:formatCode>0.0</c:formatCode>
                <c:ptCount val="6"/>
                <c:pt idx="0">
                  <c:v>75.849999999999994</c:v>
                </c:pt>
                <c:pt idx="1">
                  <c:v>85.55</c:v>
                </c:pt>
                <c:pt idx="2">
                  <c:v>82.35</c:v>
                </c:pt>
                <c:pt idx="3">
                  <c:v>81.599999999999994</c:v>
                </c:pt>
                <c:pt idx="4">
                  <c:v>81.849999999999994</c:v>
                </c:pt>
                <c:pt idx="5">
                  <c:v>84.5</c:v>
                </c:pt>
              </c:numCache>
            </c:numRef>
          </c:val>
          <c:extLst>
            <c:ext xmlns:c16="http://schemas.microsoft.com/office/drawing/2014/chart" uri="{C3380CC4-5D6E-409C-BE32-E72D297353CC}">
              <c16:uniqueId val="{00000003-EAE2-4300-A24B-05828F157B2B}"/>
            </c:ext>
          </c:extLst>
        </c:ser>
        <c:dLbls>
          <c:showLegendKey val="0"/>
          <c:showVal val="0"/>
          <c:showCatName val="0"/>
          <c:showSerName val="0"/>
          <c:showPercent val="0"/>
          <c:showBubbleSize val="0"/>
        </c:dLbls>
        <c:axId val="65793654"/>
        <c:axId val="18446106"/>
      </c:radarChart>
      <c:catAx>
        <c:axId val="65793654"/>
        <c:scaling>
          <c:orientation val="minMax"/>
        </c:scaling>
        <c:delete val="0"/>
        <c:axPos val="b"/>
        <c:majorGridlines/>
        <c:numFmt formatCode="General" sourceLinked="1"/>
        <c:majorTickMark val="out"/>
        <c:minorTickMark val="none"/>
        <c:tickLblPos val="nextTo"/>
        <c:crossAx val="18446106"/>
        <c:crosses val="autoZero"/>
        <c:auto val="1"/>
        <c:lblAlgn val="ctr"/>
        <c:lblOffset val="100"/>
        <c:noMultiLvlLbl val="0"/>
      </c:catAx>
      <c:valAx>
        <c:axId val="18446106"/>
        <c:scaling>
          <c:orientation val="minMax"/>
        </c:scaling>
        <c:delete val="0"/>
        <c:axPos val="l"/>
        <c:majorGridlines>
          <c:spPr>
            <a:ln w="3175" cap="flat" cmpd="sng">
              <a:solidFill>
                <a:srgbClr val="D9D9D9"/>
              </a:solidFill>
              <a:prstDash val="solid"/>
            </a:ln>
          </c:spPr>
        </c:majorGridlines>
        <c:numFmt formatCode="0" sourceLinked="0"/>
        <c:majorTickMark val="none"/>
        <c:minorTickMark val="none"/>
        <c:tickLblPos val="low"/>
        <c:spPr>
          <a:ln w="9525" cap="flat" cmpd="sng">
            <a:solidFill>
              <a:srgbClr val="868686"/>
            </a:solidFill>
            <a:prstDash val="solid"/>
          </a:ln>
          <a:effectLst/>
        </c:spPr>
        <c:crossAx val="65793654"/>
        <c:crosses val="autoZero"/>
        <c:crossBetween val="between"/>
      </c:valAx>
      <c:spPr>
        <a:solidFill>
          <a:srgbClr val="FFFFFF"/>
        </a:solidFill>
        <a:ln w="25400">
          <a:noFill/>
        </a:ln>
      </c:spPr>
    </c:plotArea>
    <c:legend>
      <c:legendPos val="t"/>
      <c:layout>
        <c:manualLayout>
          <c:xMode val="edge"/>
          <c:yMode val="edge"/>
          <c:x val="0"/>
          <c:y val="2.4750000000000001E-2"/>
          <c:w val="1"/>
          <c:h val="0.11724999999999999"/>
        </c:manualLayout>
      </c:layout>
      <c:overlay val="0"/>
      <c:spPr>
        <a:noFill/>
        <a:ln w="25400">
          <a:noFill/>
        </a:ln>
        <a:effectLst/>
      </c:spPr>
    </c:legend>
    <c:plotVisOnly val="1"/>
    <c:dispBlanksAs val="gap"/>
    <c:showDLblsOverMax val="0"/>
  </c:chart>
  <c:spPr>
    <a:solidFill>
      <a:srgbClr val="FFFFFF"/>
    </a:solidFill>
    <a:ln w="25400">
      <a:noFill/>
    </a:ln>
    <a:effectLst/>
  </c:spPr>
  <c:txPr>
    <a:bodyPr rot="0" vert="horz"/>
    <a:lstStyle/>
    <a:p>
      <a:pPr>
        <a:defRPr lang="en-US" sz="700" b="0" i="0" u="non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xMode val="edge"/>
          <c:yMode val="edge"/>
          <c:x val="1.5873015873015872E-2"/>
          <c:y val="2.4691358024691357E-2"/>
          <c:w val="0.95634920634920639"/>
          <c:h val="0.9629629629629628"/>
        </c:manualLayout>
      </c:layout>
      <c:barChart>
        <c:barDir val="col"/>
        <c:grouping val="clustered"/>
        <c:varyColors val="0"/>
        <c:ser>
          <c:idx val="0"/>
          <c:order val="0"/>
          <c:spPr>
            <a:solidFill>
              <a:srgbClr val="009775"/>
            </a:solidFill>
            <a:ln w="25400">
              <a:noFill/>
            </a:ln>
          </c:spPr>
          <c:invertIfNegative val="0"/>
          <c:dPt>
            <c:idx val="0"/>
            <c:invertIfNegative val="0"/>
            <c:bubble3D val="0"/>
            <c:spPr>
              <a:solidFill>
                <a:schemeClr val="accent2"/>
              </a:solidFill>
              <a:ln w="25400">
                <a:noFill/>
              </a:ln>
            </c:spPr>
            <c:extLst>
              <c:ext xmlns:c16="http://schemas.microsoft.com/office/drawing/2014/chart" uri="{C3380CC4-5D6E-409C-BE32-E72D297353CC}">
                <c16:uniqueId val="{00000001-A55C-4024-B0FC-919DDFEF2D81}"/>
              </c:ext>
            </c:extLst>
          </c:dPt>
          <c:cat>
            <c:strRef>
              <c:f>'[Chart CO.xlsx]Sheet4'!$B$8:$B$30</c:f>
              <c:strCache>
                <c:ptCount val="23"/>
                <c:pt idx="0">
                  <c:v>France</c:v>
                </c:pt>
                <c:pt idx="1">
                  <c:v>US</c:v>
                </c:pt>
                <c:pt idx="2">
                  <c:v>Belgium</c:v>
                </c:pt>
                <c:pt idx="3">
                  <c:v>UK</c:v>
                </c:pt>
                <c:pt idx="4">
                  <c:v>Canada</c:v>
                </c:pt>
                <c:pt idx="5">
                  <c:v>Finland</c:v>
                </c:pt>
                <c:pt idx="6">
                  <c:v>Austria</c:v>
                </c:pt>
                <c:pt idx="7">
                  <c:v>Germany</c:v>
                </c:pt>
                <c:pt idx="8">
                  <c:v>Australia</c:v>
                </c:pt>
                <c:pt idx="9">
                  <c:v>Korea</c:v>
                </c:pt>
                <c:pt idx="10">
                  <c:v>Netherlands</c:v>
                </c:pt>
                <c:pt idx="11">
                  <c:v>Czech Republic</c:v>
                </c:pt>
                <c:pt idx="12">
                  <c:v>Norway</c:v>
                </c:pt>
                <c:pt idx="13">
                  <c:v>Ireland</c:v>
                </c:pt>
                <c:pt idx="14">
                  <c:v>Qatar</c:v>
                </c:pt>
                <c:pt idx="15">
                  <c:v>Singapore</c:v>
                </c:pt>
                <c:pt idx="16">
                  <c:v>New Zealand</c:v>
                </c:pt>
                <c:pt idx="17">
                  <c:v>Sweden</c:v>
                </c:pt>
                <c:pt idx="18">
                  <c:v>Saudi Arabia</c:v>
                </c:pt>
                <c:pt idx="19">
                  <c:v>Taiwan, China</c:v>
                </c:pt>
                <c:pt idx="20">
                  <c:v>Luxembourg</c:v>
                </c:pt>
                <c:pt idx="21">
                  <c:v>Denmark</c:v>
                </c:pt>
                <c:pt idx="22">
                  <c:v>Switzerland</c:v>
                </c:pt>
              </c:strCache>
            </c:strRef>
          </c:cat>
          <c:val>
            <c:numRef>
              <c:f>'[Chart CO.xlsx]Sheet4'!$C$8:$C$30</c:f>
              <c:numCache>
                <c:formatCode>General</c:formatCode>
                <c:ptCount val="23"/>
                <c:pt idx="0">
                  <c:v>113.32</c:v>
                </c:pt>
                <c:pt idx="1">
                  <c:v>109.02</c:v>
                </c:pt>
                <c:pt idx="2">
                  <c:v>106.12</c:v>
                </c:pt>
                <c:pt idx="3">
                  <c:v>101.99</c:v>
                </c:pt>
                <c:pt idx="4">
                  <c:v>93.92</c:v>
                </c:pt>
                <c:pt idx="5">
                  <c:v>82.43</c:v>
                </c:pt>
                <c:pt idx="6">
                  <c:v>79.39</c:v>
                </c:pt>
                <c:pt idx="7">
                  <c:v>62.58</c:v>
                </c:pt>
                <c:pt idx="8">
                  <c:v>57.01</c:v>
                </c:pt>
                <c:pt idx="9">
                  <c:v>47.4</c:v>
                </c:pt>
                <c:pt idx="10">
                  <c:v>44.91</c:v>
                </c:pt>
                <c:pt idx="11">
                  <c:v>43.53</c:v>
                </c:pt>
                <c:pt idx="12">
                  <c:v>43.26</c:v>
                </c:pt>
                <c:pt idx="13">
                  <c:v>41.6</c:v>
                </c:pt>
                <c:pt idx="14">
                  <c:v>40.950000000000003</c:v>
                </c:pt>
                <c:pt idx="15">
                  <c:v>36.83</c:v>
                </c:pt>
                <c:pt idx="16">
                  <c:v>36.5</c:v>
                </c:pt>
                <c:pt idx="17">
                  <c:v>32.700000000000003</c:v>
                </c:pt>
                <c:pt idx="18">
                  <c:v>29</c:v>
                </c:pt>
                <c:pt idx="19">
                  <c:v>27.96</c:v>
                </c:pt>
                <c:pt idx="20">
                  <c:v>27.75</c:v>
                </c:pt>
                <c:pt idx="21">
                  <c:v>26.59</c:v>
                </c:pt>
                <c:pt idx="22">
                  <c:v>26.31</c:v>
                </c:pt>
              </c:numCache>
            </c:numRef>
          </c:val>
          <c:extLst>
            <c:ext xmlns:c16="http://schemas.microsoft.com/office/drawing/2014/chart" uri="{C3380CC4-5D6E-409C-BE32-E72D297353CC}">
              <c16:uniqueId val="{00000002-A55C-4024-B0FC-919DDFEF2D81}"/>
            </c:ext>
          </c:extLst>
        </c:ser>
        <c:dLbls>
          <c:showLegendKey val="0"/>
          <c:showVal val="0"/>
          <c:showCatName val="0"/>
          <c:showSerName val="0"/>
          <c:showPercent val="0"/>
          <c:showBubbleSize val="0"/>
        </c:dLbls>
        <c:gapWidth val="150"/>
        <c:overlap val="-25"/>
        <c:axId val="226192376"/>
        <c:axId val="226194176"/>
      </c:barChart>
      <c:catAx>
        <c:axId val="226192376"/>
        <c:scaling>
          <c:orientation val="minMax"/>
        </c:scaling>
        <c:delete val="0"/>
        <c:axPos val="b"/>
        <c:numFmt formatCode="General" sourceLinked="1"/>
        <c:majorTickMark val="none"/>
        <c:minorTickMark val="none"/>
        <c:tickLblPos val="low"/>
        <c:spPr>
          <a:ln w="3175">
            <a:solidFill>
              <a:srgbClr val="45484B"/>
            </a:solidFill>
            <a:prstDash val="solid"/>
          </a:ln>
          <a:effectLst/>
        </c:spPr>
        <c:txPr>
          <a:bodyPr/>
          <a:lstStyle/>
          <a:p>
            <a:pPr>
              <a:defRPr sz="1000" b="0" i="0" u="none" strike="noStrike" baseline="0">
                <a:solidFill>
                  <a:srgbClr val="000000"/>
                </a:solidFill>
                <a:latin typeface="Arial"/>
                <a:ea typeface="Arial"/>
                <a:cs typeface="Arial"/>
              </a:defRPr>
            </a:pPr>
            <a:endParaRPr lang="en-US"/>
          </a:p>
        </c:txPr>
        <c:crossAx val="226194176"/>
        <c:crosses val="autoZero"/>
        <c:auto val="1"/>
        <c:lblAlgn val="ctr"/>
        <c:lblOffset val="100"/>
        <c:noMultiLvlLbl val="0"/>
      </c:catAx>
      <c:valAx>
        <c:axId val="226194176"/>
        <c:scaling>
          <c:orientation val="minMax"/>
        </c:scaling>
        <c:delete val="0"/>
        <c:axPos val="l"/>
        <c:majorGridlines>
          <c:spPr>
            <a:ln w="3175">
              <a:solidFill>
                <a:srgbClr val="D7DAD6"/>
              </a:solidFill>
              <a:prstDash val="solid"/>
            </a:ln>
          </c:spPr>
        </c:majorGridlines>
        <c:numFmt formatCode="General" sourceLinked="1"/>
        <c:majorTickMark val="none"/>
        <c:minorTickMark val="none"/>
        <c:tickLblPos val="nextTo"/>
        <c:spPr>
          <a:ln w="12700">
            <a:noFill/>
          </a:ln>
          <a:effectLst/>
        </c:spPr>
        <c:txPr>
          <a:bodyPr/>
          <a:lstStyle/>
          <a:p>
            <a:pPr>
              <a:defRPr sz="1000" b="0" i="0" u="none" strike="noStrike" baseline="0">
                <a:solidFill>
                  <a:srgbClr val="000000"/>
                </a:solidFill>
                <a:latin typeface="Arial"/>
                <a:ea typeface="Arial"/>
                <a:cs typeface="Arial"/>
              </a:defRPr>
            </a:pPr>
            <a:endParaRPr lang="en-US"/>
          </a:p>
        </c:txPr>
        <c:crossAx val="226192376"/>
        <c:crosses val="autoZero"/>
        <c:crossBetween val="between"/>
      </c:valAx>
      <c:spPr>
        <a:solidFill>
          <a:srgbClr val="FFFFFF"/>
        </a:solid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noFill/>
    </a:ln>
    <a:effectLst/>
  </c:spPr>
  <c:txPr>
    <a:bodyPr/>
    <a:lstStyle/>
    <a:p>
      <a:pPr>
        <a:defRPr sz="600" b="0" i="0" u="none" strike="noStrike" baseline="0">
          <a:solidFill>
            <a:srgbClr val="000000"/>
          </a:solidFill>
          <a:latin typeface="Arial"/>
          <a:ea typeface="Arial"/>
          <a:cs typeface="Aria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xMode val="edge"/>
          <c:yMode val="edge"/>
          <c:x val="1.5873015873015872E-2"/>
          <c:y val="8.0246913580246909E-2"/>
          <c:w val="0.95634920634920639"/>
          <c:h val="0.90740740740740733"/>
        </c:manualLayout>
      </c:layout>
      <c:barChart>
        <c:barDir val="col"/>
        <c:grouping val="clustered"/>
        <c:varyColors val="0"/>
        <c:ser>
          <c:idx val="0"/>
          <c:order val="0"/>
          <c:tx>
            <c:strRef>
              <c:f>'[Chart CO.xlsx]Sheet5'!$B$8</c:f>
              <c:strCache>
                <c:ptCount val="1"/>
                <c:pt idx="0">
                  <c:v>Revenue</c:v>
                </c:pt>
              </c:strCache>
            </c:strRef>
          </c:tx>
          <c:spPr>
            <a:solidFill>
              <a:srgbClr val="009775"/>
            </a:solidFill>
            <a:ln w="25400">
              <a:noFill/>
            </a:ln>
          </c:spPr>
          <c:invertIfNegative val="0"/>
          <c:cat>
            <c:strRef>
              <c:f>'[Chart CO.xlsx]Sheet5'!$C$7:$S$7</c:f>
              <c:strCache>
                <c:ptCount val="1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2024F</c:v>
                </c:pt>
                <c:pt idx="15">
                  <c:v>2025F</c:v>
                </c:pt>
                <c:pt idx="16">
                  <c:v>2026F</c:v>
                </c:pt>
              </c:strCache>
            </c:strRef>
          </c:cat>
          <c:val>
            <c:numRef>
              <c:f>'[Chart CO.xlsx]Sheet5'!$C$8:$S$8</c:f>
              <c:numCache>
                <c:formatCode>General</c:formatCode>
                <c:ptCount val="17"/>
                <c:pt idx="0">
                  <c:v>50.56</c:v>
                </c:pt>
                <c:pt idx="1">
                  <c:v>51.71</c:v>
                </c:pt>
                <c:pt idx="2">
                  <c:v>52.72</c:v>
                </c:pt>
                <c:pt idx="3">
                  <c:v>53.65</c:v>
                </c:pt>
                <c:pt idx="4">
                  <c:v>53.82</c:v>
                </c:pt>
                <c:pt idx="5">
                  <c:v>53.71</c:v>
                </c:pt>
                <c:pt idx="6">
                  <c:v>53.62</c:v>
                </c:pt>
                <c:pt idx="7">
                  <c:v>54.3</c:v>
                </c:pt>
                <c:pt idx="8">
                  <c:v>54.05</c:v>
                </c:pt>
                <c:pt idx="9">
                  <c:v>52.95</c:v>
                </c:pt>
                <c:pt idx="10">
                  <c:v>52.77</c:v>
                </c:pt>
                <c:pt idx="11">
                  <c:v>52.88</c:v>
                </c:pt>
                <c:pt idx="12">
                  <c:v>53.66</c:v>
                </c:pt>
                <c:pt idx="13">
                  <c:v>51.55</c:v>
                </c:pt>
                <c:pt idx="14">
                  <c:v>50.77</c:v>
                </c:pt>
                <c:pt idx="15">
                  <c:v>50.32</c:v>
                </c:pt>
                <c:pt idx="16">
                  <c:v>50.17</c:v>
                </c:pt>
              </c:numCache>
            </c:numRef>
          </c:val>
          <c:extLst>
            <c:ext xmlns:c16="http://schemas.microsoft.com/office/drawing/2014/chart" uri="{C3380CC4-5D6E-409C-BE32-E72D297353CC}">
              <c16:uniqueId val="{00000000-F5CA-48E8-A479-231E13B505A4}"/>
            </c:ext>
          </c:extLst>
        </c:ser>
        <c:ser>
          <c:idx val="1"/>
          <c:order val="1"/>
          <c:tx>
            <c:strRef>
              <c:f>'[Chart CO.xlsx]Sheet5'!$B$9</c:f>
              <c:strCache>
                <c:ptCount val="1"/>
                <c:pt idx="0">
                  <c:v>Expenditure </c:v>
                </c:pt>
              </c:strCache>
            </c:strRef>
          </c:tx>
          <c:spPr>
            <a:solidFill>
              <a:srgbClr val="41B6E6"/>
            </a:solidFill>
            <a:ln w="25400">
              <a:noFill/>
            </a:ln>
          </c:spPr>
          <c:invertIfNegative val="0"/>
          <c:cat>
            <c:strRef>
              <c:f>'[Chart CO.xlsx]Sheet5'!$C$7:$S$7</c:f>
              <c:strCache>
                <c:ptCount val="1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2024F</c:v>
                </c:pt>
                <c:pt idx="15">
                  <c:v>2025F</c:v>
                </c:pt>
                <c:pt idx="16">
                  <c:v>2026F</c:v>
                </c:pt>
              </c:strCache>
            </c:strRef>
          </c:cat>
          <c:val>
            <c:numRef>
              <c:f>'[Chart CO.xlsx]Sheet5'!$C$9:$S$9</c:f>
              <c:numCache>
                <c:formatCode>General</c:formatCode>
                <c:ptCount val="17"/>
                <c:pt idx="0">
                  <c:v>57.71</c:v>
                </c:pt>
                <c:pt idx="1">
                  <c:v>57.01</c:v>
                </c:pt>
                <c:pt idx="2">
                  <c:v>57.89</c:v>
                </c:pt>
                <c:pt idx="3">
                  <c:v>58.59</c:v>
                </c:pt>
                <c:pt idx="4">
                  <c:v>58.39</c:v>
                </c:pt>
                <c:pt idx="5">
                  <c:v>57.6</c:v>
                </c:pt>
                <c:pt idx="6">
                  <c:v>57.38</c:v>
                </c:pt>
                <c:pt idx="7">
                  <c:v>57.66</c:v>
                </c:pt>
                <c:pt idx="8">
                  <c:v>56.37</c:v>
                </c:pt>
                <c:pt idx="9">
                  <c:v>55.35</c:v>
                </c:pt>
                <c:pt idx="10">
                  <c:v>61.7</c:v>
                </c:pt>
                <c:pt idx="11">
                  <c:v>59.46</c:v>
                </c:pt>
                <c:pt idx="12">
                  <c:v>58.4</c:v>
                </c:pt>
                <c:pt idx="13">
                  <c:v>57.04</c:v>
                </c:pt>
                <c:pt idx="14">
                  <c:v>57.08</c:v>
                </c:pt>
                <c:pt idx="15">
                  <c:v>56.65</c:v>
                </c:pt>
                <c:pt idx="16">
                  <c:v>55.94</c:v>
                </c:pt>
              </c:numCache>
            </c:numRef>
          </c:val>
          <c:extLst>
            <c:ext xmlns:c16="http://schemas.microsoft.com/office/drawing/2014/chart" uri="{C3380CC4-5D6E-409C-BE32-E72D297353CC}">
              <c16:uniqueId val="{00000001-F5CA-48E8-A479-231E13B505A4}"/>
            </c:ext>
          </c:extLst>
        </c:ser>
        <c:dLbls>
          <c:showLegendKey val="0"/>
          <c:showVal val="0"/>
          <c:showCatName val="0"/>
          <c:showSerName val="0"/>
          <c:showPercent val="0"/>
          <c:showBubbleSize val="0"/>
        </c:dLbls>
        <c:gapWidth val="150"/>
        <c:axId val="283257575"/>
        <c:axId val="283253975"/>
      </c:barChart>
      <c:lineChart>
        <c:grouping val="standard"/>
        <c:varyColors val="0"/>
        <c:ser>
          <c:idx val="2"/>
          <c:order val="2"/>
          <c:tx>
            <c:strRef>
              <c:f>'[Chart CO.xlsx]Sheet5'!$B$10</c:f>
              <c:strCache>
                <c:ptCount val="1"/>
                <c:pt idx="0">
                  <c:v>Fiscal deficit (RHS)</c:v>
                </c:pt>
              </c:strCache>
            </c:strRef>
          </c:tx>
          <c:marker>
            <c:symbol val="none"/>
          </c:marker>
          <c:cat>
            <c:strRef>
              <c:f>'[Chart CO.xlsx]Sheet5'!$C$7:$S$7</c:f>
              <c:strCache>
                <c:ptCount val="1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2024F</c:v>
                </c:pt>
                <c:pt idx="15">
                  <c:v>2025F</c:v>
                </c:pt>
                <c:pt idx="16">
                  <c:v>2026F</c:v>
                </c:pt>
              </c:strCache>
            </c:strRef>
          </c:cat>
          <c:val>
            <c:numRef>
              <c:f>'[Chart CO.xlsx]Sheet5'!$C$10:$S$10</c:f>
              <c:numCache>
                <c:formatCode>General</c:formatCode>
                <c:ptCount val="17"/>
                <c:pt idx="0">
                  <c:v>-7.15</c:v>
                </c:pt>
                <c:pt idx="1">
                  <c:v>-5.3</c:v>
                </c:pt>
                <c:pt idx="2">
                  <c:v>-5.17</c:v>
                </c:pt>
                <c:pt idx="3">
                  <c:v>-4.9400000000000004</c:v>
                </c:pt>
                <c:pt idx="4">
                  <c:v>-4.57</c:v>
                </c:pt>
                <c:pt idx="5">
                  <c:v>-3.89</c:v>
                </c:pt>
                <c:pt idx="6">
                  <c:v>-3.76</c:v>
                </c:pt>
                <c:pt idx="7">
                  <c:v>-3.36</c:v>
                </c:pt>
                <c:pt idx="8">
                  <c:v>-2.3199999999999998</c:v>
                </c:pt>
                <c:pt idx="9">
                  <c:v>-2.39</c:v>
                </c:pt>
                <c:pt idx="10">
                  <c:v>-8.93</c:v>
                </c:pt>
                <c:pt idx="11">
                  <c:v>-6.58</c:v>
                </c:pt>
                <c:pt idx="12">
                  <c:v>-4.74</c:v>
                </c:pt>
                <c:pt idx="13">
                  <c:v>-5.49</c:v>
                </c:pt>
                <c:pt idx="14">
                  <c:v>-6.32</c:v>
                </c:pt>
                <c:pt idx="15">
                  <c:v>-6.33</c:v>
                </c:pt>
                <c:pt idx="16">
                  <c:v>-5.76</c:v>
                </c:pt>
              </c:numCache>
            </c:numRef>
          </c:val>
          <c:smooth val="0"/>
          <c:extLst>
            <c:ext xmlns:c16="http://schemas.microsoft.com/office/drawing/2014/chart" uri="{C3380CC4-5D6E-409C-BE32-E72D297353CC}">
              <c16:uniqueId val="{00000002-F5CA-48E8-A479-231E13B505A4}"/>
            </c:ext>
          </c:extLst>
        </c:ser>
        <c:dLbls>
          <c:showLegendKey val="0"/>
          <c:showVal val="0"/>
          <c:showCatName val="0"/>
          <c:showSerName val="0"/>
          <c:showPercent val="0"/>
          <c:showBubbleSize val="0"/>
        </c:dLbls>
        <c:marker val="1"/>
        <c:smooth val="0"/>
        <c:axId val="279523391"/>
        <c:axId val="279526991"/>
      </c:lineChart>
      <c:catAx>
        <c:axId val="283257575"/>
        <c:scaling>
          <c:orientation val="minMax"/>
        </c:scaling>
        <c:delete val="0"/>
        <c:axPos val="b"/>
        <c:numFmt formatCode="General" sourceLinked="1"/>
        <c:majorTickMark val="out"/>
        <c:minorTickMark val="none"/>
        <c:tickLblPos val="low"/>
        <c:spPr>
          <a:ln w="3175">
            <a:solidFill>
              <a:srgbClr val="45484B"/>
            </a:solidFill>
            <a:prstDash val="solid"/>
          </a:ln>
          <a:effectLst/>
        </c:spPr>
        <c:txPr>
          <a:bodyPr/>
          <a:lstStyle/>
          <a:p>
            <a:pPr>
              <a:defRPr sz="1000" b="0" i="0" u="none" strike="noStrike" baseline="0">
                <a:solidFill>
                  <a:srgbClr val="000000"/>
                </a:solidFill>
                <a:latin typeface="Arial"/>
                <a:ea typeface="Arial"/>
                <a:cs typeface="Arial"/>
              </a:defRPr>
            </a:pPr>
            <a:endParaRPr lang="en-US"/>
          </a:p>
        </c:txPr>
        <c:crossAx val="283253975"/>
        <c:crosses val="autoZero"/>
        <c:auto val="1"/>
        <c:lblAlgn val="ctr"/>
        <c:lblOffset val="100"/>
        <c:noMultiLvlLbl val="0"/>
      </c:catAx>
      <c:valAx>
        <c:axId val="283253975"/>
        <c:scaling>
          <c:orientation val="minMax"/>
        </c:scaling>
        <c:delete val="0"/>
        <c:axPos val="l"/>
        <c:majorGridlines>
          <c:spPr>
            <a:ln w="3175">
              <a:solidFill>
                <a:srgbClr val="D7DAD6"/>
              </a:solidFill>
              <a:prstDash val="solid"/>
            </a:ln>
          </c:spPr>
        </c:majorGridlines>
        <c:numFmt formatCode="General" sourceLinked="1"/>
        <c:majorTickMark val="none"/>
        <c:minorTickMark val="none"/>
        <c:tickLblPos val="nextTo"/>
        <c:spPr>
          <a:ln w="12700">
            <a:noFill/>
          </a:ln>
          <a:effectLst/>
        </c:spPr>
        <c:txPr>
          <a:bodyPr/>
          <a:lstStyle/>
          <a:p>
            <a:pPr>
              <a:defRPr sz="1000" b="0" i="0" u="none" strike="noStrike" baseline="0">
                <a:solidFill>
                  <a:srgbClr val="000000"/>
                </a:solidFill>
                <a:latin typeface="Arial"/>
                <a:ea typeface="Arial"/>
                <a:cs typeface="Arial"/>
              </a:defRPr>
            </a:pPr>
            <a:endParaRPr lang="en-US"/>
          </a:p>
        </c:txPr>
        <c:crossAx val="283257575"/>
        <c:crosses val="autoZero"/>
        <c:crossBetween val="between"/>
      </c:valAx>
      <c:valAx>
        <c:axId val="279526991"/>
        <c:scaling>
          <c:orientation val="minMax"/>
        </c:scaling>
        <c:delete val="0"/>
        <c:axPos val="r"/>
        <c:numFmt formatCode="General" sourceLinked="1"/>
        <c:majorTickMark val="out"/>
        <c:minorTickMark val="none"/>
        <c:tickLblPos val="nextTo"/>
        <c:txPr>
          <a:bodyPr/>
          <a:lstStyle/>
          <a:p>
            <a:pPr>
              <a:defRPr sz="1000"/>
            </a:pPr>
            <a:endParaRPr lang="en-US"/>
          </a:p>
        </c:txPr>
        <c:crossAx val="279523391"/>
        <c:crosses val="max"/>
        <c:crossBetween val="between"/>
      </c:valAx>
      <c:catAx>
        <c:axId val="279523391"/>
        <c:scaling>
          <c:orientation val="minMax"/>
        </c:scaling>
        <c:delete val="1"/>
        <c:axPos val="b"/>
        <c:numFmt formatCode="General" sourceLinked="1"/>
        <c:majorTickMark val="out"/>
        <c:minorTickMark val="none"/>
        <c:tickLblPos val="nextTo"/>
        <c:crossAx val="279526991"/>
        <c:crosses val="autoZero"/>
        <c:auto val="1"/>
        <c:lblAlgn val="ctr"/>
        <c:lblOffset val="100"/>
        <c:noMultiLvlLbl val="0"/>
      </c:catAx>
      <c:spPr>
        <a:solidFill>
          <a:srgbClr val="FFFFFF"/>
        </a:solidFill>
        <a:ln w="25400">
          <a:noFill/>
        </a:ln>
      </c:spPr>
    </c:plotArea>
    <c:legend>
      <c:legendPos val="t"/>
      <c:layout>
        <c:manualLayout>
          <c:xMode val="edge"/>
          <c:yMode val="edge"/>
          <c:x val="0.1606926756946061"/>
          <c:y val="4.2391205881328171E-2"/>
          <c:w val="0.62515623047119107"/>
          <c:h val="8.653008605971918E-2"/>
        </c:manualLayout>
      </c:layout>
      <c:overlay val="0"/>
      <c:spPr>
        <a:noFill/>
        <a:ln w="25400">
          <a:noFill/>
        </a:ln>
        <a:effectLst/>
        <a:extLst>
          <a:ext uri="{909E8E84-426E-40DD-AFC4-6F175D3DCCD1}">
            <a14:hiddenFill xmlns:a14="http://schemas.microsoft.com/office/drawing/2010/main">
              <a:noFill/>
            </a14:hiddenFill>
          </a:ext>
        </a:extLst>
      </c:spPr>
      <c:txPr>
        <a:bodyPr/>
        <a:lstStyle/>
        <a:p>
          <a:pPr>
            <a:defRPr sz="1000"/>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noFill/>
    </a:ln>
    <a:effectLst/>
  </c:spPr>
  <c:txPr>
    <a:bodyPr/>
    <a:lstStyle/>
    <a:p>
      <a:pPr>
        <a:defRPr sz="6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xMode val="edge"/>
          <c:yMode val="edge"/>
          <c:x val="1.2626262626262626E-2"/>
          <c:y val="4.2735042735042736E-2"/>
          <c:w val="0.9652777777777779"/>
          <c:h val="0.95115995115995122"/>
        </c:manualLayout>
      </c:layout>
      <c:barChart>
        <c:barDir val="col"/>
        <c:grouping val="clustered"/>
        <c:varyColors val="0"/>
        <c:ser>
          <c:idx val="0"/>
          <c:order val="0"/>
          <c:tx>
            <c:strRef>
              <c:f>'[France fiscal metrics.xlsx]Sheet1'!$A$43</c:f>
              <c:strCache>
                <c:ptCount val="1"/>
                <c:pt idx="0">
                  <c:v>NNFPE France</c:v>
                </c:pt>
              </c:strCache>
            </c:strRef>
          </c:tx>
          <c:spPr>
            <a:solidFill>
              <a:srgbClr val="009775"/>
            </a:solidFill>
            <a:ln w="25400">
              <a:noFill/>
            </a:ln>
          </c:spPr>
          <c:invertIfNegative val="0"/>
          <c:dLbls>
            <c:spPr>
              <a:noFill/>
              <a:ln>
                <a:noFill/>
              </a:ln>
              <a:effectLst/>
            </c:spPr>
            <c:txPr>
              <a:bodyPr/>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'[France fiscal metrics.xlsx]Sheet1'!$B$42:$G$42</c:f>
              <c:numCache>
                <c:formatCode>General</c:formatCode>
                <c:ptCount val="6"/>
                <c:pt idx="0">
                  <c:v>2024</c:v>
                </c:pt>
                <c:pt idx="1">
                  <c:v>2025</c:v>
                </c:pt>
                <c:pt idx="2">
                  <c:v>2026</c:v>
                </c:pt>
                <c:pt idx="3">
                  <c:v>2027</c:v>
                </c:pt>
                <c:pt idx="4">
                  <c:v>2028</c:v>
                </c:pt>
                <c:pt idx="5">
                  <c:v>2029</c:v>
                </c:pt>
              </c:numCache>
            </c:numRef>
          </c:cat>
          <c:val>
            <c:numRef>
              <c:f>'[France fiscal metrics.xlsx]Sheet1'!$B$43:$G$43</c:f>
              <c:numCache>
                <c:formatCode>0.0%</c:formatCode>
                <c:ptCount val="6"/>
                <c:pt idx="0">
                  <c:v>3.7999999999999999E-2</c:v>
                </c:pt>
                <c:pt idx="1">
                  <c:v>0</c:v>
                </c:pt>
                <c:pt idx="2">
                  <c:v>1.4E-2</c:v>
                </c:pt>
                <c:pt idx="3">
                  <c:v>1.4E-2</c:v>
                </c:pt>
                <c:pt idx="4">
                  <c:v>1.4E-2</c:v>
                </c:pt>
                <c:pt idx="5">
                  <c:v>1.2999999999999999E-2</c:v>
                </c:pt>
              </c:numCache>
            </c:numRef>
          </c:val>
          <c:extLst>
            <c:ext xmlns:c16="http://schemas.microsoft.com/office/drawing/2014/chart" uri="{C3380CC4-5D6E-409C-BE32-E72D297353CC}">
              <c16:uniqueId val="{00000000-F957-4FEB-9C5E-B9B71A4C8BBE}"/>
            </c:ext>
          </c:extLst>
        </c:ser>
        <c:ser>
          <c:idx val="1"/>
          <c:order val="1"/>
          <c:tx>
            <c:strRef>
              <c:f>'[France fiscal metrics.xlsx]Sheet1'!$A$44</c:f>
              <c:strCache>
                <c:ptCount val="1"/>
                <c:pt idx="0">
                  <c:v>EC's reference</c:v>
                </c:pt>
              </c:strCache>
            </c:strRef>
          </c:tx>
          <c:spPr>
            <a:solidFill>
              <a:srgbClr val="41B6E6"/>
            </a:solidFill>
            <a:ln w="25400">
              <a:noFill/>
            </a:ln>
          </c:spPr>
          <c:invertIfNegative val="0"/>
          <c:dLbls>
            <c:spPr>
              <a:noFill/>
              <a:ln>
                <a:noFill/>
              </a:ln>
              <a:effectLst/>
            </c:spPr>
            <c:txPr>
              <a:bodyPr/>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'[France fiscal metrics.xlsx]Sheet1'!$B$42:$G$42</c:f>
              <c:numCache>
                <c:formatCode>General</c:formatCode>
                <c:ptCount val="6"/>
                <c:pt idx="0">
                  <c:v>2024</c:v>
                </c:pt>
                <c:pt idx="1">
                  <c:v>2025</c:v>
                </c:pt>
                <c:pt idx="2">
                  <c:v>2026</c:v>
                </c:pt>
                <c:pt idx="3">
                  <c:v>2027</c:v>
                </c:pt>
                <c:pt idx="4">
                  <c:v>2028</c:v>
                </c:pt>
                <c:pt idx="5">
                  <c:v>2029</c:v>
                </c:pt>
              </c:numCache>
            </c:numRef>
          </c:cat>
          <c:val>
            <c:numRef>
              <c:f>'[France fiscal metrics.xlsx]Sheet1'!$B$44:$G$44</c:f>
              <c:numCache>
                <c:formatCode>0.0%</c:formatCode>
                <c:ptCount val="6"/>
                <c:pt idx="1">
                  <c:v>0.02</c:v>
                </c:pt>
                <c:pt idx="2">
                  <c:v>1.7000000000000001E-2</c:v>
                </c:pt>
                <c:pt idx="3">
                  <c:v>1.6E-2</c:v>
                </c:pt>
                <c:pt idx="4">
                  <c:v>1.4E-2</c:v>
                </c:pt>
                <c:pt idx="5">
                  <c:v>1.4999999999999999E-2</c:v>
                </c:pt>
              </c:numCache>
            </c:numRef>
          </c:val>
          <c:extLst>
            <c:ext xmlns:c16="http://schemas.microsoft.com/office/drawing/2014/chart" uri="{C3380CC4-5D6E-409C-BE32-E72D297353CC}">
              <c16:uniqueId val="{00000001-F957-4FEB-9C5E-B9B71A4C8BBE}"/>
            </c:ext>
          </c:extLst>
        </c:ser>
        <c:dLbls>
          <c:showLegendKey val="0"/>
          <c:showVal val="0"/>
          <c:showCatName val="0"/>
          <c:showSerName val="0"/>
          <c:showPercent val="0"/>
          <c:showBubbleSize val="0"/>
        </c:dLbls>
        <c:gapWidth val="150"/>
        <c:overlap val="-25"/>
        <c:axId val="758506112"/>
        <c:axId val="764082024"/>
      </c:barChart>
      <c:catAx>
        <c:axId val="758506112"/>
        <c:scaling>
          <c:orientation val="minMax"/>
        </c:scaling>
        <c:delete val="0"/>
        <c:axPos val="b"/>
        <c:numFmt formatCode="General" sourceLinked="1"/>
        <c:majorTickMark val="out"/>
        <c:minorTickMark val="none"/>
        <c:tickLblPos val="low"/>
        <c:spPr>
          <a:ln w="3175">
            <a:solidFill>
              <a:srgbClr val="45484B"/>
            </a:solidFill>
            <a:prstDash val="solid"/>
          </a:ln>
          <a:effectLst/>
        </c:spPr>
        <c:crossAx val="764082024"/>
        <c:crosses val="autoZero"/>
        <c:auto val="1"/>
        <c:lblAlgn val="ctr"/>
        <c:lblOffset val="100"/>
        <c:noMultiLvlLbl val="0"/>
      </c:catAx>
      <c:valAx>
        <c:axId val="764082024"/>
        <c:scaling>
          <c:orientation val="minMax"/>
        </c:scaling>
        <c:delete val="0"/>
        <c:axPos val="l"/>
        <c:majorGridlines>
          <c:spPr>
            <a:ln w="3175">
              <a:solidFill>
                <a:srgbClr val="D7DAD6"/>
              </a:solidFill>
              <a:prstDash val="solid"/>
            </a:ln>
          </c:spPr>
        </c:majorGridlines>
        <c:numFmt formatCode="0.0%" sourceLinked="1"/>
        <c:majorTickMark val="none"/>
        <c:minorTickMark val="none"/>
        <c:tickLblPos val="nextTo"/>
        <c:spPr>
          <a:ln w="12700">
            <a:noFill/>
          </a:ln>
          <a:effectLst/>
        </c:spPr>
        <c:crossAx val="758506112"/>
        <c:crosses val="autoZero"/>
        <c:crossBetween val="between"/>
      </c:valAx>
      <c:spPr>
        <a:solidFill>
          <a:srgbClr val="FFFFFF"/>
        </a:solidFill>
        <a:ln w="25400">
          <a:noFill/>
        </a:ln>
      </c:spPr>
    </c:plotArea>
    <c:legend>
      <c:legendPos val="t"/>
      <c:layout>
        <c:manualLayout>
          <c:xMode val="edge"/>
          <c:yMode val="edge"/>
          <c:x val="0.27041885764633466"/>
          <c:y val="9.5208883613545917E-2"/>
          <c:w val="0.58563961465044145"/>
          <c:h val="3.0525030525030524E-2"/>
        </c:manualLayout>
      </c:layout>
      <c:overlay val="0"/>
      <c:spPr>
        <a:noFill/>
        <a:ln w="25400">
          <a:noFill/>
        </a:ln>
        <a:effectLst/>
        <a:extLst>
          <a:ext uri="{909E8E84-426E-40DD-AFC4-6F175D3DCCD1}">
            <a14:hiddenFill xmlns:a14="http://schemas.microsoft.com/office/drawing/2010/main">
              <a:noFill/>
            </a14:hiddenFill>
          </a:ext>
        </a:extLst>
      </c:sp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2700">
      <a:noFill/>
    </a:ln>
    <a:effectLst/>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xMode val="edge"/>
          <c:yMode val="edge"/>
          <c:x val="1.5873015873015872E-2"/>
          <c:y val="0.12962962962962962"/>
          <c:w val="0.95634920634920639"/>
          <c:h val="0.85802469135802473"/>
        </c:manualLayout>
      </c:layout>
      <c:lineChart>
        <c:grouping val="standard"/>
        <c:varyColors val="0"/>
        <c:ser>
          <c:idx val="0"/>
          <c:order val="0"/>
          <c:tx>
            <c:strRef>
              <c:f>'[Chart CO.xlsx]Sheet1'!$B$7</c:f>
              <c:strCache>
                <c:ptCount val="1"/>
                <c:pt idx="0">
                  <c:v>France</c:v>
                </c:pt>
              </c:strCache>
            </c:strRef>
          </c:tx>
          <c:spPr>
            <a:ln w="25400" cmpd="sng">
              <a:solidFill>
                <a:srgbClr val="009775"/>
              </a:solidFill>
              <a:prstDash val="solid"/>
            </a:ln>
          </c:spPr>
          <c:marker>
            <c:symbol val="none"/>
          </c:marker>
          <c:cat>
            <c:strRef>
              <c:f>'[Chart CO.xlsx]Sheet1'!$C$6:$K$6</c:f>
              <c:strCache>
                <c:ptCount val="9"/>
                <c:pt idx="0">
                  <c:v>2019</c:v>
                </c:pt>
                <c:pt idx="1">
                  <c:v>2020</c:v>
                </c:pt>
                <c:pt idx="2">
                  <c:v>2021</c:v>
                </c:pt>
                <c:pt idx="3">
                  <c:v>2022</c:v>
                </c:pt>
                <c:pt idx="4">
                  <c:v>2023</c:v>
                </c:pt>
                <c:pt idx="5">
                  <c:v>2024F</c:v>
                </c:pt>
                <c:pt idx="6">
                  <c:v>2025F</c:v>
                </c:pt>
                <c:pt idx="7">
                  <c:v>2026F</c:v>
                </c:pt>
                <c:pt idx="8">
                  <c:v>2027F</c:v>
                </c:pt>
              </c:strCache>
            </c:strRef>
          </c:cat>
          <c:val>
            <c:numRef>
              <c:f>'[Chart CO.xlsx]Sheet1'!$C$7:$K$7</c:f>
              <c:numCache>
                <c:formatCode>General</c:formatCode>
                <c:ptCount val="9"/>
                <c:pt idx="0">
                  <c:v>2.86</c:v>
                </c:pt>
                <c:pt idx="1">
                  <c:v>2.4300000000000002</c:v>
                </c:pt>
                <c:pt idx="2">
                  <c:v>2.62</c:v>
                </c:pt>
                <c:pt idx="3">
                  <c:v>3.57</c:v>
                </c:pt>
                <c:pt idx="4">
                  <c:v>3.63</c:v>
                </c:pt>
                <c:pt idx="5">
                  <c:v>4.38</c:v>
                </c:pt>
                <c:pt idx="6">
                  <c:v>4.9400000000000004</c:v>
                </c:pt>
                <c:pt idx="7">
                  <c:v>5.52</c:v>
                </c:pt>
                <c:pt idx="8">
                  <c:v>6.16</c:v>
                </c:pt>
              </c:numCache>
            </c:numRef>
          </c:val>
          <c:smooth val="0"/>
          <c:extLst>
            <c:ext xmlns:c16="http://schemas.microsoft.com/office/drawing/2014/chart" uri="{C3380CC4-5D6E-409C-BE32-E72D297353CC}">
              <c16:uniqueId val="{00000000-5F20-4C16-80F1-8ED1A82555AA}"/>
            </c:ext>
          </c:extLst>
        </c:ser>
        <c:ser>
          <c:idx val="1"/>
          <c:order val="1"/>
          <c:tx>
            <c:strRef>
              <c:f>'[Chart CO.xlsx]Sheet1'!$B$8</c:f>
              <c:strCache>
                <c:ptCount val="1"/>
                <c:pt idx="0">
                  <c:v>Belgium</c:v>
                </c:pt>
              </c:strCache>
            </c:strRef>
          </c:tx>
          <c:spPr>
            <a:ln w="25400" cmpd="sng">
              <a:solidFill>
                <a:srgbClr val="41B6E6"/>
              </a:solidFill>
              <a:prstDash val="solid"/>
            </a:ln>
          </c:spPr>
          <c:marker>
            <c:symbol val="none"/>
          </c:marker>
          <c:cat>
            <c:strRef>
              <c:f>'[Chart CO.xlsx]Sheet1'!$C$6:$K$6</c:f>
              <c:strCache>
                <c:ptCount val="9"/>
                <c:pt idx="0">
                  <c:v>2019</c:v>
                </c:pt>
                <c:pt idx="1">
                  <c:v>2020</c:v>
                </c:pt>
                <c:pt idx="2">
                  <c:v>2021</c:v>
                </c:pt>
                <c:pt idx="3">
                  <c:v>2022</c:v>
                </c:pt>
                <c:pt idx="4">
                  <c:v>2023</c:v>
                </c:pt>
                <c:pt idx="5">
                  <c:v>2024F</c:v>
                </c:pt>
                <c:pt idx="6">
                  <c:v>2025F</c:v>
                </c:pt>
                <c:pt idx="7">
                  <c:v>2026F</c:v>
                </c:pt>
                <c:pt idx="8">
                  <c:v>2027F</c:v>
                </c:pt>
              </c:strCache>
            </c:strRef>
          </c:cat>
          <c:val>
            <c:numRef>
              <c:f>'[Chart CO.xlsx]Sheet1'!$C$8:$K$8</c:f>
              <c:numCache>
                <c:formatCode>General</c:formatCode>
                <c:ptCount val="9"/>
                <c:pt idx="0">
                  <c:v>4.04</c:v>
                </c:pt>
                <c:pt idx="1">
                  <c:v>3.98</c:v>
                </c:pt>
                <c:pt idx="2">
                  <c:v>3.42</c:v>
                </c:pt>
                <c:pt idx="3">
                  <c:v>3.23</c:v>
                </c:pt>
                <c:pt idx="4">
                  <c:v>4.08</c:v>
                </c:pt>
                <c:pt idx="5">
                  <c:v>3.99</c:v>
                </c:pt>
                <c:pt idx="6">
                  <c:v>4.3899999999999997</c:v>
                </c:pt>
                <c:pt idx="7">
                  <c:v>4.6900000000000004</c:v>
                </c:pt>
                <c:pt idx="8">
                  <c:v>4.99</c:v>
                </c:pt>
              </c:numCache>
            </c:numRef>
          </c:val>
          <c:smooth val="0"/>
          <c:extLst>
            <c:ext xmlns:c16="http://schemas.microsoft.com/office/drawing/2014/chart" uri="{C3380CC4-5D6E-409C-BE32-E72D297353CC}">
              <c16:uniqueId val="{00000001-5F20-4C16-80F1-8ED1A82555AA}"/>
            </c:ext>
          </c:extLst>
        </c:ser>
        <c:ser>
          <c:idx val="2"/>
          <c:order val="2"/>
          <c:tx>
            <c:strRef>
              <c:f>'[Chart CO.xlsx]Sheet1'!$B$9</c:f>
              <c:strCache>
                <c:ptCount val="1"/>
                <c:pt idx="0">
                  <c:v>Austria</c:v>
                </c:pt>
              </c:strCache>
            </c:strRef>
          </c:tx>
          <c:spPr>
            <a:ln w="25400" cmpd="sng">
              <a:solidFill>
                <a:srgbClr val="0028A0"/>
              </a:solidFill>
              <a:prstDash val="solid"/>
            </a:ln>
          </c:spPr>
          <c:marker>
            <c:symbol val="none"/>
          </c:marker>
          <c:cat>
            <c:strRef>
              <c:f>'[Chart CO.xlsx]Sheet1'!$C$6:$K$6</c:f>
              <c:strCache>
                <c:ptCount val="9"/>
                <c:pt idx="0">
                  <c:v>2019</c:v>
                </c:pt>
                <c:pt idx="1">
                  <c:v>2020</c:v>
                </c:pt>
                <c:pt idx="2">
                  <c:v>2021</c:v>
                </c:pt>
                <c:pt idx="3">
                  <c:v>2022</c:v>
                </c:pt>
                <c:pt idx="4">
                  <c:v>2023</c:v>
                </c:pt>
                <c:pt idx="5">
                  <c:v>2024F</c:v>
                </c:pt>
                <c:pt idx="6">
                  <c:v>2025F</c:v>
                </c:pt>
                <c:pt idx="7">
                  <c:v>2026F</c:v>
                </c:pt>
                <c:pt idx="8">
                  <c:v>2027F</c:v>
                </c:pt>
              </c:strCache>
            </c:strRef>
          </c:cat>
          <c:val>
            <c:numRef>
              <c:f>'[Chart CO.xlsx]Sheet1'!$C$9:$K$9</c:f>
              <c:numCache>
                <c:formatCode>General</c:formatCode>
                <c:ptCount val="9"/>
                <c:pt idx="0">
                  <c:v>2.88</c:v>
                </c:pt>
                <c:pt idx="1">
                  <c:v>2.75</c:v>
                </c:pt>
                <c:pt idx="2">
                  <c:v>2.2000000000000002</c:v>
                </c:pt>
                <c:pt idx="3">
                  <c:v>1.91</c:v>
                </c:pt>
                <c:pt idx="4">
                  <c:v>2.4</c:v>
                </c:pt>
                <c:pt idx="5">
                  <c:v>2.78</c:v>
                </c:pt>
                <c:pt idx="6">
                  <c:v>3.05</c:v>
                </c:pt>
                <c:pt idx="7">
                  <c:v>3.31</c:v>
                </c:pt>
                <c:pt idx="8">
                  <c:v>3.41</c:v>
                </c:pt>
              </c:numCache>
            </c:numRef>
          </c:val>
          <c:smooth val="0"/>
          <c:extLst>
            <c:ext xmlns:c16="http://schemas.microsoft.com/office/drawing/2014/chart" uri="{C3380CC4-5D6E-409C-BE32-E72D297353CC}">
              <c16:uniqueId val="{00000002-5F20-4C16-80F1-8ED1A82555AA}"/>
            </c:ext>
          </c:extLst>
        </c:ser>
        <c:ser>
          <c:idx val="3"/>
          <c:order val="3"/>
          <c:tx>
            <c:strRef>
              <c:f>'[Chart CO.xlsx]Sheet1'!$B$10</c:f>
              <c:strCache>
                <c:ptCount val="1"/>
                <c:pt idx="0">
                  <c:v>Finland</c:v>
                </c:pt>
              </c:strCache>
            </c:strRef>
          </c:tx>
          <c:spPr>
            <a:ln w="25400" cmpd="sng">
              <a:solidFill>
                <a:srgbClr val="78BE20"/>
              </a:solidFill>
              <a:prstDash val="solid"/>
            </a:ln>
          </c:spPr>
          <c:marker>
            <c:symbol val="none"/>
          </c:marker>
          <c:cat>
            <c:strRef>
              <c:f>'[Chart CO.xlsx]Sheet1'!$C$6:$K$6</c:f>
              <c:strCache>
                <c:ptCount val="9"/>
                <c:pt idx="0">
                  <c:v>2019</c:v>
                </c:pt>
                <c:pt idx="1">
                  <c:v>2020</c:v>
                </c:pt>
                <c:pt idx="2">
                  <c:v>2021</c:v>
                </c:pt>
                <c:pt idx="3">
                  <c:v>2022</c:v>
                </c:pt>
                <c:pt idx="4">
                  <c:v>2023</c:v>
                </c:pt>
                <c:pt idx="5">
                  <c:v>2024F</c:v>
                </c:pt>
                <c:pt idx="6">
                  <c:v>2025F</c:v>
                </c:pt>
                <c:pt idx="7">
                  <c:v>2026F</c:v>
                </c:pt>
                <c:pt idx="8">
                  <c:v>2027F</c:v>
                </c:pt>
              </c:strCache>
            </c:strRef>
          </c:cat>
          <c:val>
            <c:numRef>
              <c:f>'[Chart CO.xlsx]Sheet1'!$C$10:$K$10</c:f>
              <c:numCache>
                <c:formatCode>General</c:formatCode>
                <c:ptCount val="9"/>
                <c:pt idx="0">
                  <c:v>1.65</c:v>
                </c:pt>
                <c:pt idx="1">
                  <c:v>1.32</c:v>
                </c:pt>
                <c:pt idx="2">
                  <c:v>0.97</c:v>
                </c:pt>
                <c:pt idx="3">
                  <c:v>1.07</c:v>
                </c:pt>
                <c:pt idx="4">
                  <c:v>2.21</c:v>
                </c:pt>
                <c:pt idx="5">
                  <c:v>2.54</c:v>
                </c:pt>
                <c:pt idx="6">
                  <c:v>2.79</c:v>
                </c:pt>
                <c:pt idx="7">
                  <c:v>2.93</c:v>
                </c:pt>
                <c:pt idx="8">
                  <c:v>3.09</c:v>
                </c:pt>
              </c:numCache>
            </c:numRef>
          </c:val>
          <c:smooth val="0"/>
          <c:extLst>
            <c:ext xmlns:c16="http://schemas.microsoft.com/office/drawing/2014/chart" uri="{C3380CC4-5D6E-409C-BE32-E72D297353CC}">
              <c16:uniqueId val="{00000003-5F20-4C16-80F1-8ED1A82555AA}"/>
            </c:ext>
          </c:extLst>
        </c:ser>
        <c:ser>
          <c:idx val="4"/>
          <c:order val="4"/>
          <c:tx>
            <c:strRef>
              <c:f>'[Chart CO.xlsx]Sheet1'!$B$11</c:f>
              <c:strCache>
                <c:ptCount val="1"/>
                <c:pt idx="0">
                  <c:v>Portugal</c:v>
                </c:pt>
              </c:strCache>
            </c:strRef>
          </c:tx>
          <c:spPr>
            <a:ln w="25400" cmpd="sng">
              <a:solidFill>
                <a:srgbClr val="75787B"/>
              </a:solidFill>
              <a:prstDash val="solid"/>
            </a:ln>
          </c:spPr>
          <c:marker>
            <c:symbol val="none"/>
          </c:marker>
          <c:cat>
            <c:strRef>
              <c:f>'[Chart CO.xlsx]Sheet1'!$C$6:$K$6</c:f>
              <c:strCache>
                <c:ptCount val="9"/>
                <c:pt idx="0">
                  <c:v>2019</c:v>
                </c:pt>
                <c:pt idx="1">
                  <c:v>2020</c:v>
                </c:pt>
                <c:pt idx="2">
                  <c:v>2021</c:v>
                </c:pt>
                <c:pt idx="3">
                  <c:v>2022</c:v>
                </c:pt>
                <c:pt idx="4">
                  <c:v>2023</c:v>
                </c:pt>
                <c:pt idx="5">
                  <c:v>2024F</c:v>
                </c:pt>
                <c:pt idx="6">
                  <c:v>2025F</c:v>
                </c:pt>
                <c:pt idx="7">
                  <c:v>2026F</c:v>
                </c:pt>
                <c:pt idx="8">
                  <c:v>2027F</c:v>
                </c:pt>
              </c:strCache>
            </c:strRef>
          </c:cat>
          <c:val>
            <c:numRef>
              <c:f>'[Chart CO.xlsx]Sheet1'!$C$11:$K$11</c:f>
              <c:numCache>
                <c:formatCode>General</c:formatCode>
                <c:ptCount val="9"/>
                <c:pt idx="0">
                  <c:v>6.82</c:v>
                </c:pt>
                <c:pt idx="1">
                  <c:v>6.53</c:v>
                </c:pt>
                <c:pt idx="2">
                  <c:v>5.31</c:v>
                </c:pt>
                <c:pt idx="3">
                  <c:v>4.34</c:v>
                </c:pt>
                <c:pt idx="4">
                  <c:v>4.74</c:v>
                </c:pt>
                <c:pt idx="5">
                  <c:v>4.62</c:v>
                </c:pt>
                <c:pt idx="6">
                  <c:v>5.01</c:v>
                </c:pt>
                <c:pt idx="7">
                  <c:v>5.03</c:v>
                </c:pt>
                <c:pt idx="8">
                  <c:v>5.44</c:v>
                </c:pt>
              </c:numCache>
            </c:numRef>
          </c:val>
          <c:smooth val="0"/>
          <c:extLst>
            <c:ext xmlns:c16="http://schemas.microsoft.com/office/drawing/2014/chart" uri="{C3380CC4-5D6E-409C-BE32-E72D297353CC}">
              <c16:uniqueId val="{00000004-5F20-4C16-80F1-8ED1A82555AA}"/>
            </c:ext>
          </c:extLst>
        </c:ser>
        <c:ser>
          <c:idx val="5"/>
          <c:order val="5"/>
          <c:tx>
            <c:strRef>
              <c:f>'[Chart CO.xlsx]Sheet1'!$B$12</c:f>
              <c:strCache>
                <c:ptCount val="1"/>
                <c:pt idx="0">
                  <c:v>Spain</c:v>
                </c:pt>
              </c:strCache>
            </c:strRef>
          </c:tx>
          <c:spPr>
            <a:ln w="25400" cmpd="sng">
              <a:solidFill>
                <a:srgbClr val="002E5D"/>
              </a:solidFill>
              <a:prstDash val="solid"/>
            </a:ln>
          </c:spPr>
          <c:marker>
            <c:symbol val="none"/>
          </c:marker>
          <c:cat>
            <c:strRef>
              <c:f>'[Chart CO.xlsx]Sheet1'!$C$6:$K$6</c:f>
              <c:strCache>
                <c:ptCount val="9"/>
                <c:pt idx="0">
                  <c:v>2019</c:v>
                </c:pt>
                <c:pt idx="1">
                  <c:v>2020</c:v>
                </c:pt>
                <c:pt idx="2">
                  <c:v>2021</c:v>
                </c:pt>
                <c:pt idx="3">
                  <c:v>2022</c:v>
                </c:pt>
                <c:pt idx="4">
                  <c:v>2023</c:v>
                </c:pt>
                <c:pt idx="5">
                  <c:v>2024F</c:v>
                </c:pt>
                <c:pt idx="6">
                  <c:v>2025F</c:v>
                </c:pt>
                <c:pt idx="7">
                  <c:v>2026F</c:v>
                </c:pt>
                <c:pt idx="8">
                  <c:v>2027F</c:v>
                </c:pt>
              </c:strCache>
            </c:strRef>
          </c:cat>
          <c:val>
            <c:numRef>
              <c:f>'[Chart CO.xlsx]Sheet1'!$C$12:$K$12</c:f>
              <c:numCache>
                <c:formatCode>General</c:formatCode>
                <c:ptCount val="9"/>
                <c:pt idx="0">
                  <c:v>5.78</c:v>
                </c:pt>
                <c:pt idx="1">
                  <c:v>5.37</c:v>
                </c:pt>
                <c:pt idx="2">
                  <c:v>4.95</c:v>
                </c:pt>
                <c:pt idx="3">
                  <c:v>5.54</c:v>
                </c:pt>
                <c:pt idx="4">
                  <c:v>5.68</c:v>
                </c:pt>
                <c:pt idx="5">
                  <c:v>5.73</c:v>
                </c:pt>
                <c:pt idx="6">
                  <c:v>5.96</c:v>
                </c:pt>
                <c:pt idx="7">
                  <c:v>6.22</c:v>
                </c:pt>
                <c:pt idx="8">
                  <c:v>6.47</c:v>
                </c:pt>
              </c:numCache>
            </c:numRef>
          </c:val>
          <c:smooth val="0"/>
          <c:extLst>
            <c:ext xmlns:c16="http://schemas.microsoft.com/office/drawing/2014/chart" uri="{C3380CC4-5D6E-409C-BE32-E72D297353CC}">
              <c16:uniqueId val="{00000005-5F20-4C16-80F1-8ED1A82555AA}"/>
            </c:ext>
          </c:extLst>
        </c:ser>
        <c:dLbls>
          <c:showLegendKey val="0"/>
          <c:showVal val="0"/>
          <c:showCatName val="0"/>
          <c:showSerName val="0"/>
          <c:showPercent val="0"/>
          <c:showBubbleSize val="0"/>
        </c:dLbls>
        <c:smooth val="0"/>
        <c:axId val="2045066896"/>
        <c:axId val="2045067256"/>
      </c:lineChart>
      <c:catAx>
        <c:axId val="2045066896"/>
        <c:scaling>
          <c:orientation val="minMax"/>
        </c:scaling>
        <c:delete val="0"/>
        <c:axPos val="b"/>
        <c:numFmt formatCode="General" sourceLinked="1"/>
        <c:majorTickMark val="out"/>
        <c:minorTickMark val="none"/>
        <c:tickLblPos val="low"/>
        <c:spPr>
          <a:ln w="3175">
            <a:solidFill>
              <a:srgbClr val="45484B"/>
            </a:solidFill>
            <a:prstDash val="solid"/>
          </a:ln>
          <a:effectLst/>
        </c:spPr>
        <c:crossAx val="2045067256"/>
        <c:crosses val="autoZero"/>
        <c:auto val="1"/>
        <c:lblAlgn val="ctr"/>
        <c:lblOffset val="100"/>
        <c:noMultiLvlLbl val="0"/>
      </c:catAx>
      <c:valAx>
        <c:axId val="2045067256"/>
        <c:scaling>
          <c:orientation val="minMax"/>
        </c:scaling>
        <c:delete val="0"/>
        <c:axPos val="l"/>
        <c:majorGridlines>
          <c:spPr>
            <a:ln w="3175">
              <a:solidFill>
                <a:srgbClr val="D7DAD6"/>
              </a:solidFill>
              <a:prstDash val="solid"/>
            </a:ln>
          </c:spPr>
        </c:majorGridlines>
        <c:numFmt formatCode="General" sourceLinked="1"/>
        <c:majorTickMark val="none"/>
        <c:minorTickMark val="none"/>
        <c:tickLblPos val="low"/>
        <c:spPr>
          <a:ln w="25400">
            <a:noFill/>
          </a:ln>
          <a:effectLst/>
        </c:spPr>
        <c:crossAx val="2045066896"/>
        <c:crosses val="autoZero"/>
        <c:crossBetween val="midCat"/>
      </c:valAx>
      <c:spPr>
        <a:solidFill>
          <a:srgbClr val="FFFFFF"/>
        </a:solidFill>
        <a:ln w="25400">
          <a:noFill/>
        </a:ln>
      </c:spPr>
    </c:plotArea>
    <c:legend>
      <c:legendPos val="t"/>
      <c:layout>
        <c:manualLayout>
          <c:xMode val="edge"/>
          <c:yMode val="edge"/>
          <c:x val="4.6309836270466184E-2"/>
          <c:y val="2.4691358024691357E-2"/>
          <c:w val="0.89690757405324339"/>
          <c:h val="0.1111111111111111"/>
        </c:manualLayout>
      </c:layout>
      <c:overlay val="0"/>
      <c:spPr>
        <a:noFill/>
        <a:ln w="25400">
          <a:noFill/>
        </a:ln>
        <a:effectLst/>
        <a:extLst>
          <a:ext uri="{909E8E84-426E-40DD-AFC4-6F175D3DCCD1}">
            <a14:hiddenFill xmlns:a14="http://schemas.microsoft.com/office/drawing/2010/main">
              <a:noFill/>
            </a14:hiddenFill>
          </a:ext>
        </a:extLst>
      </c:sp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25400">
      <a:noFill/>
    </a:ln>
    <a:effectLst/>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EF39E-7396-194D-B313-AD1445050E48}"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49BF9-57E4-F54B-9DD8-4601EF62728E}" type="slidenum">
              <a:rPr lang="en-US" smtClean="0"/>
              <a:t>‹#›</a:t>
            </a:fld>
            <a:endParaRPr lang="en-US"/>
          </a:p>
        </p:txBody>
      </p:sp>
    </p:spTree>
    <p:extLst>
      <p:ext uri="{BB962C8B-B14F-4D97-AF65-F5344CB8AC3E}">
        <p14:creationId xmlns:p14="http://schemas.microsoft.com/office/powerpoint/2010/main" val="2339487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www.moodys.com/" TargetMode="External"/><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78834B98-F94F-BBE0-213C-85AFCDC47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1"/>
            <a:ext cx="12192000"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46099" y="3552825"/>
            <a:ext cx="5445125" cy="2179638"/>
          </a:xfrm>
          <a:prstGeom prst="rect">
            <a:avLst/>
          </a:prstGeom>
        </p:spPr>
        <p:txBody>
          <a:bodyPr anchor="b"/>
          <a:lstStyle>
            <a:lvl1pPr>
              <a:defRPr b="0" i="0">
                <a:solidFill>
                  <a:schemeClr val="tx1"/>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E72AFBB8-BCA9-94F3-D205-3A4D41E4862E}"/>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7A00869A-4EEC-6377-9755-BE0859C5FBE0}"/>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3" name="Text Placeholder 12">
            <a:extLst>
              <a:ext uri="{FF2B5EF4-FFF2-40B4-BE49-F238E27FC236}">
                <a16:creationId xmlns:a16="http://schemas.microsoft.com/office/drawing/2014/main" id="{C423DB64-C228-437F-B60D-1E1BE27A7AAF}"/>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6" name="Text Placeholder 15">
            <a:extLst>
              <a:ext uri="{FF2B5EF4-FFF2-40B4-BE49-F238E27FC236}">
                <a16:creationId xmlns:a16="http://schemas.microsoft.com/office/drawing/2014/main" id="{98C70801-2682-CDF2-4AEE-21379A10EAB6}"/>
              </a:ext>
            </a:extLst>
          </p:cNvPr>
          <p:cNvSpPr>
            <a:spLocks noGrp="1"/>
          </p:cNvSpPr>
          <p:nvPr>
            <p:ph type="body" sz="quarter" idx="100" hasCustomPrompt="1"/>
          </p:nvPr>
        </p:nvSpPr>
        <p:spPr>
          <a:xfrm>
            <a:off x="546099" y="3014450"/>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8" name="Text Placeholder 17">
            <a:extLst>
              <a:ext uri="{FF2B5EF4-FFF2-40B4-BE49-F238E27FC236}">
                <a16:creationId xmlns:a16="http://schemas.microsoft.com/office/drawing/2014/main" id="{94B37353-6985-FCA6-CD38-4B2A083EC280}"/>
              </a:ext>
            </a:extLst>
          </p:cNvPr>
          <p:cNvSpPr>
            <a:spLocks noGrp="1"/>
          </p:cNvSpPr>
          <p:nvPr>
            <p:ph type="body" sz="quarter" idx="101" hasCustomPrompt="1"/>
          </p:nvPr>
        </p:nvSpPr>
        <p:spPr>
          <a:xfrm>
            <a:off x="3386138" y="3009900"/>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20" name="Text Placeholder 19">
            <a:extLst>
              <a:ext uri="{FF2B5EF4-FFF2-40B4-BE49-F238E27FC236}">
                <a16:creationId xmlns:a16="http://schemas.microsoft.com/office/drawing/2014/main" id="{6BA32A09-37DC-FCBC-7D07-E937258863A2}"/>
              </a:ext>
            </a:extLst>
          </p:cNvPr>
          <p:cNvSpPr>
            <a:spLocks noGrp="1"/>
          </p:cNvSpPr>
          <p:nvPr>
            <p:ph type="body" sz="quarter" idx="102" hasCustomPrompt="1"/>
          </p:nvPr>
        </p:nvSpPr>
        <p:spPr>
          <a:xfrm>
            <a:off x="6194425" y="3009900"/>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5" name="Text Placeholder 8">
            <a:extLst>
              <a:ext uri="{FF2B5EF4-FFF2-40B4-BE49-F238E27FC236}">
                <a16:creationId xmlns:a16="http://schemas.microsoft.com/office/drawing/2014/main" id="{A34544F5-1D29-5DB4-5AF5-1AB29467CB9F}"/>
              </a:ext>
            </a:extLst>
          </p:cNvPr>
          <p:cNvSpPr>
            <a:spLocks noGrp="1"/>
          </p:cNvSpPr>
          <p:nvPr>
            <p:ph type="body" sz="quarter" idx="13"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tx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4" name="Freeform: Shape 4">
            <a:extLst>
              <a:ext uri="{FF2B5EF4-FFF2-40B4-BE49-F238E27FC236}">
                <a16:creationId xmlns:a16="http://schemas.microsoft.com/office/drawing/2014/main" id="{6677C416-ECD4-3CC4-E883-D280D41F95BD}"/>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6864836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2023265"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lines on a black background&#10;&#10;Description automatically generated">
            <a:extLst>
              <a:ext uri="{FF2B5EF4-FFF2-40B4-BE49-F238E27FC236}">
                <a16:creationId xmlns:a16="http://schemas.microsoft.com/office/drawing/2014/main" id="{43506656-89E5-4D3B-4C51-0386CED5F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5901"/>
          <a:stretch/>
        </p:blipFill>
        <p:spPr bwMode="hidden">
          <a:xfrm>
            <a:off x="0" y="-3175"/>
            <a:ext cx="2023265" cy="6861175"/>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2" name="Text Placeholder 9">
            <a:extLst>
              <a:ext uri="{FF2B5EF4-FFF2-40B4-BE49-F238E27FC236}">
                <a16:creationId xmlns:a16="http://schemas.microsoft.com/office/drawing/2014/main" id="{97A60806-2005-3279-1B3F-393FF318E435}"/>
              </a:ext>
            </a:extLst>
          </p:cNvPr>
          <p:cNvSpPr>
            <a:spLocks noGrp="1"/>
          </p:cNvSpPr>
          <p:nvPr>
            <p:ph type="body" sz="quarter" idx="14"/>
          </p:nvPr>
        </p:nvSpPr>
        <p:spPr>
          <a:xfrm>
            <a:off x="9018956" y="1127124"/>
            <a:ext cx="2619006" cy="5040313"/>
          </a:xfrm>
        </p:spPr>
        <p:txBody>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a:lvl4pPr>
            <a:lvl5pPr marL="283464" indent="0">
              <a:buNone/>
              <a:defRPr/>
            </a:lvl5pPr>
            <a:lvl6pPr marL="283464" indent="0">
              <a:buFont typeface="Arial" panose="020B0604020202020204" pitchFamily="34" charset="0"/>
              <a:buNone/>
              <a:defRPr/>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A96DBD7A-DCEA-7B49-148D-857A5FC1B863}"/>
              </a:ext>
            </a:extLst>
          </p:cNvPr>
          <p:cNvSpPr>
            <a:spLocks noGrp="1"/>
          </p:cNvSpPr>
          <p:nvPr>
            <p:ph type="body" sz="quarter" idx="13"/>
          </p:nvPr>
        </p:nvSpPr>
        <p:spPr>
          <a:xfrm>
            <a:off x="6186855" y="1127124"/>
            <a:ext cx="2626946" cy="5040313"/>
          </a:xfrm>
        </p:spPr>
        <p:txBody>
          <a:bodyPr>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a:lvl4pPr>
            <a:lvl5pPr marL="283464" indent="0">
              <a:buNone/>
              <a:defRPr sz="1400"/>
            </a:lvl5pPr>
            <a:lvl6pPr marL="283464" indent="0">
              <a:buFont typeface="Arial" panose="020B0604020202020204" pitchFamily="34" charset="0"/>
              <a:buNone/>
              <a:defRPr sz="1400"/>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13" name="Text Placeholder 9">
            <a:extLst>
              <a:ext uri="{FF2B5EF4-FFF2-40B4-BE49-F238E27FC236}">
                <a16:creationId xmlns:a16="http://schemas.microsoft.com/office/drawing/2014/main" id="{8972C75E-D802-D589-98E6-318B1F0530CB}"/>
              </a:ext>
            </a:extLst>
          </p:cNvPr>
          <p:cNvSpPr>
            <a:spLocks noGrp="1"/>
          </p:cNvSpPr>
          <p:nvPr>
            <p:ph type="body" sz="quarter" idx="15"/>
          </p:nvPr>
        </p:nvSpPr>
        <p:spPr>
          <a:xfrm>
            <a:off x="3367088" y="1127124"/>
            <a:ext cx="2614612" cy="5040313"/>
          </a:xfrm>
        </p:spPr>
        <p:txBody>
          <a:bodyPr>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sz="1400"/>
            </a:lvl4pPr>
            <a:lvl5pPr marL="283464" indent="0">
              <a:buNone/>
              <a:defRPr sz="1400"/>
            </a:lvl5pPr>
            <a:lvl6pPr marL="283464" indent="0">
              <a:buFont typeface="Arial" panose="020B0604020202020204" pitchFamily="34" charset="0"/>
              <a:buNone/>
              <a:defRPr/>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87B5BA7B-A36C-1FF6-B321-EDC408BE67B2}"/>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6" name="Freeform: Shape 10">
            <a:extLst>
              <a:ext uri="{FF2B5EF4-FFF2-40B4-BE49-F238E27FC236}">
                <a16:creationId xmlns:a16="http://schemas.microsoft.com/office/drawing/2014/main" id="{107AD917-44AE-1D53-1BCA-0CD8BA84DFD4}"/>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29808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 Short title">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a:xfrm>
            <a:off x="3367088" y="552449"/>
            <a:ext cx="8267463" cy="5677842"/>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accent1">
              <a:alpha val="25000"/>
            </a:schemeClr>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98D5B202-316D-9EDE-D8FC-C6D094C650D6}"/>
              </a:ext>
            </a:extLst>
          </p:cNvPr>
          <p:cNvSpPr>
            <a:spLocks noGrp="1"/>
          </p:cNvSpPr>
          <p:nvPr>
            <p:ph type="title" hasCustomPrompt="1"/>
          </p:nvPr>
        </p:nvSpPr>
        <p:spPr>
          <a:xfrm>
            <a:off x="546100" y="3295650"/>
            <a:ext cx="8267700" cy="1997075"/>
          </a:xfrm>
          <a:prstGeom prst="rect">
            <a:avLst/>
          </a:prstGeom>
        </p:spPr>
        <p:txBody>
          <a:bodyPr anchor="b"/>
          <a:lstStyle>
            <a:lvl1pPr marL="514350" indent="-514350" algn="l">
              <a:lnSpc>
                <a:spcPct val="100000"/>
              </a:lnSpc>
              <a:tabLst/>
              <a:defRPr sz="4800">
                <a:solidFill>
                  <a:schemeClr val="tx1"/>
                </a:solidFill>
              </a:defRPr>
            </a:lvl1pPr>
          </a:lstStyle>
          <a:p>
            <a:r>
              <a:rPr lang="en-US" dirty="0"/>
              <a:t>Use this divider only if your headline is short</a:t>
            </a:r>
          </a:p>
        </p:txBody>
      </p:sp>
    </p:spTree>
    <p:extLst>
      <p:ext uri="{BB962C8B-B14F-4D97-AF65-F5344CB8AC3E}">
        <p14:creationId xmlns:p14="http://schemas.microsoft.com/office/powerpoint/2010/main" val="329962110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 Long title">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a:xfrm>
            <a:off x="3367088" y="552449"/>
            <a:ext cx="8267463" cy="5677842"/>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accent1">
              <a:alpha val="25000"/>
            </a:schemeClr>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4676" cy="269875"/>
          </a:xfrm>
        </p:spPr>
        <p:txBody>
          <a:bodyPr/>
          <a:lstStyle/>
          <a:p>
            <a:fld id="{862A5111-985B-C14D-9115-5787026182A8}" type="slidenum">
              <a:rPr lang="en-US" smtClean="0"/>
              <a:t>‹#›</a:t>
            </a:fld>
            <a:endParaRPr lang="en-US" dirty="0"/>
          </a:p>
        </p:txBody>
      </p:sp>
      <p:sp>
        <p:nvSpPr>
          <p:cNvPr id="5" name="Title 17">
            <a:extLst>
              <a:ext uri="{FF2B5EF4-FFF2-40B4-BE49-F238E27FC236}">
                <a16:creationId xmlns:a16="http://schemas.microsoft.com/office/drawing/2014/main" id="{9FEA9B73-F154-CEDE-C3F9-3BA38B6541A9}"/>
              </a:ext>
            </a:extLst>
          </p:cNvPr>
          <p:cNvSpPr>
            <a:spLocks noGrp="1"/>
          </p:cNvSpPr>
          <p:nvPr>
            <p:ph type="title" hasCustomPrompt="1"/>
          </p:nvPr>
        </p:nvSpPr>
        <p:spPr>
          <a:xfrm>
            <a:off x="546100" y="2425700"/>
            <a:ext cx="8267700" cy="2860221"/>
          </a:xfrm>
          <a:prstGeom prst="rect">
            <a:avLst/>
          </a:prstGeom>
        </p:spPr>
        <p:txBody>
          <a:bodyPr anchor="b"/>
          <a:lstStyle>
            <a:lvl1pPr marL="0" indent="0" algn="l">
              <a:lnSpc>
                <a:spcPct val="100000"/>
              </a:lnSpc>
              <a:tabLst/>
              <a:defRPr sz="4800">
                <a:solidFill>
                  <a:schemeClr val="tx1"/>
                </a:solidFill>
              </a:defRPr>
            </a:lvl1pPr>
          </a:lstStyle>
          <a:p>
            <a:r>
              <a:rPr lang="en-US" dirty="0"/>
              <a:t>Use this divider if your headline is long, or is equal to or greater than a total of three lines</a:t>
            </a:r>
          </a:p>
        </p:txBody>
      </p:sp>
    </p:spTree>
    <p:extLst>
      <p:ext uri="{BB962C8B-B14F-4D97-AF65-F5344CB8AC3E}">
        <p14:creationId xmlns:p14="http://schemas.microsoft.com/office/powerpoint/2010/main" val="341599536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 Short title">
    <p:bg>
      <p:bgPr>
        <a:solidFill>
          <a:schemeClr val="bg2"/>
        </a:solidFill>
        <a:effectLst/>
      </p:bgPr>
    </p:bg>
    <p:spTree>
      <p:nvGrpSpPr>
        <p:cNvPr id="1" name=""/>
        <p:cNvGrpSpPr/>
        <p:nvPr/>
      </p:nvGrpSpPr>
      <p:grpSpPr>
        <a:xfrm>
          <a:off x="0" y="0"/>
          <a:ext cx="0" cy="0"/>
          <a:chOff x="0" y="0"/>
          <a:chExt cx="0" cy="0"/>
        </a:xfrm>
      </p:grpSpPr>
      <p:pic>
        <p:nvPicPr>
          <p:cNvPr id="5" name="Picture 4" descr="A blue wavy lines on a black background&#10;&#10;Description automatically generated">
            <a:extLst>
              <a:ext uri="{FF2B5EF4-FFF2-40B4-BE49-F238E27FC236}">
                <a16:creationId xmlns:a16="http://schemas.microsoft.com/office/drawing/2014/main" id="{08337103-59B6-6AE9-80A5-90CFAC0400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6350" y="-1"/>
            <a:ext cx="12179302" cy="685800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98D5B202-316D-9EDE-D8FC-C6D094C650D6}"/>
              </a:ext>
            </a:extLst>
          </p:cNvPr>
          <p:cNvSpPr>
            <a:spLocks noGrp="1"/>
          </p:cNvSpPr>
          <p:nvPr>
            <p:ph type="title" hasCustomPrompt="1"/>
          </p:nvPr>
        </p:nvSpPr>
        <p:spPr>
          <a:xfrm>
            <a:off x="546100" y="3295650"/>
            <a:ext cx="8267700" cy="1997075"/>
          </a:xfrm>
          <a:prstGeom prst="rect">
            <a:avLst/>
          </a:prstGeom>
        </p:spPr>
        <p:txBody>
          <a:bodyPr anchor="b"/>
          <a:lstStyle>
            <a:lvl1pPr marL="514350" indent="-514350" algn="l">
              <a:lnSpc>
                <a:spcPct val="100000"/>
              </a:lnSpc>
              <a:tabLst/>
              <a:defRPr sz="4800">
                <a:solidFill>
                  <a:schemeClr val="tx1"/>
                </a:solidFill>
              </a:defRPr>
            </a:lvl1pPr>
          </a:lstStyle>
          <a:p>
            <a:r>
              <a:rPr lang="en-US" dirty="0"/>
              <a:t>Use this divider only if your headline is short</a:t>
            </a:r>
          </a:p>
        </p:txBody>
      </p:sp>
    </p:spTree>
    <p:extLst>
      <p:ext uri="{BB962C8B-B14F-4D97-AF65-F5344CB8AC3E}">
        <p14:creationId xmlns:p14="http://schemas.microsoft.com/office/powerpoint/2010/main" val="222956577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 - Long title">
    <p:bg>
      <p:bgPr>
        <a:solidFill>
          <a:schemeClr val="bg2"/>
        </a:solidFill>
        <a:effectLst/>
      </p:bgPr>
    </p:bg>
    <p:spTree>
      <p:nvGrpSpPr>
        <p:cNvPr id="1" name=""/>
        <p:cNvGrpSpPr/>
        <p:nvPr/>
      </p:nvGrpSpPr>
      <p:grpSpPr>
        <a:xfrm>
          <a:off x="0" y="0"/>
          <a:ext cx="0" cy="0"/>
          <a:chOff x="0" y="0"/>
          <a:chExt cx="0" cy="0"/>
        </a:xfrm>
      </p:grpSpPr>
      <p:pic>
        <p:nvPicPr>
          <p:cNvPr id="6" name="Picture 5" descr="A blue wavy lines on a black background&#10;&#10;Description automatically generated">
            <a:extLst>
              <a:ext uri="{FF2B5EF4-FFF2-40B4-BE49-F238E27FC236}">
                <a16:creationId xmlns:a16="http://schemas.microsoft.com/office/drawing/2014/main" id="{836C1EA9-D1CD-4494-05CB-C8B04EE427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6350" y="-1"/>
            <a:ext cx="12179302" cy="685800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4676" cy="269875"/>
          </a:xfrm>
        </p:spPr>
        <p:txBody>
          <a:bodyPr/>
          <a:lstStyle/>
          <a:p>
            <a:fld id="{862A5111-985B-C14D-9115-5787026182A8}" type="slidenum">
              <a:rPr lang="en-US" smtClean="0"/>
              <a:t>‹#›</a:t>
            </a:fld>
            <a:endParaRPr lang="en-US" dirty="0"/>
          </a:p>
        </p:txBody>
      </p:sp>
      <p:sp>
        <p:nvSpPr>
          <p:cNvPr id="7" name="Title 17">
            <a:extLst>
              <a:ext uri="{FF2B5EF4-FFF2-40B4-BE49-F238E27FC236}">
                <a16:creationId xmlns:a16="http://schemas.microsoft.com/office/drawing/2014/main" id="{0E02A696-5AEC-8241-7182-A62C3777A058}"/>
              </a:ext>
            </a:extLst>
          </p:cNvPr>
          <p:cNvSpPr>
            <a:spLocks noGrp="1"/>
          </p:cNvSpPr>
          <p:nvPr>
            <p:ph type="title" hasCustomPrompt="1"/>
          </p:nvPr>
        </p:nvSpPr>
        <p:spPr>
          <a:xfrm>
            <a:off x="546100" y="2425700"/>
            <a:ext cx="8267700" cy="2860221"/>
          </a:xfrm>
          <a:prstGeom prst="rect">
            <a:avLst/>
          </a:prstGeom>
        </p:spPr>
        <p:txBody>
          <a:bodyPr anchor="b"/>
          <a:lstStyle>
            <a:lvl1pPr marL="0" indent="0" algn="l">
              <a:lnSpc>
                <a:spcPct val="100000"/>
              </a:lnSpc>
              <a:tabLst/>
              <a:defRPr sz="4800">
                <a:solidFill>
                  <a:schemeClr val="tx1"/>
                </a:solidFill>
              </a:defRPr>
            </a:lvl1pPr>
          </a:lstStyle>
          <a:p>
            <a:r>
              <a:rPr lang="en-US" dirty="0"/>
              <a:t>Use this divider if your headline is long, or is equal to or greater than a total of three lines</a:t>
            </a:r>
          </a:p>
        </p:txBody>
      </p:sp>
    </p:spTree>
    <p:extLst>
      <p:ext uri="{BB962C8B-B14F-4D97-AF65-F5344CB8AC3E}">
        <p14:creationId xmlns:p14="http://schemas.microsoft.com/office/powerpoint/2010/main" val="236960619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hoto - Short title">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C514BA5-6487-0CDD-2D28-66E701C8A937}"/>
              </a:ext>
            </a:extLst>
          </p:cNvPr>
          <p:cNvSpPr>
            <a:spLocks noGrp="1"/>
          </p:cNvSpPr>
          <p:nvPr>
            <p:ph type="pic" sz="quarter" idx="14"/>
          </p:nvPr>
        </p:nvSpPr>
        <p:spPr>
          <a:xfrm>
            <a:off x="0" y="0"/>
            <a:ext cx="12192000" cy="6858000"/>
          </a:xfrm>
          <a:custGeom>
            <a:avLst/>
            <a:gdLst>
              <a:gd name="connsiteX0" fmla="*/ 1221554 w 12192000"/>
              <a:gd name="connsiteY0" fmla="*/ 552450 h 6858000"/>
              <a:gd name="connsiteX1" fmla="*/ 1221554 w 12192000"/>
              <a:gd name="connsiteY1" fmla="*/ 707287 h 6858000"/>
              <a:gd name="connsiteX2" fmla="*/ 1287710 w 12192000"/>
              <a:gd name="connsiteY2" fmla="*/ 707287 h 6858000"/>
              <a:gd name="connsiteX3" fmla="*/ 1243606 w 12192000"/>
              <a:gd name="connsiteY3" fmla="*/ 828714 h 6858000"/>
              <a:gd name="connsiteX4" fmla="*/ 1277094 w 12192000"/>
              <a:gd name="connsiteY4" fmla="*/ 828714 h 6858000"/>
              <a:gd name="connsiteX5" fmla="*/ 1376737 w 12192000"/>
              <a:gd name="connsiteY5" fmla="*/ 695063 h 6858000"/>
              <a:gd name="connsiteX6" fmla="*/ 1376737 w 12192000"/>
              <a:gd name="connsiteY6" fmla="*/ 552450 h 6858000"/>
              <a:gd name="connsiteX7" fmla="*/ 546100 w 12192000"/>
              <a:gd name="connsiteY7" fmla="*/ 552450 h 6858000"/>
              <a:gd name="connsiteX8" fmla="*/ 546100 w 12192000"/>
              <a:gd name="connsiteY8" fmla="*/ 1122906 h 6858000"/>
              <a:gd name="connsiteX9" fmla="*/ 689033 w 12192000"/>
              <a:gd name="connsiteY9" fmla="*/ 1122906 h 6858000"/>
              <a:gd name="connsiteX10" fmla="*/ 689033 w 12192000"/>
              <a:gd name="connsiteY10" fmla="*/ 752925 h 6858000"/>
              <a:gd name="connsiteX11" fmla="*/ 709451 w 12192000"/>
              <a:gd name="connsiteY11" fmla="*/ 837678 h 6858000"/>
              <a:gd name="connsiteX12" fmla="*/ 785410 w 12192000"/>
              <a:gd name="connsiteY12" fmla="*/ 1122906 h 6858000"/>
              <a:gd name="connsiteX13" fmla="*/ 935693 w 12192000"/>
              <a:gd name="connsiteY13" fmla="*/ 1122906 h 6858000"/>
              <a:gd name="connsiteX14" fmla="*/ 1011652 w 12192000"/>
              <a:gd name="connsiteY14" fmla="*/ 837678 h 6858000"/>
              <a:gd name="connsiteX15" fmla="*/ 1032070 w 12192000"/>
              <a:gd name="connsiteY15" fmla="*/ 752925 h 6858000"/>
              <a:gd name="connsiteX16" fmla="*/ 1032070 w 12192000"/>
              <a:gd name="connsiteY16" fmla="*/ 1122906 h 6858000"/>
              <a:gd name="connsiteX17" fmla="*/ 1178270 w 12192000"/>
              <a:gd name="connsiteY17" fmla="*/ 1122906 h 6858000"/>
              <a:gd name="connsiteX18" fmla="*/ 1178270 w 12192000"/>
              <a:gd name="connsiteY18" fmla="*/ 552450 h 6858000"/>
              <a:gd name="connsiteX19" fmla="*/ 950395 w 12192000"/>
              <a:gd name="connsiteY19" fmla="*/ 552450 h 6858000"/>
              <a:gd name="connsiteX20" fmla="*/ 879337 w 12192000"/>
              <a:gd name="connsiteY20" fmla="*/ 845827 h 6858000"/>
              <a:gd name="connsiteX21" fmla="*/ 862185 w 12192000"/>
              <a:gd name="connsiteY21" fmla="*/ 927321 h 6858000"/>
              <a:gd name="connsiteX22" fmla="*/ 845033 w 12192000"/>
              <a:gd name="connsiteY22" fmla="*/ 845827 h 6858000"/>
              <a:gd name="connsiteX23" fmla="*/ 773976 w 12192000"/>
              <a:gd name="connsiteY23" fmla="*/ 552450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221554" y="552450"/>
                </a:moveTo>
                <a:lnTo>
                  <a:pt x="1221554" y="707287"/>
                </a:lnTo>
                <a:lnTo>
                  <a:pt x="1287710" y="707287"/>
                </a:lnTo>
                <a:lnTo>
                  <a:pt x="1243606" y="828714"/>
                </a:lnTo>
                <a:lnTo>
                  <a:pt x="1277094" y="828714"/>
                </a:lnTo>
                <a:lnTo>
                  <a:pt x="1376737" y="695063"/>
                </a:lnTo>
                <a:lnTo>
                  <a:pt x="1376737" y="552450"/>
                </a:lnTo>
                <a:close/>
                <a:moveTo>
                  <a:pt x="546100" y="552450"/>
                </a:moveTo>
                <a:lnTo>
                  <a:pt x="546100" y="1122906"/>
                </a:lnTo>
                <a:lnTo>
                  <a:pt x="689033" y="1122906"/>
                </a:lnTo>
                <a:lnTo>
                  <a:pt x="689033" y="752925"/>
                </a:lnTo>
                <a:lnTo>
                  <a:pt x="709451" y="837678"/>
                </a:lnTo>
                <a:lnTo>
                  <a:pt x="785410" y="1122906"/>
                </a:lnTo>
                <a:lnTo>
                  <a:pt x="935693" y="1122906"/>
                </a:lnTo>
                <a:lnTo>
                  <a:pt x="1011652" y="837678"/>
                </a:lnTo>
                <a:lnTo>
                  <a:pt x="1032070" y="752925"/>
                </a:lnTo>
                <a:lnTo>
                  <a:pt x="1032070" y="1122906"/>
                </a:lnTo>
                <a:lnTo>
                  <a:pt x="1178270" y="1122906"/>
                </a:lnTo>
                <a:lnTo>
                  <a:pt x="1178270" y="552450"/>
                </a:lnTo>
                <a:lnTo>
                  <a:pt x="950395" y="552450"/>
                </a:lnTo>
                <a:lnTo>
                  <a:pt x="879337" y="845827"/>
                </a:lnTo>
                <a:lnTo>
                  <a:pt x="862185" y="927321"/>
                </a:lnTo>
                <a:lnTo>
                  <a:pt x="845033" y="845827"/>
                </a:lnTo>
                <a:lnTo>
                  <a:pt x="773976" y="552450"/>
                </a:lnTo>
                <a:close/>
                <a:moveTo>
                  <a:pt x="0" y="0"/>
                </a:moveTo>
                <a:lnTo>
                  <a:pt x="12192000" y="0"/>
                </a:lnTo>
                <a:lnTo>
                  <a:pt x="12192000" y="6858000"/>
                </a:lnTo>
                <a:lnTo>
                  <a:pt x="0" y="6858000"/>
                </a:lnTo>
                <a:close/>
              </a:path>
            </a:pathLst>
          </a:custGeom>
          <a:solidFill>
            <a:srgbClr val="A6A9AA"/>
          </a:solidFill>
        </p:spPr>
        <p:txBody>
          <a:bodyPr wrap="square" tIns="2103120">
            <a:noAutofit/>
          </a:bodyPr>
          <a:lstStyle>
            <a:lvl1pPr algn="ctr">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98D5B202-316D-9EDE-D8FC-C6D094C650D6}"/>
              </a:ext>
            </a:extLst>
          </p:cNvPr>
          <p:cNvSpPr>
            <a:spLocks noGrp="1"/>
          </p:cNvSpPr>
          <p:nvPr>
            <p:ph type="title" hasCustomPrompt="1"/>
          </p:nvPr>
        </p:nvSpPr>
        <p:spPr>
          <a:xfrm>
            <a:off x="546100" y="3295650"/>
            <a:ext cx="8267700" cy="1997075"/>
          </a:xfrm>
          <a:prstGeom prst="rect">
            <a:avLst/>
          </a:prstGeom>
        </p:spPr>
        <p:txBody>
          <a:bodyPr anchor="b"/>
          <a:lstStyle>
            <a:lvl1pPr marL="514350" indent="-514350" algn="l">
              <a:lnSpc>
                <a:spcPct val="100000"/>
              </a:lnSpc>
              <a:tabLst/>
              <a:defRPr sz="4800">
                <a:solidFill>
                  <a:schemeClr val="tx1"/>
                </a:solidFill>
              </a:defRPr>
            </a:lvl1pPr>
          </a:lstStyle>
          <a:p>
            <a:r>
              <a:rPr lang="en-US" dirty="0"/>
              <a:t>Use this divider only if your headline is short</a:t>
            </a:r>
          </a:p>
        </p:txBody>
      </p:sp>
    </p:spTree>
    <p:extLst>
      <p:ext uri="{BB962C8B-B14F-4D97-AF65-F5344CB8AC3E}">
        <p14:creationId xmlns:p14="http://schemas.microsoft.com/office/powerpoint/2010/main" val="311893893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hoto - Long titl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2C1E244-876B-1F11-FE16-79C6C8406455}"/>
              </a:ext>
            </a:extLst>
          </p:cNvPr>
          <p:cNvSpPr>
            <a:spLocks noGrp="1"/>
          </p:cNvSpPr>
          <p:nvPr>
            <p:ph type="pic" sz="quarter" idx="14"/>
          </p:nvPr>
        </p:nvSpPr>
        <p:spPr>
          <a:xfrm>
            <a:off x="0" y="0"/>
            <a:ext cx="12192000" cy="6858000"/>
          </a:xfrm>
          <a:custGeom>
            <a:avLst/>
            <a:gdLst>
              <a:gd name="connsiteX0" fmla="*/ 1221554 w 12192000"/>
              <a:gd name="connsiteY0" fmla="*/ 552450 h 6858000"/>
              <a:gd name="connsiteX1" fmla="*/ 1221554 w 12192000"/>
              <a:gd name="connsiteY1" fmla="*/ 707287 h 6858000"/>
              <a:gd name="connsiteX2" fmla="*/ 1287710 w 12192000"/>
              <a:gd name="connsiteY2" fmla="*/ 707287 h 6858000"/>
              <a:gd name="connsiteX3" fmla="*/ 1243606 w 12192000"/>
              <a:gd name="connsiteY3" fmla="*/ 828714 h 6858000"/>
              <a:gd name="connsiteX4" fmla="*/ 1277094 w 12192000"/>
              <a:gd name="connsiteY4" fmla="*/ 828714 h 6858000"/>
              <a:gd name="connsiteX5" fmla="*/ 1376737 w 12192000"/>
              <a:gd name="connsiteY5" fmla="*/ 695063 h 6858000"/>
              <a:gd name="connsiteX6" fmla="*/ 1376737 w 12192000"/>
              <a:gd name="connsiteY6" fmla="*/ 552450 h 6858000"/>
              <a:gd name="connsiteX7" fmla="*/ 546100 w 12192000"/>
              <a:gd name="connsiteY7" fmla="*/ 552450 h 6858000"/>
              <a:gd name="connsiteX8" fmla="*/ 546100 w 12192000"/>
              <a:gd name="connsiteY8" fmla="*/ 1122906 h 6858000"/>
              <a:gd name="connsiteX9" fmla="*/ 689033 w 12192000"/>
              <a:gd name="connsiteY9" fmla="*/ 1122906 h 6858000"/>
              <a:gd name="connsiteX10" fmla="*/ 689033 w 12192000"/>
              <a:gd name="connsiteY10" fmla="*/ 752925 h 6858000"/>
              <a:gd name="connsiteX11" fmla="*/ 709451 w 12192000"/>
              <a:gd name="connsiteY11" fmla="*/ 837678 h 6858000"/>
              <a:gd name="connsiteX12" fmla="*/ 785410 w 12192000"/>
              <a:gd name="connsiteY12" fmla="*/ 1122906 h 6858000"/>
              <a:gd name="connsiteX13" fmla="*/ 935693 w 12192000"/>
              <a:gd name="connsiteY13" fmla="*/ 1122906 h 6858000"/>
              <a:gd name="connsiteX14" fmla="*/ 1011652 w 12192000"/>
              <a:gd name="connsiteY14" fmla="*/ 837678 h 6858000"/>
              <a:gd name="connsiteX15" fmla="*/ 1032070 w 12192000"/>
              <a:gd name="connsiteY15" fmla="*/ 752925 h 6858000"/>
              <a:gd name="connsiteX16" fmla="*/ 1032070 w 12192000"/>
              <a:gd name="connsiteY16" fmla="*/ 1122906 h 6858000"/>
              <a:gd name="connsiteX17" fmla="*/ 1178270 w 12192000"/>
              <a:gd name="connsiteY17" fmla="*/ 1122906 h 6858000"/>
              <a:gd name="connsiteX18" fmla="*/ 1178270 w 12192000"/>
              <a:gd name="connsiteY18" fmla="*/ 552450 h 6858000"/>
              <a:gd name="connsiteX19" fmla="*/ 950395 w 12192000"/>
              <a:gd name="connsiteY19" fmla="*/ 552450 h 6858000"/>
              <a:gd name="connsiteX20" fmla="*/ 879337 w 12192000"/>
              <a:gd name="connsiteY20" fmla="*/ 845827 h 6858000"/>
              <a:gd name="connsiteX21" fmla="*/ 862185 w 12192000"/>
              <a:gd name="connsiteY21" fmla="*/ 927321 h 6858000"/>
              <a:gd name="connsiteX22" fmla="*/ 845033 w 12192000"/>
              <a:gd name="connsiteY22" fmla="*/ 845827 h 6858000"/>
              <a:gd name="connsiteX23" fmla="*/ 773976 w 12192000"/>
              <a:gd name="connsiteY23" fmla="*/ 552450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221554" y="552450"/>
                </a:moveTo>
                <a:lnTo>
                  <a:pt x="1221554" y="707287"/>
                </a:lnTo>
                <a:lnTo>
                  <a:pt x="1287710" y="707287"/>
                </a:lnTo>
                <a:lnTo>
                  <a:pt x="1243606" y="828714"/>
                </a:lnTo>
                <a:lnTo>
                  <a:pt x="1277094" y="828714"/>
                </a:lnTo>
                <a:lnTo>
                  <a:pt x="1376737" y="695063"/>
                </a:lnTo>
                <a:lnTo>
                  <a:pt x="1376737" y="552450"/>
                </a:lnTo>
                <a:close/>
                <a:moveTo>
                  <a:pt x="546100" y="552450"/>
                </a:moveTo>
                <a:lnTo>
                  <a:pt x="546100" y="1122906"/>
                </a:lnTo>
                <a:lnTo>
                  <a:pt x="689033" y="1122906"/>
                </a:lnTo>
                <a:lnTo>
                  <a:pt x="689033" y="752925"/>
                </a:lnTo>
                <a:lnTo>
                  <a:pt x="709451" y="837678"/>
                </a:lnTo>
                <a:lnTo>
                  <a:pt x="785410" y="1122906"/>
                </a:lnTo>
                <a:lnTo>
                  <a:pt x="935693" y="1122906"/>
                </a:lnTo>
                <a:lnTo>
                  <a:pt x="1011652" y="837678"/>
                </a:lnTo>
                <a:lnTo>
                  <a:pt x="1032070" y="752925"/>
                </a:lnTo>
                <a:lnTo>
                  <a:pt x="1032070" y="1122906"/>
                </a:lnTo>
                <a:lnTo>
                  <a:pt x="1178270" y="1122906"/>
                </a:lnTo>
                <a:lnTo>
                  <a:pt x="1178270" y="552450"/>
                </a:lnTo>
                <a:lnTo>
                  <a:pt x="950395" y="552450"/>
                </a:lnTo>
                <a:lnTo>
                  <a:pt x="879337" y="845827"/>
                </a:lnTo>
                <a:lnTo>
                  <a:pt x="862185" y="927321"/>
                </a:lnTo>
                <a:lnTo>
                  <a:pt x="845033" y="845827"/>
                </a:lnTo>
                <a:lnTo>
                  <a:pt x="773976" y="552450"/>
                </a:lnTo>
                <a:close/>
                <a:moveTo>
                  <a:pt x="0" y="0"/>
                </a:moveTo>
                <a:lnTo>
                  <a:pt x="12192000" y="0"/>
                </a:lnTo>
                <a:lnTo>
                  <a:pt x="12192000" y="6858000"/>
                </a:lnTo>
                <a:lnTo>
                  <a:pt x="0" y="6858000"/>
                </a:lnTo>
                <a:close/>
              </a:path>
            </a:pathLst>
          </a:custGeom>
          <a:solidFill>
            <a:srgbClr val="A6A9AA"/>
          </a:solidFill>
        </p:spPr>
        <p:txBody>
          <a:bodyPr wrap="square" tIns="2103120">
            <a:noAutofit/>
          </a:bodyPr>
          <a:lstStyle>
            <a:lvl1pPr algn="ctr">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4676" cy="269875"/>
          </a:xfrm>
        </p:spPr>
        <p:txBody>
          <a:bodyPr/>
          <a:lstStyle/>
          <a:p>
            <a:fld id="{862A5111-985B-C14D-9115-5787026182A8}" type="slidenum">
              <a:rPr lang="en-US" smtClean="0"/>
              <a:t>‹#›</a:t>
            </a:fld>
            <a:endParaRPr lang="en-US" dirty="0"/>
          </a:p>
        </p:txBody>
      </p:sp>
      <p:sp>
        <p:nvSpPr>
          <p:cNvPr id="5" name="Title 17">
            <a:extLst>
              <a:ext uri="{FF2B5EF4-FFF2-40B4-BE49-F238E27FC236}">
                <a16:creationId xmlns:a16="http://schemas.microsoft.com/office/drawing/2014/main" id="{9FB85A57-AF49-344B-37C6-7EFC489A80CC}"/>
              </a:ext>
            </a:extLst>
          </p:cNvPr>
          <p:cNvSpPr>
            <a:spLocks noGrp="1"/>
          </p:cNvSpPr>
          <p:nvPr>
            <p:ph type="title" hasCustomPrompt="1"/>
          </p:nvPr>
        </p:nvSpPr>
        <p:spPr>
          <a:xfrm>
            <a:off x="546100" y="2425700"/>
            <a:ext cx="8267700" cy="2860221"/>
          </a:xfrm>
          <a:prstGeom prst="rect">
            <a:avLst/>
          </a:prstGeom>
        </p:spPr>
        <p:txBody>
          <a:bodyPr anchor="b"/>
          <a:lstStyle>
            <a:lvl1pPr marL="0" indent="0" algn="l">
              <a:lnSpc>
                <a:spcPct val="100000"/>
              </a:lnSpc>
              <a:tabLst/>
              <a:defRPr sz="4800">
                <a:solidFill>
                  <a:schemeClr val="tx1"/>
                </a:solidFill>
              </a:defRPr>
            </a:lvl1pPr>
          </a:lstStyle>
          <a:p>
            <a:r>
              <a:rPr lang="en-US" dirty="0"/>
              <a:t>Use this divider if your headline is long, or is equal to or greater than a total of three lines</a:t>
            </a:r>
          </a:p>
        </p:txBody>
      </p:sp>
    </p:spTree>
    <p:extLst>
      <p:ext uri="{BB962C8B-B14F-4D97-AF65-F5344CB8AC3E}">
        <p14:creationId xmlns:p14="http://schemas.microsoft.com/office/powerpoint/2010/main" val="71537058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1 - General">
    <p:bg>
      <p:bgPr>
        <a:solidFill>
          <a:schemeClr val="bg2"/>
        </a:solidFill>
        <a:effectLst/>
      </p:bgPr>
    </p:bg>
    <p:spTree>
      <p:nvGrpSpPr>
        <p:cNvPr id="1" name=""/>
        <p:cNvGrpSpPr/>
        <p:nvPr/>
      </p:nvGrpSpPr>
      <p:grpSpPr>
        <a:xfrm>
          <a:off x="0" y="0"/>
          <a:ext cx="0" cy="0"/>
          <a:chOff x="0" y="0"/>
          <a:chExt cx="0" cy="0"/>
        </a:xfrm>
      </p:grpSpPr>
      <p:pic>
        <p:nvPicPr>
          <p:cNvPr id="7" name="Picture 6" descr="A blue wavy lines on a black background&#10;&#10;Description automatically generated">
            <a:extLst>
              <a:ext uri="{FF2B5EF4-FFF2-40B4-BE49-F238E27FC236}">
                <a16:creationId xmlns:a16="http://schemas.microsoft.com/office/drawing/2014/main" id="{ABB7ED4C-416B-722A-BF88-042E3CA9DC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6350" y="-1"/>
            <a:ext cx="12179302" cy="6858000"/>
          </a:xfrm>
          <a:prstGeom prst="rect">
            <a:avLst/>
          </a:prstGeom>
        </p:spPr>
      </p:pic>
      <p:sp>
        <p:nvSpPr>
          <p:cNvPr id="20" name="Freeform 19">
            <a:extLst>
              <a:ext uri="{FF2B5EF4-FFF2-40B4-BE49-F238E27FC236}">
                <a16:creationId xmlns:a16="http://schemas.microsoft.com/office/drawing/2014/main" id="{6732315D-1057-6521-C359-22C1DAF4964C}"/>
              </a:ext>
            </a:extLst>
          </p:cNvPr>
          <p:cNvSpPr/>
          <p:nvPr/>
        </p:nvSpPr>
        <p:spPr bwMode="black">
          <a:xfrm>
            <a:off x="546100" y="552450"/>
            <a:ext cx="830637" cy="570456"/>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tx1"/>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8" name="Text Placeholder 7">
            <a:extLst>
              <a:ext uri="{FF2B5EF4-FFF2-40B4-BE49-F238E27FC236}">
                <a16:creationId xmlns:a16="http://schemas.microsoft.com/office/drawing/2014/main" id="{7708F947-658B-4354-AB87-AEB000F1AA54}"/>
              </a:ext>
            </a:extLst>
          </p:cNvPr>
          <p:cNvSpPr>
            <a:spLocks noGrp="1"/>
          </p:cNvSpPr>
          <p:nvPr>
            <p:ph type="body" sz="quarter" idx="15"/>
          </p:nvPr>
        </p:nvSpPr>
        <p:spPr>
          <a:xfrm>
            <a:off x="3367087" y="1415038"/>
            <a:ext cx="8270876" cy="4171375"/>
          </a:xfrm>
        </p:spPr>
        <p:txBody>
          <a:bodyPr anchor="b"/>
          <a:lstStyle>
            <a:lvl1pPr>
              <a:lnSpc>
                <a:spcPts val="4600"/>
              </a:lnSpc>
              <a:defRPr sz="4200">
                <a:solidFill>
                  <a:schemeClr val="tx1"/>
                </a:solidFill>
                <a:latin typeface="+mj-lt"/>
              </a:defRPr>
            </a:lvl1pPr>
            <a:lvl2pPr marL="0" indent="0">
              <a:spcAft>
                <a:spcPts val="0"/>
              </a:spcAft>
              <a:buNone/>
              <a:defRPr sz="2400">
                <a:solidFill>
                  <a:schemeClr val="tx1"/>
                </a:solidFill>
                <a:latin typeface="+mn-lt"/>
              </a:defRPr>
            </a:lvl2pPr>
            <a:lvl3pPr marL="0" indent="0">
              <a:spcAft>
                <a:spcPts val="0"/>
              </a:spcAft>
              <a:buNone/>
              <a:defRPr sz="2400">
                <a:solidFill>
                  <a:schemeClr val="tx1"/>
                </a:solidFill>
              </a:defRPr>
            </a:lvl3pPr>
            <a:lvl4pPr marL="0" indent="0">
              <a:spcAft>
                <a:spcPts val="0"/>
              </a:spcAft>
              <a:buNone/>
              <a:defRPr sz="2400">
                <a:solidFill>
                  <a:schemeClr val="tx1"/>
                </a:solidFill>
              </a:defRPr>
            </a:lvl4pPr>
            <a:lvl5pPr marL="0" indent="0">
              <a:spcAft>
                <a:spcPts val="0"/>
              </a:spcAft>
              <a:buNone/>
              <a:defRPr sz="2400">
                <a:solidFill>
                  <a:schemeClr val="tx1"/>
                </a:solidFill>
              </a:defRPr>
            </a:lvl5pPr>
            <a:lvl6pPr marL="0" indent="0">
              <a:spcAft>
                <a:spcPts val="0"/>
              </a:spcAft>
              <a:buNone/>
              <a:defRPr sz="2400">
                <a:solidFill>
                  <a:schemeClr val="tx1"/>
                </a:solidFill>
              </a:defRPr>
            </a:lvl6pPr>
            <a:lvl7pPr marL="0" indent="0">
              <a:spcAft>
                <a:spcPts val="0"/>
              </a:spcAft>
              <a:buNone/>
              <a:defRPr sz="2400">
                <a:solidFill>
                  <a:schemeClr val="tx1"/>
                </a:solidFill>
              </a:defRPr>
            </a:lvl7pPr>
            <a:lvl8pPr marL="0" indent="0">
              <a:spcAft>
                <a:spcPts val="0"/>
              </a:spcAft>
              <a:buNone/>
              <a:defRPr sz="2400">
                <a:solidFill>
                  <a:schemeClr val="tx1"/>
                </a:solidFill>
              </a:defRPr>
            </a:lvl8pPr>
            <a:lvl9pPr marL="0" indent="0">
              <a:spcAft>
                <a:spcPts val="0"/>
              </a:spcAft>
              <a:buNone/>
              <a:defRPr sz="2400">
                <a:solidFill>
                  <a:schemeClr val="tx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6744451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 Employee portrait">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bwMode="black">
          <a:xfrm>
            <a:off x="546100" y="552450"/>
            <a:ext cx="830637" cy="570456"/>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tx1"/>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6" name="Picture Placeholder 9">
            <a:extLst>
              <a:ext uri="{FF2B5EF4-FFF2-40B4-BE49-F238E27FC236}">
                <a16:creationId xmlns:a16="http://schemas.microsoft.com/office/drawing/2014/main" id="{A9E39174-6051-6D2E-2D81-DADF3A2208E1}"/>
              </a:ext>
            </a:extLst>
          </p:cNvPr>
          <p:cNvSpPr>
            <a:spLocks noGrp="1"/>
          </p:cNvSpPr>
          <p:nvPr>
            <p:ph type="pic" sz="quarter" idx="29" hasCustomPrompt="1"/>
          </p:nvPr>
        </p:nvSpPr>
        <p:spPr>
          <a:xfrm>
            <a:off x="554039" y="2847976"/>
            <a:ext cx="1198562" cy="1276349"/>
          </a:xfrm>
          <a:solidFill>
            <a:schemeClr val="accent1"/>
          </a:solid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7" name="Text Placeholder 3">
            <a:extLst>
              <a:ext uri="{FF2B5EF4-FFF2-40B4-BE49-F238E27FC236}">
                <a16:creationId xmlns:a16="http://schemas.microsoft.com/office/drawing/2014/main" id="{AB040204-E782-1C0F-4B3A-B9C7FF0AEEB7}"/>
              </a:ext>
            </a:extLst>
          </p:cNvPr>
          <p:cNvSpPr>
            <a:spLocks noGrp="1"/>
          </p:cNvSpPr>
          <p:nvPr>
            <p:ph type="body" sz="quarter" idx="42" hasCustomPrompt="1"/>
          </p:nvPr>
        </p:nvSpPr>
        <p:spPr>
          <a:xfrm>
            <a:off x="554038" y="4273550"/>
            <a:ext cx="2611437" cy="1458913"/>
          </a:xfrm>
        </p:spPr>
        <p:txBody>
          <a:bodyPr>
            <a:normAutofit/>
          </a:bodyPr>
          <a:lstStyle>
            <a:lvl1pPr>
              <a:spcAft>
                <a:spcPts val="200"/>
              </a:spcAft>
              <a:defRPr sz="1200" b="1">
                <a:solidFill>
                  <a:schemeClr val="tx1"/>
                </a:solidFill>
                <a:latin typeface="+mn-lt"/>
                <a:ea typeface="GT America Medium" panose="020B0604020202020204" charset="0"/>
                <a:cs typeface="GT America Medium" panose="020B0604020202020204" charset="0"/>
              </a:defRPr>
            </a:lvl1pPr>
            <a:lvl2pPr marL="0" indent="0">
              <a:buNone/>
              <a:defRPr sz="1200">
                <a:solidFill>
                  <a:schemeClr val="tx1"/>
                </a:solidFill>
              </a:defRPr>
            </a:lvl2pPr>
            <a:lvl3pPr marL="0" indent="0">
              <a:buFontTx/>
              <a:buNone/>
              <a:defRPr sz="1200">
                <a:solidFill>
                  <a:schemeClr val="tx1"/>
                </a:solidFill>
              </a:defRPr>
            </a:lvl3pPr>
            <a:lvl4pPr marL="0" indent="0">
              <a:buNone/>
              <a:defRPr sz="1200">
                <a:solidFill>
                  <a:schemeClr val="tx1"/>
                </a:solidFill>
              </a:defRPr>
            </a:lvl4pPr>
            <a:lvl5pPr marL="0" indent="0">
              <a:buNone/>
              <a:defRPr sz="1200">
                <a:solidFill>
                  <a:schemeClr val="tx1"/>
                </a:solidFill>
              </a:defRPr>
            </a:lvl5pPr>
            <a:lvl6pPr marL="0" indent="0">
              <a:buNone/>
              <a:defRPr sz="1200">
                <a:solidFill>
                  <a:schemeClr val="tx1"/>
                </a:solidFill>
              </a:defRPr>
            </a:lvl6pPr>
            <a:lvl7pPr marL="0" indent="0">
              <a:buNone/>
              <a:defRPr>
                <a:solidFill>
                  <a:schemeClr val="tx1"/>
                </a:solidFill>
              </a:defRPr>
            </a:lvl7pPr>
            <a:lvl8pPr marL="0" indent="0">
              <a:buNone/>
              <a:defRPr>
                <a:solidFill>
                  <a:schemeClr val="tx1"/>
                </a:solidFill>
              </a:defRPr>
            </a:lvl8pPr>
            <a:lvl9pPr marL="0" indent="0">
              <a:buNone/>
              <a:defRPr>
                <a:solidFill>
                  <a:schemeClr val="tx1"/>
                </a:solidFill>
              </a:defRPr>
            </a:lvl9pPr>
          </a:lstStyle>
          <a:p>
            <a:pPr lvl="0"/>
            <a:r>
              <a:rPr lang="en-US" dirty="0" err="1"/>
              <a:t>Firstname</a:t>
            </a:r>
            <a:r>
              <a:rPr lang="en-US" dirty="0"/>
              <a:t> </a:t>
            </a:r>
            <a:r>
              <a:rPr lang="en-US" dirty="0" err="1"/>
              <a:t>Lastname</a:t>
            </a:r>
            <a:r>
              <a:rPr lang="en-US" dirty="0"/>
              <a:t>, L1</a:t>
            </a:r>
          </a:p>
          <a:p>
            <a:pPr lvl="1"/>
            <a:r>
              <a:rPr lang="en-US" dirty="0"/>
              <a:t>Title/department, L2</a:t>
            </a:r>
          </a:p>
        </p:txBody>
      </p:sp>
      <p:sp>
        <p:nvSpPr>
          <p:cNvPr id="5" name="Text Placeholder 7">
            <a:extLst>
              <a:ext uri="{FF2B5EF4-FFF2-40B4-BE49-F238E27FC236}">
                <a16:creationId xmlns:a16="http://schemas.microsoft.com/office/drawing/2014/main" id="{C55CD7FE-FD96-5B7D-EB24-69E1A8EF9D81}"/>
              </a:ext>
            </a:extLst>
          </p:cNvPr>
          <p:cNvSpPr>
            <a:spLocks noGrp="1"/>
          </p:cNvSpPr>
          <p:nvPr>
            <p:ph type="body" sz="quarter" idx="15"/>
          </p:nvPr>
        </p:nvSpPr>
        <p:spPr>
          <a:xfrm>
            <a:off x="3367087" y="1415038"/>
            <a:ext cx="8270876" cy="4171375"/>
          </a:xfrm>
        </p:spPr>
        <p:txBody>
          <a:bodyPr anchor="b"/>
          <a:lstStyle>
            <a:lvl1pPr>
              <a:lnSpc>
                <a:spcPts val="4600"/>
              </a:lnSpc>
              <a:defRPr sz="4200">
                <a:solidFill>
                  <a:schemeClr val="tx1"/>
                </a:solidFill>
                <a:latin typeface="+mj-lt"/>
              </a:defRPr>
            </a:lvl1pPr>
            <a:lvl2pPr marL="0" indent="0">
              <a:spcAft>
                <a:spcPts val="0"/>
              </a:spcAft>
              <a:buNone/>
              <a:defRPr sz="2400">
                <a:solidFill>
                  <a:schemeClr val="tx1"/>
                </a:solidFill>
                <a:latin typeface="GT America Regular" panose="00000500000000000000" pitchFamily="50" charset="0"/>
              </a:defRPr>
            </a:lvl2pPr>
            <a:lvl3pPr marL="0" indent="0">
              <a:spcAft>
                <a:spcPts val="0"/>
              </a:spcAft>
              <a:buNone/>
              <a:defRPr sz="2400">
                <a:solidFill>
                  <a:schemeClr val="tx1"/>
                </a:solidFill>
              </a:defRPr>
            </a:lvl3pPr>
            <a:lvl4pPr marL="0" indent="0">
              <a:spcAft>
                <a:spcPts val="0"/>
              </a:spcAft>
              <a:buNone/>
              <a:defRPr sz="2400">
                <a:solidFill>
                  <a:schemeClr val="tx1"/>
                </a:solidFill>
              </a:defRPr>
            </a:lvl4pPr>
            <a:lvl5pPr marL="0" indent="0">
              <a:spcAft>
                <a:spcPts val="0"/>
              </a:spcAft>
              <a:buNone/>
              <a:defRPr sz="2400">
                <a:solidFill>
                  <a:schemeClr val="tx1"/>
                </a:solidFill>
              </a:defRPr>
            </a:lvl5pPr>
            <a:lvl6pPr marL="0" indent="0">
              <a:spcAft>
                <a:spcPts val="0"/>
              </a:spcAft>
              <a:buNone/>
              <a:defRPr sz="2400">
                <a:solidFill>
                  <a:schemeClr val="tx1"/>
                </a:solidFill>
              </a:defRPr>
            </a:lvl6pPr>
            <a:lvl7pPr marL="0" indent="0">
              <a:spcAft>
                <a:spcPts val="0"/>
              </a:spcAft>
              <a:buNone/>
              <a:defRPr sz="2400">
                <a:solidFill>
                  <a:schemeClr val="tx1"/>
                </a:solidFill>
              </a:defRPr>
            </a:lvl7pPr>
            <a:lvl8pPr marL="0" indent="0">
              <a:spcAft>
                <a:spcPts val="0"/>
              </a:spcAft>
              <a:buNone/>
              <a:defRPr sz="2400">
                <a:solidFill>
                  <a:schemeClr val="tx1"/>
                </a:solidFill>
              </a:defRPr>
            </a:lvl8pPr>
            <a:lvl9pPr marL="0" indent="0">
              <a:spcAft>
                <a:spcPts val="0"/>
              </a:spcAft>
              <a:buNone/>
              <a:defRPr sz="2400">
                <a:solidFill>
                  <a:schemeClr val="tx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6028745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 Photo">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3F68FBE-251E-31B8-904E-1E16C461B772}"/>
              </a:ext>
            </a:extLst>
          </p:cNvPr>
          <p:cNvSpPr>
            <a:spLocks noGrp="1"/>
          </p:cNvSpPr>
          <p:nvPr>
            <p:ph type="pic" sz="quarter" idx="15"/>
          </p:nvPr>
        </p:nvSpPr>
        <p:spPr>
          <a:xfrm>
            <a:off x="0" y="0"/>
            <a:ext cx="12192000" cy="6858000"/>
          </a:xfrm>
          <a:custGeom>
            <a:avLst/>
            <a:gdLst>
              <a:gd name="connsiteX0" fmla="*/ 1221554 w 12192000"/>
              <a:gd name="connsiteY0" fmla="*/ 552450 h 6858000"/>
              <a:gd name="connsiteX1" fmla="*/ 1221554 w 12192000"/>
              <a:gd name="connsiteY1" fmla="*/ 707287 h 6858000"/>
              <a:gd name="connsiteX2" fmla="*/ 1287710 w 12192000"/>
              <a:gd name="connsiteY2" fmla="*/ 707287 h 6858000"/>
              <a:gd name="connsiteX3" fmla="*/ 1243606 w 12192000"/>
              <a:gd name="connsiteY3" fmla="*/ 828714 h 6858000"/>
              <a:gd name="connsiteX4" fmla="*/ 1277094 w 12192000"/>
              <a:gd name="connsiteY4" fmla="*/ 828714 h 6858000"/>
              <a:gd name="connsiteX5" fmla="*/ 1376737 w 12192000"/>
              <a:gd name="connsiteY5" fmla="*/ 695063 h 6858000"/>
              <a:gd name="connsiteX6" fmla="*/ 1376737 w 12192000"/>
              <a:gd name="connsiteY6" fmla="*/ 552450 h 6858000"/>
              <a:gd name="connsiteX7" fmla="*/ 546100 w 12192000"/>
              <a:gd name="connsiteY7" fmla="*/ 552450 h 6858000"/>
              <a:gd name="connsiteX8" fmla="*/ 546100 w 12192000"/>
              <a:gd name="connsiteY8" fmla="*/ 1122906 h 6858000"/>
              <a:gd name="connsiteX9" fmla="*/ 689033 w 12192000"/>
              <a:gd name="connsiteY9" fmla="*/ 1122906 h 6858000"/>
              <a:gd name="connsiteX10" fmla="*/ 689033 w 12192000"/>
              <a:gd name="connsiteY10" fmla="*/ 752925 h 6858000"/>
              <a:gd name="connsiteX11" fmla="*/ 709451 w 12192000"/>
              <a:gd name="connsiteY11" fmla="*/ 837678 h 6858000"/>
              <a:gd name="connsiteX12" fmla="*/ 785410 w 12192000"/>
              <a:gd name="connsiteY12" fmla="*/ 1122906 h 6858000"/>
              <a:gd name="connsiteX13" fmla="*/ 935693 w 12192000"/>
              <a:gd name="connsiteY13" fmla="*/ 1122906 h 6858000"/>
              <a:gd name="connsiteX14" fmla="*/ 1011652 w 12192000"/>
              <a:gd name="connsiteY14" fmla="*/ 837678 h 6858000"/>
              <a:gd name="connsiteX15" fmla="*/ 1032070 w 12192000"/>
              <a:gd name="connsiteY15" fmla="*/ 752925 h 6858000"/>
              <a:gd name="connsiteX16" fmla="*/ 1032070 w 12192000"/>
              <a:gd name="connsiteY16" fmla="*/ 1122906 h 6858000"/>
              <a:gd name="connsiteX17" fmla="*/ 1178270 w 12192000"/>
              <a:gd name="connsiteY17" fmla="*/ 1122906 h 6858000"/>
              <a:gd name="connsiteX18" fmla="*/ 1178270 w 12192000"/>
              <a:gd name="connsiteY18" fmla="*/ 552450 h 6858000"/>
              <a:gd name="connsiteX19" fmla="*/ 950395 w 12192000"/>
              <a:gd name="connsiteY19" fmla="*/ 552450 h 6858000"/>
              <a:gd name="connsiteX20" fmla="*/ 879337 w 12192000"/>
              <a:gd name="connsiteY20" fmla="*/ 845827 h 6858000"/>
              <a:gd name="connsiteX21" fmla="*/ 862185 w 12192000"/>
              <a:gd name="connsiteY21" fmla="*/ 927321 h 6858000"/>
              <a:gd name="connsiteX22" fmla="*/ 845033 w 12192000"/>
              <a:gd name="connsiteY22" fmla="*/ 845827 h 6858000"/>
              <a:gd name="connsiteX23" fmla="*/ 773976 w 12192000"/>
              <a:gd name="connsiteY23" fmla="*/ 552450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221554" y="552450"/>
                </a:moveTo>
                <a:lnTo>
                  <a:pt x="1221554" y="707287"/>
                </a:lnTo>
                <a:lnTo>
                  <a:pt x="1287710" y="707287"/>
                </a:lnTo>
                <a:lnTo>
                  <a:pt x="1243606" y="828714"/>
                </a:lnTo>
                <a:lnTo>
                  <a:pt x="1277094" y="828714"/>
                </a:lnTo>
                <a:lnTo>
                  <a:pt x="1376737" y="695063"/>
                </a:lnTo>
                <a:lnTo>
                  <a:pt x="1376737" y="552450"/>
                </a:lnTo>
                <a:close/>
                <a:moveTo>
                  <a:pt x="546100" y="552450"/>
                </a:moveTo>
                <a:lnTo>
                  <a:pt x="546100" y="1122906"/>
                </a:lnTo>
                <a:lnTo>
                  <a:pt x="689033" y="1122906"/>
                </a:lnTo>
                <a:lnTo>
                  <a:pt x="689033" y="752925"/>
                </a:lnTo>
                <a:lnTo>
                  <a:pt x="709451" y="837678"/>
                </a:lnTo>
                <a:lnTo>
                  <a:pt x="785410" y="1122906"/>
                </a:lnTo>
                <a:lnTo>
                  <a:pt x="935693" y="1122906"/>
                </a:lnTo>
                <a:lnTo>
                  <a:pt x="1011652" y="837678"/>
                </a:lnTo>
                <a:lnTo>
                  <a:pt x="1032070" y="752925"/>
                </a:lnTo>
                <a:lnTo>
                  <a:pt x="1032070" y="1122906"/>
                </a:lnTo>
                <a:lnTo>
                  <a:pt x="1178270" y="1122906"/>
                </a:lnTo>
                <a:lnTo>
                  <a:pt x="1178270" y="552450"/>
                </a:lnTo>
                <a:lnTo>
                  <a:pt x="950395" y="552450"/>
                </a:lnTo>
                <a:lnTo>
                  <a:pt x="879337" y="845827"/>
                </a:lnTo>
                <a:lnTo>
                  <a:pt x="862185" y="927321"/>
                </a:lnTo>
                <a:lnTo>
                  <a:pt x="845033" y="845827"/>
                </a:lnTo>
                <a:lnTo>
                  <a:pt x="773976" y="552450"/>
                </a:lnTo>
                <a:close/>
                <a:moveTo>
                  <a:pt x="0" y="0"/>
                </a:moveTo>
                <a:lnTo>
                  <a:pt x="12192000" y="0"/>
                </a:lnTo>
                <a:lnTo>
                  <a:pt x="12192000" y="6858000"/>
                </a:lnTo>
                <a:lnTo>
                  <a:pt x="0" y="6858000"/>
                </a:lnTo>
                <a:close/>
              </a:path>
            </a:pathLst>
          </a:custGeom>
          <a:solidFill>
            <a:srgbClr val="A6A9AA"/>
          </a:solidFill>
        </p:spPr>
        <p:txBody>
          <a:bodyPr wrap="square" lIns="548640" tIns="0" anchor="ctr" anchorCtr="0">
            <a:noAutofit/>
          </a:bodyPr>
          <a:lstStyle>
            <a:lvl1pPr algn="l">
              <a:defRPr>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7" name="Text Placeholder 7">
            <a:extLst>
              <a:ext uri="{FF2B5EF4-FFF2-40B4-BE49-F238E27FC236}">
                <a16:creationId xmlns:a16="http://schemas.microsoft.com/office/drawing/2014/main" id="{FF0E76BC-245F-8420-594E-37916313D315}"/>
              </a:ext>
            </a:extLst>
          </p:cNvPr>
          <p:cNvSpPr>
            <a:spLocks noGrp="1"/>
          </p:cNvSpPr>
          <p:nvPr>
            <p:ph type="body" sz="quarter" idx="16"/>
          </p:nvPr>
        </p:nvSpPr>
        <p:spPr>
          <a:xfrm>
            <a:off x="3367087" y="1415038"/>
            <a:ext cx="8270876" cy="4171375"/>
          </a:xfrm>
        </p:spPr>
        <p:txBody>
          <a:bodyPr anchor="b"/>
          <a:lstStyle>
            <a:lvl1pPr>
              <a:lnSpc>
                <a:spcPts val="4600"/>
              </a:lnSpc>
              <a:defRPr sz="4200">
                <a:solidFill>
                  <a:schemeClr val="tx1"/>
                </a:solidFill>
                <a:latin typeface="+mj-lt"/>
              </a:defRPr>
            </a:lvl1pPr>
            <a:lvl2pPr marL="0" indent="0">
              <a:spcAft>
                <a:spcPts val="0"/>
              </a:spcAft>
              <a:buNone/>
              <a:defRPr sz="2400">
                <a:solidFill>
                  <a:schemeClr val="tx1"/>
                </a:solidFill>
                <a:latin typeface="GT America Regular" panose="00000500000000000000" pitchFamily="50" charset="0"/>
              </a:defRPr>
            </a:lvl2pPr>
            <a:lvl3pPr marL="0" indent="0">
              <a:spcAft>
                <a:spcPts val="0"/>
              </a:spcAft>
              <a:buNone/>
              <a:defRPr sz="2400">
                <a:solidFill>
                  <a:schemeClr val="tx1"/>
                </a:solidFill>
              </a:defRPr>
            </a:lvl3pPr>
            <a:lvl4pPr marL="0" indent="0">
              <a:spcAft>
                <a:spcPts val="0"/>
              </a:spcAft>
              <a:buNone/>
              <a:defRPr sz="2400">
                <a:solidFill>
                  <a:schemeClr val="tx1"/>
                </a:solidFill>
              </a:defRPr>
            </a:lvl4pPr>
            <a:lvl5pPr marL="0" indent="0">
              <a:spcAft>
                <a:spcPts val="0"/>
              </a:spcAft>
              <a:buNone/>
              <a:defRPr sz="2400">
                <a:solidFill>
                  <a:schemeClr val="tx1"/>
                </a:solidFill>
              </a:defRPr>
            </a:lvl5pPr>
            <a:lvl6pPr marL="0" indent="0">
              <a:spcAft>
                <a:spcPts val="0"/>
              </a:spcAft>
              <a:buNone/>
              <a:defRPr sz="2400">
                <a:solidFill>
                  <a:schemeClr val="tx1"/>
                </a:solidFill>
              </a:defRPr>
            </a:lvl6pPr>
            <a:lvl7pPr marL="0" indent="0">
              <a:spcAft>
                <a:spcPts val="0"/>
              </a:spcAft>
              <a:buNone/>
              <a:defRPr sz="2400">
                <a:solidFill>
                  <a:schemeClr val="tx1"/>
                </a:solidFill>
              </a:defRPr>
            </a:lvl7pPr>
            <a:lvl8pPr marL="0" indent="0">
              <a:spcAft>
                <a:spcPts val="0"/>
              </a:spcAft>
              <a:buNone/>
              <a:defRPr sz="2400">
                <a:solidFill>
                  <a:schemeClr val="tx1"/>
                </a:solidFill>
              </a:defRPr>
            </a:lvl8pPr>
            <a:lvl9pPr marL="0" indent="0">
              <a:spcAft>
                <a:spcPts val="0"/>
              </a:spcAft>
              <a:buNone/>
              <a:defRPr sz="2400">
                <a:solidFill>
                  <a:schemeClr val="tx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109713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4B98-F94F-BBE0-213C-85AFCDC47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22" b="11853"/>
          <a:stretch/>
        </p:blipFill>
        <p:spPr bwMode="hidden">
          <a:xfrm>
            <a:off x="0" y="0"/>
            <a:ext cx="12188952"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15C7BCFF-949E-6B1A-9E84-4E640E43A099}"/>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8535D649-E56D-F236-C1A7-0EB194B6CA32}"/>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1" name="Text Placeholder 12">
            <a:extLst>
              <a:ext uri="{FF2B5EF4-FFF2-40B4-BE49-F238E27FC236}">
                <a16:creationId xmlns:a16="http://schemas.microsoft.com/office/drawing/2014/main" id="{47CB2CEE-A03C-EC89-5AB0-73F5282BA36C}"/>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0376D71A-71A9-510A-D341-C8B568EA210C}"/>
              </a:ext>
            </a:extLst>
          </p:cNvPr>
          <p:cNvSpPr>
            <a:spLocks noGrp="1"/>
          </p:cNvSpPr>
          <p:nvPr>
            <p:ph type="body" sz="quarter" idx="100" hasCustomPrompt="1"/>
          </p:nvPr>
        </p:nvSpPr>
        <p:spPr>
          <a:xfrm>
            <a:off x="546099" y="3014450"/>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3" name="Text Placeholder 17">
            <a:extLst>
              <a:ext uri="{FF2B5EF4-FFF2-40B4-BE49-F238E27FC236}">
                <a16:creationId xmlns:a16="http://schemas.microsoft.com/office/drawing/2014/main" id="{1C83BB37-A25F-C543-4845-494814497A5A}"/>
              </a:ext>
            </a:extLst>
          </p:cNvPr>
          <p:cNvSpPr>
            <a:spLocks noGrp="1"/>
          </p:cNvSpPr>
          <p:nvPr>
            <p:ph type="body" sz="quarter" idx="101" hasCustomPrompt="1"/>
          </p:nvPr>
        </p:nvSpPr>
        <p:spPr>
          <a:xfrm>
            <a:off x="3386138" y="3009900"/>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4" name="Text Placeholder 19">
            <a:extLst>
              <a:ext uri="{FF2B5EF4-FFF2-40B4-BE49-F238E27FC236}">
                <a16:creationId xmlns:a16="http://schemas.microsoft.com/office/drawing/2014/main" id="{52E7508F-569C-0E55-9BA1-A12C84FB7A5D}"/>
              </a:ext>
            </a:extLst>
          </p:cNvPr>
          <p:cNvSpPr>
            <a:spLocks noGrp="1"/>
          </p:cNvSpPr>
          <p:nvPr>
            <p:ph type="body" sz="quarter" idx="102" hasCustomPrompt="1"/>
          </p:nvPr>
        </p:nvSpPr>
        <p:spPr>
          <a:xfrm>
            <a:off x="6194425" y="3009900"/>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6" name="Text Placeholder 8">
            <a:extLst>
              <a:ext uri="{FF2B5EF4-FFF2-40B4-BE49-F238E27FC236}">
                <a16:creationId xmlns:a16="http://schemas.microsoft.com/office/drawing/2014/main" id="{8C335164-B2CB-A345-EA7F-EE276E4D9166}"/>
              </a:ext>
            </a:extLst>
          </p:cNvPr>
          <p:cNvSpPr>
            <a:spLocks noGrp="1"/>
          </p:cNvSpPr>
          <p:nvPr>
            <p:ph type="body" sz="quarter" idx="13"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tx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5" name="Freeform: Shape 4">
            <a:extLst>
              <a:ext uri="{FF2B5EF4-FFF2-40B4-BE49-F238E27FC236}">
                <a16:creationId xmlns:a16="http://schemas.microsoft.com/office/drawing/2014/main" id="{6EEF3174-1A16-E68E-DD67-B89567DD1E88}"/>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15696698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cutive Summary/Key Takeaways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black background&#10;&#10;Description automatically generated">
            <a:extLst>
              <a:ext uri="{FF2B5EF4-FFF2-40B4-BE49-F238E27FC236}">
                <a16:creationId xmlns:a16="http://schemas.microsoft.com/office/drawing/2014/main" id="{97914066-9D48-E454-16D9-2005965187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254" t="8024" r="-1" b="-8024"/>
          <a:stretch/>
        </p:blipFill>
        <p:spPr bwMode="hidden">
          <a:xfrm>
            <a:off x="0" y="1"/>
            <a:ext cx="4060556" cy="6861174"/>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B916CF33-A497-0AD3-3B6A-557E34121E76}"/>
              </a:ext>
            </a:extLst>
          </p:cNvPr>
          <p:cNvSpPr>
            <a:spLocks noGrp="1"/>
          </p:cNvSpPr>
          <p:nvPr>
            <p:ph type="title"/>
          </p:nvPr>
        </p:nvSpPr>
        <p:spPr>
          <a:xfrm>
            <a:off x="546100" y="552450"/>
            <a:ext cx="3300984" cy="86995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AB1020F-2330-5C4C-014E-9A0A4D6C7B46}"/>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0"/>
            <a:r>
              <a:rPr lang="en-US" dirty="0"/>
              <a:t>Click to add footnotes or disclaimer information</a:t>
            </a:r>
          </a:p>
        </p:txBody>
      </p:sp>
      <p:sp>
        <p:nvSpPr>
          <p:cNvPr id="8" name="Content Placeholder 14">
            <a:extLst>
              <a:ext uri="{FF2B5EF4-FFF2-40B4-BE49-F238E27FC236}">
                <a16:creationId xmlns:a16="http://schemas.microsoft.com/office/drawing/2014/main" id="{A1DFA430-6288-90D6-63A5-55E9803EDA48}"/>
              </a:ext>
            </a:extLst>
          </p:cNvPr>
          <p:cNvSpPr>
            <a:spLocks noGrp="1"/>
          </p:cNvSpPr>
          <p:nvPr>
            <p:ph sz="quarter" idx="18"/>
          </p:nvPr>
        </p:nvSpPr>
        <p:spPr>
          <a:xfrm>
            <a:off x="4794909" y="550862"/>
            <a:ext cx="6843053" cy="5616576"/>
          </a:xfrm>
        </p:spPr>
        <p:txBody>
          <a:bodyPr/>
          <a:lstStyle>
            <a:lvl1pPr>
              <a:defRPr sz="1800"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5FD3F13F-3407-E665-485F-994A6707FD73}"/>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6" name="Freeform: Shape 10">
            <a:extLst>
              <a:ext uri="{FF2B5EF4-FFF2-40B4-BE49-F238E27FC236}">
                <a16:creationId xmlns:a16="http://schemas.microsoft.com/office/drawing/2014/main" id="{7E876A8D-A1F4-9C27-7CD6-DF7F1653D5D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A85443BF-B75D-5072-2E51-D6285D6391B2}"/>
              </a:ext>
            </a:extLst>
          </p:cNvPr>
          <p:cNvGrpSpPr/>
          <p:nvPr userDrawn="1"/>
        </p:nvGrpSpPr>
        <p:grpSpPr>
          <a:xfrm>
            <a:off x="12356815" y="0"/>
            <a:ext cx="756834" cy="6872642"/>
            <a:chOff x="12356815" y="0"/>
            <a:chExt cx="756834" cy="6872642"/>
          </a:xfrm>
        </p:grpSpPr>
        <p:sp>
          <p:nvSpPr>
            <p:cNvPr id="12" name="Rectangle 11">
              <a:extLst>
                <a:ext uri="{FF2B5EF4-FFF2-40B4-BE49-F238E27FC236}">
                  <a16:creationId xmlns:a16="http://schemas.microsoft.com/office/drawing/2014/main" id="{201C2AF0-0BC9-ECC1-9491-96AE4F5ADE8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3" name="TextBox 12">
              <a:extLst>
                <a:ext uri="{FF2B5EF4-FFF2-40B4-BE49-F238E27FC236}">
                  <a16:creationId xmlns:a16="http://schemas.microsoft.com/office/drawing/2014/main" id="{C4260EC1-F176-EC50-55B4-14159AD8847B}"/>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4" name="Rectangle 13">
              <a:extLst>
                <a:ext uri="{FF2B5EF4-FFF2-40B4-BE49-F238E27FC236}">
                  <a16:creationId xmlns:a16="http://schemas.microsoft.com/office/drawing/2014/main" id="{3335BB2B-CFFF-8762-3B56-054E272B29B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5" name="Group 14">
              <a:extLst>
                <a:ext uri="{FF2B5EF4-FFF2-40B4-BE49-F238E27FC236}">
                  <a16:creationId xmlns:a16="http://schemas.microsoft.com/office/drawing/2014/main" id="{23CD7B50-5329-8427-CE78-38493CAA0466}"/>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391F027D-273E-B4A6-AA76-4DA81E72783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709D1F8A-D81F-A396-846D-096DEBF5456D}"/>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080912C9-9D42-B53B-D4B6-6535045AB397}"/>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BBF53CC5-1E8D-6DF3-672C-36E7CD48F9B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E8667262-DB4C-372C-E2D6-411D6BE58104}"/>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4A79C618-1C06-0B39-5F79-A18BFC652C7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6767316D-1844-C885-E356-1C3D99F57F4E}"/>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B50F1BF-85C4-DE25-C303-2491EEBDA15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391B668-8A6B-6C88-8257-6D1949E71168}"/>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B4E007D2-E6B2-839E-2C9D-BE22C8155725}"/>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6" name="Group 15">
              <a:extLst>
                <a:ext uri="{FF2B5EF4-FFF2-40B4-BE49-F238E27FC236}">
                  <a16:creationId xmlns:a16="http://schemas.microsoft.com/office/drawing/2014/main" id="{6F4C43BD-DBBA-936F-3F03-B92558F08C3F}"/>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C0428ACB-BE2A-9299-3FF1-68F168E350C8}"/>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E3A20397-C9F4-FB8B-544E-4E54F1EEF2C0}"/>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451BBE6C-CDFE-78EE-D18F-26CC0C6BCB5D}"/>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222626B-53C3-D01B-0671-13872A2A30AC}"/>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5EEEF6B0-42C5-BD01-D2A2-29AA4155C619}"/>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F398EAB7-6305-8664-3F38-59E3AFE46774}"/>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CE332D1-13D9-788F-287F-C4CA77130772}"/>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5E54C210-6F2F-4D8C-8693-118F582FE8C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9D0D6B0-F43E-D70F-6FCA-2F2A729DD750}"/>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7A9BE00C-30E0-273B-4A89-691DCA9A3EE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A2F4DC6A-2010-4C0F-DC6F-672E9A62F46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6B000FBA-6DB3-484A-A64B-2AF988E57F75}"/>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392238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ecutive Summary/Key Takeaways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7" name="Title 6">
            <a:extLst>
              <a:ext uri="{FF2B5EF4-FFF2-40B4-BE49-F238E27FC236}">
                <a16:creationId xmlns:a16="http://schemas.microsoft.com/office/drawing/2014/main" id="{B276AB9C-7568-C5F8-9325-202B3FE1D2DB}"/>
              </a:ext>
            </a:extLst>
          </p:cNvPr>
          <p:cNvSpPr>
            <a:spLocks noGrp="1"/>
          </p:cNvSpPr>
          <p:nvPr>
            <p:ph type="title"/>
          </p:nvPr>
        </p:nvSpPr>
        <p:spPr>
          <a:xfrm>
            <a:off x="546100" y="552450"/>
            <a:ext cx="3300984" cy="86995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F220F211-F00A-3592-8474-A66D511E9505}"/>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0"/>
            <a:r>
              <a:rPr lang="en-US" dirty="0"/>
              <a:t>Click to add footnotes or disclaimer information</a:t>
            </a:r>
          </a:p>
        </p:txBody>
      </p:sp>
      <p:sp>
        <p:nvSpPr>
          <p:cNvPr id="8" name="Content Placeholder 14">
            <a:extLst>
              <a:ext uri="{FF2B5EF4-FFF2-40B4-BE49-F238E27FC236}">
                <a16:creationId xmlns:a16="http://schemas.microsoft.com/office/drawing/2014/main" id="{F09DC10E-18F7-F606-AA7D-1F193D692076}"/>
              </a:ext>
            </a:extLst>
          </p:cNvPr>
          <p:cNvSpPr>
            <a:spLocks noGrp="1"/>
          </p:cNvSpPr>
          <p:nvPr>
            <p:ph sz="quarter" idx="18"/>
          </p:nvPr>
        </p:nvSpPr>
        <p:spPr>
          <a:xfrm>
            <a:off x="4794909" y="550862"/>
            <a:ext cx="6843053" cy="5616576"/>
          </a:xfrm>
        </p:spPr>
        <p:txBody>
          <a:bodyPr/>
          <a:lstStyle>
            <a:lvl1pPr>
              <a:defRPr sz="1800" b="1">
                <a:solidFill>
                  <a:schemeClr val="tx2"/>
                </a:solidFill>
              </a:defRPr>
            </a:lvl1pPr>
            <a:lvl5pPr>
              <a:defRPr/>
            </a:lvl5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B9FF1161-F7B1-9563-3A3E-4823B2DEDED6}"/>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6" name="Freeform: Shape 10">
            <a:extLst>
              <a:ext uri="{FF2B5EF4-FFF2-40B4-BE49-F238E27FC236}">
                <a16:creationId xmlns:a16="http://schemas.microsoft.com/office/drawing/2014/main" id="{3B11B33A-8B93-BDFE-BA17-00B0814BCB1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FBDC061-A649-83C9-6796-BFAEBDE773F6}"/>
              </a:ext>
            </a:extLst>
          </p:cNvPr>
          <p:cNvGrpSpPr/>
          <p:nvPr userDrawn="1"/>
        </p:nvGrpSpPr>
        <p:grpSpPr>
          <a:xfrm>
            <a:off x="12356815" y="0"/>
            <a:ext cx="756834" cy="6872642"/>
            <a:chOff x="12356815" y="0"/>
            <a:chExt cx="756834" cy="6872642"/>
          </a:xfrm>
        </p:grpSpPr>
        <p:sp>
          <p:nvSpPr>
            <p:cNvPr id="11" name="Rectangle 10">
              <a:extLst>
                <a:ext uri="{FF2B5EF4-FFF2-40B4-BE49-F238E27FC236}">
                  <a16:creationId xmlns:a16="http://schemas.microsoft.com/office/drawing/2014/main" id="{DA90CF47-31FB-6C66-BD9A-C996D23F78C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2" name="TextBox 11">
              <a:extLst>
                <a:ext uri="{FF2B5EF4-FFF2-40B4-BE49-F238E27FC236}">
                  <a16:creationId xmlns:a16="http://schemas.microsoft.com/office/drawing/2014/main" id="{247501E9-AD22-4421-D243-5034657637B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3" name="Rectangle 12">
              <a:extLst>
                <a:ext uri="{FF2B5EF4-FFF2-40B4-BE49-F238E27FC236}">
                  <a16:creationId xmlns:a16="http://schemas.microsoft.com/office/drawing/2014/main" id="{3E9ADE6E-C0DF-70EC-45D6-384ED3D283D2}"/>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CFB4E91C-3C9D-807D-8B2D-620BE6CF0F11}"/>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8F12F0AD-1324-F653-6FF1-4A7AEB403B9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AE780F16-9F02-723B-F5A5-91D34490F47F}"/>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BC35B282-9618-80FF-3F52-6D83E29718C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CF6D49B-D571-5C1C-C3BB-8635C178A8A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7EA33D89-1A27-015F-F547-CB97FB1340C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69C0770-59CF-A805-45F4-254BE936FE41}"/>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4034A92-B3A7-1515-4984-9F5ADA08B1F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EEDD51B9-2C3C-EFFF-9C76-43008D70599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4E248BE0-B4E0-F6E5-562D-2E70571B676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D23429A9-703C-7C6F-9B60-3D8B49FB71A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0F679DBC-BE38-CD84-3BFB-65ED90451EA4}"/>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DFDDEFC6-B038-505E-A918-95D1CFC140FB}"/>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C56E4326-D9A7-FAC2-7CB9-E7B85E8D06DD}"/>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19CD1FC1-25CC-1586-CB00-0AC88BCEB3F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0FBAA84A-35B9-3F3F-CF54-1945ED17007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F1595DF4-CB75-AF0F-C909-61514BDA1859}"/>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113B2D84-409E-81F9-DBB2-A8C257C63A3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80142465-C3A4-BD45-F6F7-E620D798A002}"/>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37AE931-FC91-DCC0-5A0E-9DCB402BA32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6F12BFD-4677-8ECF-E9F3-152CF5A2EA2E}"/>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941C4E2-0341-8C9B-9650-5C1C3BB289C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08754B48-BC5E-94B6-2A0A-D53B6866564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AABD1D7E-B12F-589B-41B0-62D52E0AC10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550588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ecutive Summary/Key Takeaways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8" name="Title 7">
            <a:extLst>
              <a:ext uri="{FF2B5EF4-FFF2-40B4-BE49-F238E27FC236}">
                <a16:creationId xmlns:a16="http://schemas.microsoft.com/office/drawing/2014/main" id="{52C52A17-5F09-5FCF-A0E2-C9D9ECF06226}"/>
              </a:ext>
            </a:extLst>
          </p:cNvPr>
          <p:cNvSpPr>
            <a:spLocks noGrp="1"/>
          </p:cNvSpPr>
          <p:nvPr>
            <p:ph type="title"/>
          </p:nvPr>
        </p:nvSpPr>
        <p:spPr>
          <a:xfrm>
            <a:off x="546100" y="552450"/>
            <a:ext cx="3300984" cy="87376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287913A0-E5F8-8CDA-9C09-B31372EAF985}"/>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0"/>
            <a:r>
              <a:rPr lang="en-US" dirty="0"/>
              <a:t>Click to add footnotes or disclaimer information</a:t>
            </a:r>
          </a:p>
        </p:txBody>
      </p:sp>
      <p:sp>
        <p:nvSpPr>
          <p:cNvPr id="10" name="Text Placeholder 9">
            <a:extLst>
              <a:ext uri="{FF2B5EF4-FFF2-40B4-BE49-F238E27FC236}">
                <a16:creationId xmlns:a16="http://schemas.microsoft.com/office/drawing/2014/main" id="{98FAD3A1-95EF-57C4-18DC-C6F6870DB482}"/>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2" name="Content Placeholder 30">
            <a:extLst>
              <a:ext uri="{FF2B5EF4-FFF2-40B4-BE49-F238E27FC236}">
                <a16:creationId xmlns:a16="http://schemas.microsoft.com/office/drawing/2014/main" id="{F0F02397-A9A7-9451-4B86-0093DE0C5DAC}"/>
              </a:ext>
            </a:extLst>
          </p:cNvPr>
          <p:cNvSpPr>
            <a:spLocks noGrp="1"/>
          </p:cNvSpPr>
          <p:nvPr>
            <p:ph sz="quarter" idx="49" hasCustomPrompt="1"/>
          </p:nvPr>
        </p:nvSpPr>
        <p:spPr>
          <a:xfrm>
            <a:off x="4781550" y="552448"/>
            <a:ext cx="2103120" cy="2057400"/>
          </a:xfrm>
        </p:spPr>
        <p:txBody>
          <a:bodyPr/>
          <a:lstStyle>
            <a:lvl1pPr>
              <a:defRPr sz="4800">
                <a:solidFill>
                  <a:schemeClr val="accent1"/>
                </a:solidFill>
                <a:latin typeface="+mj-lt"/>
              </a:defRPr>
            </a:lvl1pPr>
            <a:lvl2pPr>
              <a:defRPr>
                <a:solidFill>
                  <a:schemeClr val="tx1"/>
                </a:solidFill>
              </a:defRPr>
            </a:lvl2pPr>
            <a:lvl3pPr>
              <a:buClr>
                <a:schemeClr val="accent1"/>
              </a:buClr>
              <a:defRPr>
                <a:solidFill>
                  <a:schemeClr val="tx1"/>
                </a:solidFill>
              </a:defRPr>
            </a:lvl3pPr>
            <a:lvl4pPr marL="457200" indent="0">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1" name="Content Placeholder 33">
            <a:extLst>
              <a:ext uri="{FF2B5EF4-FFF2-40B4-BE49-F238E27FC236}">
                <a16:creationId xmlns:a16="http://schemas.microsoft.com/office/drawing/2014/main" id="{E08A6D02-5787-2EA8-5353-86CF167EE5C0}"/>
              </a:ext>
            </a:extLst>
          </p:cNvPr>
          <p:cNvSpPr>
            <a:spLocks noGrp="1"/>
          </p:cNvSpPr>
          <p:nvPr>
            <p:ph sz="quarter" idx="50" hasCustomPrompt="1"/>
          </p:nvPr>
        </p:nvSpPr>
        <p:spPr>
          <a:xfrm>
            <a:off x="7157707"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3" name="Content Placeholder 35">
            <a:extLst>
              <a:ext uri="{FF2B5EF4-FFF2-40B4-BE49-F238E27FC236}">
                <a16:creationId xmlns:a16="http://schemas.microsoft.com/office/drawing/2014/main" id="{F25358D4-61D4-B82A-AA95-040B8023E1BF}"/>
              </a:ext>
            </a:extLst>
          </p:cNvPr>
          <p:cNvSpPr>
            <a:spLocks noGrp="1"/>
          </p:cNvSpPr>
          <p:nvPr>
            <p:ph sz="quarter" idx="51" hasCustomPrompt="1"/>
          </p:nvPr>
        </p:nvSpPr>
        <p:spPr>
          <a:xfrm>
            <a:off x="9533864"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5" name="Content Placeholder 37">
            <a:extLst>
              <a:ext uri="{FF2B5EF4-FFF2-40B4-BE49-F238E27FC236}">
                <a16:creationId xmlns:a16="http://schemas.microsoft.com/office/drawing/2014/main" id="{28D07FDD-A130-72D7-5662-2F5893A2F61C}"/>
              </a:ext>
            </a:extLst>
          </p:cNvPr>
          <p:cNvSpPr>
            <a:spLocks noGrp="1"/>
          </p:cNvSpPr>
          <p:nvPr>
            <p:ph sz="quarter" idx="52" hasCustomPrompt="1"/>
          </p:nvPr>
        </p:nvSpPr>
        <p:spPr>
          <a:xfrm>
            <a:off x="4768285" y="3013075"/>
            <a:ext cx="2103120" cy="2057400"/>
          </a:xfrm>
        </p:spPr>
        <p:txBody>
          <a:bodyPr/>
          <a:lstStyle>
            <a:lvl1pPr>
              <a:buClr>
                <a:schemeClr val="accent1"/>
              </a:buCl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a:buClrTx/>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a:t>
            </a:r>
            <a:r>
              <a:rPr lang="en-US" dirty="0" err="1"/>
              <a:t>leve</a:t>
            </a:r>
            <a:endParaRPr lang="en-US" dirty="0"/>
          </a:p>
        </p:txBody>
      </p:sp>
      <p:sp>
        <p:nvSpPr>
          <p:cNvPr id="17" name="Content Placeholder 39">
            <a:extLst>
              <a:ext uri="{FF2B5EF4-FFF2-40B4-BE49-F238E27FC236}">
                <a16:creationId xmlns:a16="http://schemas.microsoft.com/office/drawing/2014/main" id="{A58291F8-7E75-1EB3-64FC-0B3465A92BFE}"/>
              </a:ext>
            </a:extLst>
          </p:cNvPr>
          <p:cNvSpPr>
            <a:spLocks noGrp="1"/>
          </p:cNvSpPr>
          <p:nvPr>
            <p:ph sz="quarter" idx="53" hasCustomPrompt="1"/>
          </p:nvPr>
        </p:nvSpPr>
        <p:spPr>
          <a:xfrm>
            <a:off x="7138252" y="3013074"/>
            <a:ext cx="2103120" cy="2057400"/>
          </a:xfrm>
        </p:spPr>
        <p:txBody>
          <a:bodyPr/>
          <a:lstStyle>
            <a:lvl1pPr>
              <a:buClr>
                <a:schemeClr val="accent1"/>
              </a:buCl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8" name="Content Placeholder 41">
            <a:extLst>
              <a:ext uri="{FF2B5EF4-FFF2-40B4-BE49-F238E27FC236}">
                <a16:creationId xmlns:a16="http://schemas.microsoft.com/office/drawing/2014/main" id="{2C124D70-1F9D-DF72-C740-7D33E7E919BB}"/>
              </a:ext>
            </a:extLst>
          </p:cNvPr>
          <p:cNvSpPr>
            <a:spLocks noGrp="1"/>
          </p:cNvSpPr>
          <p:nvPr>
            <p:ph sz="quarter" idx="54" hasCustomPrompt="1"/>
          </p:nvPr>
        </p:nvSpPr>
        <p:spPr>
          <a:xfrm>
            <a:off x="9520599" y="3013074"/>
            <a:ext cx="2116385"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6" name="Freeform: Shape 10">
            <a:extLst>
              <a:ext uri="{FF2B5EF4-FFF2-40B4-BE49-F238E27FC236}">
                <a16:creationId xmlns:a16="http://schemas.microsoft.com/office/drawing/2014/main" id="{AC7D2861-6298-E5FD-EC01-87CD05B5D69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B7A5F970-CCE7-E200-3A86-534ECAD54D6D}"/>
              </a:ext>
            </a:extLst>
          </p:cNvPr>
          <p:cNvGrpSpPr/>
          <p:nvPr userDrawn="1"/>
        </p:nvGrpSpPr>
        <p:grpSpPr>
          <a:xfrm>
            <a:off x="12356815" y="0"/>
            <a:ext cx="756834" cy="6872642"/>
            <a:chOff x="12356815" y="0"/>
            <a:chExt cx="756834" cy="6872642"/>
          </a:xfrm>
        </p:grpSpPr>
        <p:sp>
          <p:nvSpPr>
            <p:cNvPr id="12" name="Rectangle 11">
              <a:extLst>
                <a:ext uri="{FF2B5EF4-FFF2-40B4-BE49-F238E27FC236}">
                  <a16:creationId xmlns:a16="http://schemas.microsoft.com/office/drawing/2014/main" id="{36BB5616-F007-F7F7-E789-B9B8826A2A6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4" name="TextBox 13">
              <a:extLst>
                <a:ext uri="{FF2B5EF4-FFF2-40B4-BE49-F238E27FC236}">
                  <a16:creationId xmlns:a16="http://schemas.microsoft.com/office/drawing/2014/main" id="{3629ADAC-B6E8-7E14-A1A0-652CAD04611B}"/>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6" name="Rectangle 15">
              <a:extLst>
                <a:ext uri="{FF2B5EF4-FFF2-40B4-BE49-F238E27FC236}">
                  <a16:creationId xmlns:a16="http://schemas.microsoft.com/office/drawing/2014/main" id="{CAD74B3C-3205-FE07-5C0D-EDA287A8C553}"/>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9" name="Group 18">
              <a:extLst>
                <a:ext uri="{FF2B5EF4-FFF2-40B4-BE49-F238E27FC236}">
                  <a16:creationId xmlns:a16="http://schemas.microsoft.com/office/drawing/2014/main" id="{8B1EA63E-ED2F-33E2-FD83-20E4AFDFAAA1}"/>
                </a:ext>
              </a:extLst>
            </p:cNvPr>
            <p:cNvGrpSpPr/>
            <p:nvPr userDrawn="1"/>
          </p:nvGrpSpPr>
          <p:grpSpPr>
            <a:xfrm>
              <a:off x="12442019" y="3791214"/>
              <a:ext cx="382660" cy="2882942"/>
              <a:chOff x="14001569" y="3716048"/>
              <a:chExt cx="316248" cy="3171236"/>
            </a:xfrm>
          </p:grpSpPr>
          <p:sp>
            <p:nvSpPr>
              <p:cNvPr id="32" name="Rectangle 31">
                <a:extLst>
                  <a:ext uri="{FF2B5EF4-FFF2-40B4-BE49-F238E27FC236}">
                    <a16:creationId xmlns:a16="http://schemas.microsoft.com/office/drawing/2014/main" id="{500E29FD-7162-886B-6B51-2DFFDC5571B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B93D7256-573D-784B-3720-D23C843BF490}"/>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84E66D5-C3BF-0429-9B2D-4F7444360FD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55AEA228-9E36-2198-7532-CC0EFF55F95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75A422D-E46B-7F92-48A6-5E9D87204D1F}"/>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6DC124C1-117D-B83C-D0D7-E888B8EB8C82}"/>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2C8EBEA6-BEC7-BCCF-2A60-849E3C445B7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BFA888D6-3D52-3DAD-4750-D3F0E8CA498F}"/>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E8FB876E-98A5-C690-231B-841A9C4368FF}"/>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59BBE7F3-512E-F251-BF5F-50971C79506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20" name="Group 19">
              <a:extLst>
                <a:ext uri="{FF2B5EF4-FFF2-40B4-BE49-F238E27FC236}">
                  <a16:creationId xmlns:a16="http://schemas.microsoft.com/office/drawing/2014/main" id="{513080B3-5729-6240-E413-8F5091C338BD}"/>
                </a:ext>
              </a:extLst>
            </p:cNvPr>
            <p:cNvGrpSpPr/>
            <p:nvPr userDrawn="1"/>
          </p:nvGrpSpPr>
          <p:grpSpPr>
            <a:xfrm>
              <a:off x="12442019" y="198485"/>
              <a:ext cx="382660" cy="2882942"/>
              <a:chOff x="12742785" y="3716048"/>
              <a:chExt cx="316248" cy="3171236"/>
            </a:xfrm>
          </p:grpSpPr>
          <p:sp>
            <p:nvSpPr>
              <p:cNvPr id="22" name="Rectangle 21">
                <a:extLst>
                  <a:ext uri="{FF2B5EF4-FFF2-40B4-BE49-F238E27FC236}">
                    <a16:creationId xmlns:a16="http://schemas.microsoft.com/office/drawing/2014/main" id="{56B9EC0F-8AC0-14A0-8610-FFA4ACA38992}"/>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C404B33-B1CA-76A4-07A9-E460E8795BE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9404C1B4-7C00-0D7E-259B-885C89C66997}"/>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AEEA7F4-FE97-842D-64C8-D50B3116B87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1BF19E4E-9812-AB26-F3E8-E07C3E1F83F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CCAB06F5-92DF-8F8B-285F-8F7E3294FEB4}"/>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9E7FCF51-BA38-38A9-A571-AE928203559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0C517E2-0B93-5DBE-51D6-4ECC6AD6C5A2}"/>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21C900B-050C-0105-1984-A4F15875293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DF8991D-C284-2E80-B8A1-297F06273898}"/>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21" name="TextBox 20">
              <a:extLst>
                <a:ext uri="{FF2B5EF4-FFF2-40B4-BE49-F238E27FC236}">
                  <a16:creationId xmlns:a16="http://schemas.microsoft.com/office/drawing/2014/main" id="{90CABA18-5468-7ACE-5929-DDC9946C3C88}"/>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2" name="TextBox 41">
            <a:extLst>
              <a:ext uri="{FF2B5EF4-FFF2-40B4-BE49-F238E27FC236}">
                <a16:creationId xmlns:a16="http://schemas.microsoft.com/office/drawing/2014/main" id="{4BDCA359-5389-9BAE-EFC0-A0F17203DA0C}"/>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30478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cutive Summary/Key Takeaways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7" name="Title 6">
            <a:extLst>
              <a:ext uri="{FF2B5EF4-FFF2-40B4-BE49-F238E27FC236}">
                <a16:creationId xmlns:a16="http://schemas.microsoft.com/office/drawing/2014/main" id="{4B503A39-567B-2C37-49D9-E2E6B92AB503}"/>
              </a:ext>
            </a:extLst>
          </p:cNvPr>
          <p:cNvSpPr>
            <a:spLocks noGrp="1"/>
          </p:cNvSpPr>
          <p:nvPr>
            <p:ph type="title"/>
          </p:nvPr>
        </p:nvSpPr>
        <p:spPr>
          <a:xfrm>
            <a:off x="546100" y="552450"/>
            <a:ext cx="3300984" cy="86995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52482AC7-FB54-E014-C3C0-45AEDF0A6AF6}"/>
              </a:ext>
            </a:extLst>
          </p:cNvPr>
          <p:cNvSpPr>
            <a:spLocks noGrp="1"/>
          </p:cNvSpPr>
          <p:nvPr>
            <p:ph type="body" sz="quarter" idx="13" hasCustomPrompt="1"/>
          </p:nvPr>
        </p:nvSpPr>
        <p:spPr>
          <a:xfrm>
            <a:off x="546102"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5"/>
            <a:r>
              <a:rPr lang="en-US" dirty="0"/>
              <a:t>Click to add footnotes or disclaimer information</a:t>
            </a:r>
          </a:p>
        </p:txBody>
      </p:sp>
      <p:sp>
        <p:nvSpPr>
          <p:cNvPr id="8" name="Content Placeholder 14">
            <a:extLst>
              <a:ext uri="{FF2B5EF4-FFF2-40B4-BE49-F238E27FC236}">
                <a16:creationId xmlns:a16="http://schemas.microsoft.com/office/drawing/2014/main" id="{236722AC-0E89-9D63-9FAE-23FD3FEFCEE5}"/>
              </a:ext>
            </a:extLst>
          </p:cNvPr>
          <p:cNvSpPr>
            <a:spLocks noGrp="1"/>
          </p:cNvSpPr>
          <p:nvPr>
            <p:ph sz="quarter" idx="19"/>
          </p:nvPr>
        </p:nvSpPr>
        <p:spPr>
          <a:xfrm>
            <a:off x="4794909" y="2714625"/>
            <a:ext cx="6843053" cy="3452813"/>
          </a:xfrm>
        </p:spPr>
        <p:txBody>
          <a:bodyPr/>
          <a:lstStyle>
            <a:lvl1pPr>
              <a:defRPr sz="1800"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4">
            <a:extLst>
              <a:ext uri="{FF2B5EF4-FFF2-40B4-BE49-F238E27FC236}">
                <a16:creationId xmlns:a16="http://schemas.microsoft.com/office/drawing/2014/main" id="{A30EF87B-5A48-3E5D-B7D1-5EC1FEC7DE51}"/>
              </a:ext>
            </a:extLst>
          </p:cNvPr>
          <p:cNvSpPr>
            <a:spLocks noGrp="1"/>
          </p:cNvSpPr>
          <p:nvPr>
            <p:ph sz="quarter" idx="20"/>
          </p:nvPr>
        </p:nvSpPr>
        <p:spPr>
          <a:xfrm>
            <a:off x="4060556" y="0"/>
            <a:ext cx="8131443" cy="2425700"/>
          </a:xfrm>
          <a:solidFill>
            <a:schemeClr val="accent1"/>
          </a:solidFill>
        </p:spPr>
        <p:txBody>
          <a:bodyPr lIns="731520" tIns="548640" rIns="548640"/>
          <a:lstStyle>
            <a:lvl1pPr>
              <a:defRPr sz="1800" b="1">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
                <a:srgbClr val="FEFEFE"/>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89AAFAA9-5AFB-6E67-56FB-1590A25DCD7E}"/>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6" name="Freeform: Shape 10">
            <a:extLst>
              <a:ext uri="{FF2B5EF4-FFF2-40B4-BE49-F238E27FC236}">
                <a16:creationId xmlns:a16="http://schemas.microsoft.com/office/drawing/2014/main" id="{95F513BA-46C3-B498-CFA4-DECA939E23FF}"/>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97DE17B-81C7-108D-5CE7-76CB6E23C4EE}"/>
              </a:ext>
            </a:extLst>
          </p:cNvPr>
          <p:cNvGrpSpPr/>
          <p:nvPr userDrawn="1"/>
        </p:nvGrpSpPr>
        <p:grpSpPr>
          <a:xfrm>
            <a:off x="12356815" y="0"/>
            <a:ext cx="756834" cy="6872642"/>
            <a:chOff x="12356815" y="0"/>
            <a:chExt cx="756834" cy="6872642"/>
          </a:xfrm>
        </p:grpSpPr>
        <p:sp>
          <p:nvSpPr>
            <p:cNvPr id="12" name="Rectangle 11">
              <a:extLst>
                <a:ext uri="{FF2B5EF4-FFF2-40B4-BE49-F238E27FC236}">
                  <a16:creationId xmlns:a16="http://schemas.microsoft.com/office/drawing/2014/main" id="{4ECD4B26-4C65-6EFB-CA34-33E27148D8F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3" name="TextBox 12">
              <a:extLst>
                <a:ext uri="{FF2B5EF4-FFF2-40B4-BE49-F238E27FC236}">
                  <a16:creationId xmlns:a16="http://schemas.microsoft.com/office/drawing/2014/main" id="{47ADAACF-792A-8224-AFC8-BE78F6ADDDE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4" name="Rectangle 13">
              <a:extLst>
                <a:ext uri="{FF2B5EF4-FFF2-40B4-BE49-F238E27FC236}">
                  <a16:creationId xmlns:a16="http://schemas.microsoft.com/office/drawing/2014/main" id="{F8A477E9-FE57-5F55-E616-C2B5EFA2D39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5" name="Group 14">
              <a:extLst>
                <a:ext uri="{FF2B5EF4-FFF2-40B4-BE49-F238E27FC236}">
                  <a16:creationId xmlns:a16="http://schemas.microsoft.com/office/drawing/2014/main" id="{AC92FD5D-AA54-71D8-FF91-D0D3FAD3F2A0}"/>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18F4DC4F-11BB-AAEC-C951-9D38309098A2}"/>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8E698806-95DD-9A7A-D55B-74FFF469BAA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7B3E7A4B-A9F4-2E9A-8F49-0BA4F5A92907}"/>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2F51D571-EF92-29F3-352D-1C8966D3DAE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29A3C2EC-5DF3-7D9D-3A42-21191FE8964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02B31A2-56A4-0358-FD2E-D306FF32CA3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B6CC72C-7103-0577-AE82-6DE49E40CE6B}"/>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E4FDDBF-C86B-96FF-7604-80ADF83A8CF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D07C0D4-9A07-457B-B9A2-6ECA46C04A08}"/>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5C25339F-735D-E4B1-A421-00A2CD5C899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6" name="Group 15">
              <a:extLst>
                <a:ext uri="{FF2B5EF4-FFF2-40B4-BE49-F238E27FC236}">
                  <a16:creationId xmlns:a16="http://schemas.microsoft.com/office/drawing/2014/main" id="{B3BAD6AF-1A46-B977-F209-B4381ECCEA14}"/>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93585F10-2B77-575D-5C40-A162E1AAFC08}"/>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D37ABDA6-6A54-1D8E-1C07-CCF247B353E8}"/>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23B95FB-E232-76EC-0D14-6F146750C691}"/>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7DE794A-7B4F-484B-961E-BB145014351B}"/>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49D98C42-C55C-AB26-5C2D-DD41CCAC531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6AA5C4AE-89FB-5BD8-E920-90A293E6654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F4E549C6-9648-A5E0-E397-6511A108834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0B0448C0-9E5D-46FB-505E-CC0F55FF130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BDF17DAA-BAA5-921D-E512-A24FAFF18ED0}"/>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73284314-F6F1-1C5D-3C13-D111FE0AB8F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5DCDFD22-26CC-37EB-EB36-65FE1B95672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BC829E82-563D-ACCC-FAB1-DF097CBCCFB2}"/>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9952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cutive Summary/Key Takeaways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rgbClr val="F0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39BB85B3-5F62-677A-7B5A-1B952D90B3A6}"/>
              </a:ext>
            </a:extLst>
          </p:cNvPr>
          <p:cNvSpPr>
            <a:spLocks noGrp="1"/>
          </p:cNvSpPr>
          <p:nvPr>
            <p:ph type="title"/>
          </p:nvPr>
        </p:nvSpPr>
        <p:spPr>
          <a:xfrm>
            <a:off x="546100" y="552450"/>
            <a:ext cx="3300984" cy="869950"/>
          </a:xfrm>
        </p:spPr>
        <p:txBody>
          <a:bodyPr rIns="182880"/>
          <a:lstStyle/>
          <a:p>
            <a:r>
              <a:rPr lang="en-US"/>
              <a:t>Click to edit Master title style</a:t>
            </a:r>
            <a:endParaRPr lang="en-US" dirty="0"/>
          </a:p>
        </p:txBody>
      </p:sp>
      <p:sp>
        <p:nvSpPr>
          <p:cNvPr id="5" name="Text Placeholder 5">
            <a:extLst>
              <a:ext uri="{FF2B5EF4-FFF2-40B4-BE49-F238E27FC236}">
                <a16:creationId xmlns:a16="http://schemas.microsoft.com/office/drawing/2014/main" id="{0DBC71B0-EDFA-73E1-2685-8B96936EB6D6}"/>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rgbClr val="75787B"/>
                </a:solidFill>
              </a:defRPr>
            </a:lvl1pPr>
            <a:lvl2pPr marL="0" indent="0">
              <a:buNone/>
              <a:defRPr sz="600">
                <a:solidFill>
                  <a:srgbClr val="75787B"/>
                </a:solidFill>
              </a:defRPr>
            </a:lvl2pPr>
            <a:lvl3pPr marL="0" indent="0">
              <a:buNone/>
              <a:defRPr sz="600">
                <a:solidFill>
                  <a:srgbClr val="75787B"/>
                </a:solidFill>
              </a:defRPr>
            </a:lvl3pPr>
            <a:lvl4pPr marL="0" indent="0">
              <a:buNone/>
              <a:defRPr sz="600">
                <a:solidFill>
                  <a:srgbClr val="75787B"/>
                </a:solidFill>
              </a:defRPr>
            </a:lvl4pPr>
            <a:lvl5pPr marL="0" indent="0">
              <a:buNone/>
              <a:defRPr sz="600">
                <a:solidFill>
                  <a:srgbClr val="75787B"/>
                </a:solidFill>
              </a:defRPr>
            </a:lvl5pPr>
            <a:lvl6pPr marL="0" indent="0">
              <a:buNone/>
              <a:defRPr sz="600">
                <a:solidFill>
                  <a:srgbClr val="75787B"/>
                </a:solidFill>
              </a:defRPr>
            </a:lvl6pPr>
            <a:lvl7pPr marL="0" indent="0">
              <a:buNone/>
              <a:defRPr sz="600">
                <a:solidFill>
                  <a:srgbClr val="75787B"/>
                </a:solidFill>
              </a:defRPr>
            </a:lvl7pPr>
            <a:lvl8pPr marL="0" indent="0">
              <a:buNone/>
              <a:defRPr sz="600">
                <a:solidFill>
                  <a:srgbClr val="75787B"/>
                </a:solidFill>
              </a:defRPr>
            </a:lvl8pPr>
            <a:lvl9pPr marL="0" indent="0">
              <a:buNone/>
              <a:defRPr sz="600">
                <a:solidFill>
                  <a:srgbClr val="75787B"/>
                </a:solidFill>
              </a:defRPr>
            </a:lvl9pPr>
          </a:lstStyle>
          <a:p>
            <a:pPr lvl="8"/>
            <a:r>
              <a:rPr lang="en-US" dirty="0"/>
              <a:t>Click to add footnotes or disclaimer information</a:t>
            </a:r>
          </a:p>
        </p:txBody>
      </p:sp>
      <p:sp>
        <p:nvSpPr>
          <p:cNvPr id="7" name="Content Placeholder 14">
            <a:extLst>
              <a:ext uri="{FF2B5EF4-FFF2-40B4-BE49-F238E27FC236}">
                <a16:creationId xmlns:a16="http://schemas.microsoft.com/office/drawing/2014/main" id="{8BE58806-493A-43A7-588A-8383D4BFD9E2}"/>
              </a:ext>
            </a:extLst>
          </p:cNvPr>
          <p:cNvSpPr>
            <a:spLocks noGrp="1"/>
          </p:cNvSpPr>
          <p:nvPr>
            <p:ph sz="quarter" idx="18"/>
          </p:nvPr>
        </p:nvSpPr>
        <p:spPr>
          <a:xfrm>
            <a:off x="4781551" y="552450"/>
            <a:ext cx="6856412" cy="5614988"/>
          </a:xfrm>
        </p:spPr>
        <p:txBody>
          <a:bodyPr/>
          <a:lstStyle>
            <a:lvl1pPr>
              <a:defRPr sz="1800"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10CFFF09-1B4E-AF15-7727-AEE05D2B9337}"/>
              </a:ext>
            </a:extLst>
          </p:cNvPr>
          <p:cNvSpPr>
            <a:spLocks noGrp="1"/>
          </p:cNvSpPr>
          <p:nvPr>
            <p:ph type="body" sz="quarter" idx="19"/>
          </p:nvPr>
        </p:nvSpPr>
        <p:spPr>
          <a:xfrm>
            <a:off x="554037" y="1849437"/>
            <a:ext cx="3300984" cy="34432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reeform: Shape 1">
            <a:extLst>
              <a:ext uri="{FF2B5EF4-FFF2-40B4-BE49-F238E27FC236}">
                <a16:creationId xmlns:a16="http://schemas.microsoft.com/office/drawing/2014/main" id="{F465D8EA-5C9F-6AD1-89D4-9D2517168DB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5B84695D-5CBD-76B1-1AC2-19838FB9C74A}"/>
              </a:ext>
            </a:extLst>
          </p:cNvPr>
          <p:cNvGrpSpPr/>
          <p:nvPr userDrawn="1"/>
        </p:nvGrpSpPr>
        <p:grpSpPr>
          <a:xfrm>
            <a:off x="12356815" y="0"/>
            <a:ext cx="756834" cy="6872642"/>
            <a:chOff x="12356815" y="0"/>
            <a:chExt cx="756834" cy="6872642"/>
          </a:xfrm>
        </p:grpSpPr>
        <p:sp>
          <p:nvSpPr>
            <p:cNvPr id="8" name="Rectangle 7">
              <a:extLst>
                <a:ext uri="{FF2B5EF4-FFF2-40B4-BE49-F238E27FC236}">
                  <a16:creationId xmlns:a16="http://schemas.microsoft.com/office/drawing/2014/main" id="{9A60CEB0-6189-B777-AED3-2F1646D63C28}"/>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6FB7A6C3-6025-CFD2-D780-D768B605AE70}"/>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2" name="Rectangle 11">
              <a:extLst>
                <a:ext uri="{FF2B5EF4-FFF2-40B4-BE49-F238E27FC236}">
                  <a16:creationId xmlns:a16="http://schemas.microsoft.com/office/drawing/2014/main" id="{F83B75B7-85DD-C182-46B9-520004B449AD}"/>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EBA367B4-6111-0B30-6DBD-6DB5A1FC8203}"/>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B319E64F-A0CD-ADD0-D8C6-10283FEC43D5}"/>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781DD4D3-B6EE-1BAF-82B4-6BEDAEDB34CE}"/>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E367E1BC-1400-175B-39FA-72B5F2783F9B}"/>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BFF2182-7E47-74AC-1B11-93F2468FF960}"/>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BABFA9BF-7FBC-9131-C15E-DA947971C1B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A878EA34-082F-0119-1A57-E11FEAF3FEB6}"/>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255CCE35-0FC7-F063-141C-0AF279319036}"/>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55D03670-31AA-39AF-1A97-07975E52E97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EE4C0830-3EC3-2948-2B4F-6E9205563B67}"/>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6632A86-7E4F-5D10-05E3-DBDFED25AB2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DCAD3B80-873D-94E5-B853-0AECA9191CC8}"/>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96451B48-7F4D-CE65-838F-7F82E4B6FE4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91C02949-5943-0AC4-69C5-71FA85AA50A4}"/>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903C5AF5-EA4B-74EA-9757-A5DB6369BC7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4DBFB97-4AA9-53A0-DF7D-49EF720EFA0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CAA15F6-1546-4539-7E34-9191A24D8828}"/>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6D27967-5318-904E-94BE-45DE4E260DA7}"/>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AD217BB-E859-370B-3157-F95D8809E98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97856B1F-7391-ED0F-6441-7F593079F3D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33E3DE69-ACE2-4342-5A7F-02A0EE6B171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B3E129B-5F69-2BAB-B710-3E55B0967E4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2C060C37-CC71-B1C2-7C2D-2F59E512CF9F}"/>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DF20C8F7-67C4-AC77-2522-6EAE76D59B3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23485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0" name="Title 9">
            <a:extLst>
              <a:ext uri="{FF2B5EF4-FFF2-40B4-BE49-F238E27FC236}">
                <a16:creationId xmlns:a16="http://schemas.microsoft.com/office/drawing/2014/main" id="{8E2B9BA9-73F8-28A2-869E-838E80997668}"/>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3" name="Content Placeholder 3">
            <a:extLst>
              <a:ext uri="{FF2B5EF4-FFF2-40B4-BE49-F238E27FC236}">
                <a16:creationId xmlns:a16="http://schemas.microsoft.com/office/drawing/2014/main" id="{506B7D9A-8BD0-5502-C579-8561F103F261}"/>
              </a:ext>
            </a:extLst>
          </p:cNvPr>
          <p:cNvSpPr>
            <a:spLocks noGrp="1"/>
          </p:cNvSpPr>
          <p:nvPr>
            <p:ph sz="half" idx="2"/>
          </p:nvPr>
        </p:nvSpPr>
        <p:spPr>
          <a:xfrm>
            <a:off x="546100" y="1849438"/>
            <a:ext cx="96726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AFC29369-935E-1E53-CDD2-12BC112FBFB4}"/>
              </a:ext>
            </a:extLst>
          </p:cNvPr>
          <p:cNvSpPr>
            <a:spLocks noGrp="1"/>
          </p:cNvSpPr>
          <p:nvPr>
            <p:ph type="body" sz="quarter" idx="17"/>
          </p:nvPr>
        </p:nvSpPr>
        <p:spPr>
          <a:xfrm>
            <a:off x="546101" y="1127125"/>
            <a:ext cx="11091862" cy="292101"/>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7">
            <a:extLst>
              <a:ext uri="{FF2B5EF4-FFF2-40B4-BE49-F238E27FC236}">
                <a16:creationId xmlns:a16="http://schemas.microsoft.com/office/drawing/2014/main" id="{E78755CC-4D8C-AEDB-963F-10EFA240ED6E}"/>
              </a:ext>
            </a:extLst>
          </p:cNvPr>
          <p:cNvSpPr>
            <a:spLocks noGrp="1"/>
          </p:cNvSpPr>
          <p:nvPr>
            <p:ph type="body" sz="quarter" idx="18"/>
          </p:nvPr>
        </p:nvSpPr>
        <p:spPr>
          <a:xfrm>
            <a:off x="546100" y="6019800"/>
            <a:ext cx="6851649" cy="29210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5" name="Freeform: Shape 1">
            <a:extLst>
              <a:ext uri="{FF2B5EF4-FFF2-40B4-BE49-F238E27FC236}">
                <a16:creationId xmlns:a16="http://schemas.microsoft.com/office/drawing/2014/main" id="{DE314054-FAED-DECF-FAC0-D05A02B4779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8D827432-6E23-D292-77FF-AE801D22905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43EE5800-5DED-C5BD-A021-9EAEFF831B5B}"/>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D467DE98-9FA2-7CCF-1D52-AA6656387F23}"/>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17A95974-0F3D-D23F-2896-F7E7C2951A9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FDF3BBCD-ACEB-8E60-3973-A22292828C26}"/>
                </a:ext>
              </a:extLst>
            </p:cNvPr>
            <p:cNvGrpSpPr/>
            <p:nvPr userDrawn="1"/>
          </p:nvGrpSpPr>
          <p:grpSpPr>
            <a:xfrm>
              <a:off x="12442019" y="3791214"/>
              <a:ext cx="382660" cy="2882942"/>
              <a:chOff x="14001569" y="3716048"/>
              <a:chExt cx="316248" cy="3171236"/>
            </a:xfrm>
          </p:grpSpPr>
          <p:sp>
            <p:nvSpPr>
              <p:cNvPr id="26" name="Rectangle 25">
                <a:extLst>
                  <a:ext uri="{FF2B5EF4-FFF2-40B4-BE49-F238E27FC236}">
                    <a16:creationId xmlns:a16="http://schemas.microsoft.com/office/drawing/2014/main" id="{5BEEAF8B-9AE2-66FB-5F90-3DF3A892FC3C}"/>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199120A1-E6D5-1639-99C9-1B096819DCB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2FE5E871-E6FE-039B-C400-7274985EECC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243213AF-4EB8-85DB-74E4-BC64B55408F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8119694E-9FF3-7884-F6E2-F6675BF62D84}"/>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D50BF758-39CF-C761-901A-D0BAC7DDCDD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2915242C-9F9D-299D-176C-143A24523CD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83A75472-3D1D-6091-85A6-616D316B378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7840E976-4D76-E51C-CD35-FE7828DDBFDA}"/>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8307DE01-55C0-EC81-EB5D-5F24A60B3614}"/>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83FC291F-4992-1C59-CBC6-25AD8C115FEA}"/>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7B33E5B1-AE92-6D83-1453-F598E3E080A0}"/>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32DF2F5F-C336-B84A-92F9-810F89A51D4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40270FCF-BCFC-F714-AFC4-4131BA71FAA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D3AFF686-7252-F58F-D776-209A8E92529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C13194D7-5453-9F45-B4A9-993CFBA060D3}"/>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919E8893-C0A4-B69C-9664-DF00933DA968}"/>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8EB7DFB1-1912-4E5C-AE42-D108374BAF72}"/>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6B75D8BC-46B5-CCC8-51E6-30AA01EE14F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9983972-0AB6-B0DF-FFCF-658707CB50EE}"/>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A88E507-AE39-8C22-D3D7-B0EB012E93D8}"/>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12C038DD-800D-F754-E614-F631D1F583A4}"/>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6" name="TextBox 35">
            <a:extLst>
              <a:ext uri="{FF2B5EF4-FFF2-40B4-BE49-F238E27FC236}">
                <a16:creationId xmlns:a16="http://schemas.microsoft.com/office/drawing/2014/main" id="{129FADCD-89AF-39DD-BBB9-2C585E96DFDA}"/>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521141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DE7DA74E-D875-C25E-3313-FF110AB47A00}"/>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8003664-EBF7-AE05-456F-9D95210B1FB2}"/>
              </a:ext>
            </a:extLst>
          </p:cNvPr>
          <p:cNvSpPr>
            <a:spLocks noGrp="1"/>
          </p:cNvSpPr>
          <p:nvPr>
            <p:ph type="body" sz="quarter" idx="18"/>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16D968B0-C3F6-E6DA-D6B9-30DDABFEC5AE}"/>
              </a:ext>
            </a:extLst>
          </p:cNvPr>
          <p:cNvSpPr>
            <a:spLocks noGrp="1"/>
          </p:cNvSpPr>
          <p:nvPr>
            <p:ph type="body" sz="quarter" idx="19" hasCustomPrompt="1"/>
          </p:nvPr>
        </p:nvSpPr>
        <p:spPr>
          <a:xfrm>
            <a:off x="546100" y="6019800"/>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26" name="Content Placeholder 25">
            <a:extLst>
              <a:ext uri="{FF2B5EF4-FFF2-40B4-BE49-F238E27FC236}">
                <a16:creationId xmlns:a16="http://schemas.microsoft.com/office/drawing/2014/main" id="{8063A536-29D2-B27C-39FB-210C8061D1E6}"/>
              </a:ext>
            </a:extLst>
          </p:cNvPr>
          <p:cNvSpPr>
            <a:spLocks noGrp="1"/>
          </p:cNvSpPr>
          <p:nvPr>
            <p:ph sz="quarter" idx="22"/>
          </p:nvPr>
        </p:nvSpPr>
        <p:spPr>
          <a:xfrm>
            <a:off x="546100" y="2425700"/>
            <a:ext cx="9683750"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DCA392B0-4552-D763-C268-BDEFD5644B54}"/>
              </a:ext>
            </a:extLst>
          </p:cNvPr>
          <p:cNvSpPr>
            <a:spLocks noGrp="1"/>
          </p:cNvSpPr>
          <p:nvPr>
            <p:ph type="body" sz="quarter" idx="23"/>
          </p:nvPr>
        </p:nvSpPr>
        <p:spPr>
          <a:xfrm>
            <a:off x="546100" y="1849438"/>
            <a:ext cx="968375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Freeform: Shape 1">
            <a:extLst>
              <a:ext uri="{FF2B5EF4-FFF2-40B4-BE49-F238E27FC236}">
                <a16:creationId xmlns:a16="http://schemas.microsoft.com/office/drawing/2014/main" id="{BF42FA74-7719-1671-1C76-24BA10EBAD4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3" name="Group 2">
            <a:extLst>
              <a:ext uri="{FF2B5EF4-FFF2-40B4-BE49-F238E27FC236}">
                <a16:creationId xmlns:a16="http://schemas.microsoft.com/office/drawing/2014/main" id="{05DB30C5-3206-027D-76A2-085D272A3A82}"/>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12E9CBD5-EBB2-C262-5A03-A4526E5A1CBD}"/>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9F30D3A3-DC37-DFC0-18BD-130F3FD9BE93}"/>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B8173047-0EEB-3DE6-CA68-FD0EF9C51F0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35F9B226-0DAD-D214-1FE3-21A341E82077}"/>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6FFEAAE3-C458-61FD-622A-F536EB896BF0}"/>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484DEE9C-A8BC-94A4-8E34-CC7E6303691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BF4FE067-AE16-DA2E-5355-B3DF80945657}"/>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454198B8-53F6-23D8-E83D-81C5D9CBFE3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06731886-D52E-26D2-0809-9AF01B186C9F}"/>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0C3FC786-1BDB-4147-2328-CAF312A478D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8ACBAB1B-D022-1CE5-F46B-AFB48310261E}"/>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1302A851-203C-E3D5-DA6E-878583C6A386}"/>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635416C2-9A3D-F4B9-B8A0-A8997F635C6F}"/>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779319C5-28BA-2BB4-213C-93828EB4044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997D42AB-5486-7D67-9A26-64DF998EE0D2}"/>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9B219BEE-EAA2-2DE3-EA34-A998C65618E6}"/>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71979B23-9E65-C44B-4B6C-5B3943482CF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A596AD5D-492A-5555-65E4-425C956BBFD7}"/>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BD5A8073-1F89-4D72-9E13-5F81E1CD24B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786C985D-AB32-E82D-5407-ED3177524E37}"/>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9071B697-73D1-C32B-2104-2E90E50DE6D2}"/>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EC29D60C-375E-24D7-58F8-4E02729315AD}"/>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2C5F31B5-02EA-CC09-E6D3-58DA100F001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97B6411-FCF8-F0D3-1036-B9AB3C70D6EB}"/>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9C40F943-94FC-EE10-74C4-0C9AEA372318}"/>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9FFEDAB2-4EC0-4539-276F-5EA846F69464}"/>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D2521249-8C23-D6B4-F191-4101F9DB92A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15682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 2 lines Title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DE7DA74E-D875-C25E-3313-FF110AB47A00}"/>
              </a:ext>
            </a:extLst>
          </p:cNvPr>
          <p:cNvSpPr>
            <a:spLocks noGrp="1"/>
          </p:cNvSpPr>
          <p:nvPr>
            <p:ph type="title" hasCustomPrompt="1"/>
          </p:nvPr>
        </p:nvSpPr>
        <p:spPr>
          <a:xfrm>
            <a:off x="546100" y="552450"/>
            <a:ext cx="11091861" cy="928909"/>
          </a:xfrm>
        </p:spPr>
        <p:txBody>
          <a:bodyPr>
            <a:spAutoFit/>
          </a:bodyPr>
          <a:lstStyle/>
          <a:p>
            <a:r>
              <a:rPr lang="en-US" dirty="0"/>
              <a:t>2 line title</a:t>
            </a:r>
            <a:br>
              <a:rPr lang="en-US" dirty="0"/>
            </a:br>
            <a:r>
              <a:rPr lang="en-US" dirty="0"/>
              <a:t>Click to edit Master title style</a:t>
            </a:r>
          </a:p>
        </p:txBody>
      </p:sp>
      <p:sp>
        <p:nvSpPr>
          <p:cNvPr id="16" name="Text Placeholder 15">
            <a:extLst>
              <a:ext uri="{FF2B5EF4-FFF2-40B4-BE49-F238E27FC236}">
                <a16:creationId xmlns:a16="http://schemas.microsoft.com/office/drawing/2014/main" id="{16D968B0-C3F6-E6DA-D6B9-30DDABFEC5AE}"/>
              </a:ext>
            </a:extLst>
          </p:cNvPr>
          <p:cNvSpPr>
            <a:spLocks noGrp="1"/>
          </p:cNvSpPr>
          <p:nvPr>
            <p:ph type="body" sz="quarter" idx="19" hasCustomPrompt="1"/>
          </p:nvPr>
        </p:nvSpPr>
        <p:spPr>
          <a:xfrm>
            <a:off x="546100" y="6019800"/>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26" name="Content Placeholder 25">
            <a:extLst>
              <a:ext uri="{FF2B5EF4-FFF2-40B4-BE49-F238E27FC236}">
                <a16:creationId xmlns:a16="http://schemas.microsoft.com/office/drawing/2014/main" id="{8063A536-29D2-B27C-39FB-210C8061D1E6}"/>
              </a:ext>
            </a:extLst>
          </p:cNvPr>
          <p:cNvSpPr>
            <a:spLocks noGrp="1"/>
          </p:cNvSpPr>
          <p:nvPr>
            <p:ph sz="quarter" idx="22"/>
          </p:nvPr>
        </p:nvSpPr>
        <p:spPr>
          <a:xfrm>
            <a:off x="546100" y="2425700"/>
            <a:ext cx="9683750"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DCA392B0-4552-D763-C268-BDEFD5644B54}"/>
              </a:ext>
            </a:extLst>
          </p:cNvPr>
          <p:cNvSpPr>
            <a:spLocks noGrp="1"/>
          </p:cNvSpPr>
          <p:nvPr>
            <p:ph type="body" sz="quarter" idx="23"/>
          </p:nvPr>
        </p:nvSpPr>
        <p:spPr>
          <a:xfrm>
            <a:off x="546100" y="1849438"/>
            <a:ext cx="968375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Freeform: Shape 1">
            <a:extLst>
              <a:ext uri="{FF2B5EF4-FFF2-40B4-BE49-F238E27FC236}">
                <a16:creationId xmlns:a16="http://schemas.microsoft.com/office/drawing/2014/main" id="{2240B54F-359B-9B9D-D86E-5C74A173C97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3" name="Group 2">
            <a:extLst>
              <a:ext uri="{FF2B5EF4-FFF2-40B4-BE49-F238E27FC236}">
                <a16:creationId xmlns:a16="http://schemas.microsoft.com/office/drawing/2014/main" id="{9AA26BAA-CD32-0B28-48AF-AE670BE31E73}"/>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0DB96B83-8848-2DBF-5A45-07434111BAA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85294DAC-1A89-0EF1-BC8E-6764246E786B}"/>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DB14E494-955F-6100-9864-39DE2BDDAC07}"/>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B3DD00B6-2C4D-FDF8-DE25-2DDBFE498101}"/>
                </a:ext>
              </a:extLst>
            </p:cNvPr>
            <p:cNvGrpSpPr/>
            <p:nvPr userDrawn="1"/>
          </p:nvGrpSpPr>
          <p:grpSpPr>
            <a:xfrm>
              <a:off x="12442019" y="3791214"/>
              <a:ext cx="382660" cy="2882942"/>
              <a:chOff x="14001569" y="3716048"/>
              <a:chExt cx="316248" cy="3171236"/>
            </a:xfrm>
          </p:grpSpPr>
          <p:sp>
            <p:nvSpPr>
              <p:cNvPr id="24" name="Rectangle 23">
                <a:extLst>
                  <a:ext uri="{FF2B5EF4-FFF2-40B4-BE49-F238E27FC236}">
                    <a16:creationId xmlns:a16="http://schemas.microsoft.com/office/drawing/2014/main" id="{8B54EC61-5812-B21B-C07F-48525217C1E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312D645F-21E1-93F7-5135-4BCB369B93BD}"/>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BDCB16AA-E676-752F-39C1-DC542E3470CF}"/>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98680EFC-506C-71E3-DFA6-9A22DDB8E2C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41E32A21-F035-116A-F2C0-E87D3CE2A44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E57A19CD-91C8-779E-00DC-EB22EF0C016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0B130CFA-4C97-1B24-D9A7-994DFC8DF12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9E452DA9-3775-829C-548F-F07BD98A6255}"/>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BCA9E9FD-0BAF-D507-D636-58169A64712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D11CF8BA-0115-1E89-BC10-31C777C05C66}"/>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649D3BBF-D5B1-CC88-C331-3AC58A6986F6}"/>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311B445C-F7E3-3B11-E2AB-E53BC34CC5AA}"/>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F2C515DF-BA5F-AA02-E907-40785B38CA64}"/>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D82B4A0F-9ED8-266D-565F-B7B3C8C92CA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5F6B4706-5C56-0D92-DE42-3056F7E85CA0}"/>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B98394C3-B362-105B-464D-EDB25F9BB39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82CC824D-4008-3E67-BD95-9F484AE2E71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5AFF2305-4FC0-5628-DCF9-44AEB56115F3}"/>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AFBB3745-A465-64F1-B8F5-6DC1BF85DC02}"/>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2F4F459-45EB-830F-4DD7-BAD4D2357504}"/>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E6C95F5B-4B35-3375-5F9C-6ACAC35F6E84}"/>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DD062E4D-65FD-524F-A93E-3C78C2BE0D58}"/>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6" name="TextBox 35">
            <a:extLst>
              <a:ext uri="{FF2B5EF4-FFF2-40B4-BE49-F238E27FC236}">
                <a16:creationId xmlns:a16="http://schemas.microsoft.com/office/drawing/2014/main" id="{00496EE7-E25C-6414-A8F8-C47D8F0B78D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34765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Equa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2" name="Title 11">
            <a:extLst>
              <a:ext uri="{FF2B5EF4-FFF2-40B4-BE49-F238E27FC236}">
                <a16:creationId xmlns:a16="http://schemas.microsoft.com/office/drawing/2014/main" id="{E91C9FC0-5A4D-B663-9FBA-261AA765C0A6}"/>
              </a:ext>
            </a:extLst>
          </p:cNvPr>
          <p:cNvSpPr>
            <a:spLocks noGrp="1"/>
          </p:cNvSpPr>
          <p:nvPr>
            <p:ph type="title"/>
          </p:nvPr>
        </p:nvSpPr>
        <p:spPr>
          <a:xfrm>
            <a:off x="546100" y="552449"/>
            <a:ext cx="11091861" cy="434975"/>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89FE669B-9179-2192-FE7E-E7F257EFD40C}"/>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799DC228-25E7-A515-7C6E-578A7287752D}"/>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3" name="Content Placeholder 22">
            <a:extLst>
              <a:ext uri="{FF2B5EF4-FFF2-40B4-BE49-F238E27FC236}">
                <a16:creationId xmlns:a16="http://schemas.microsoft.com/office/drawing/2014/main" id="{ADE7A618-3F91-D576-7D4B-F03CA5E408BF}"/>
              </a:ext>
            </a:extLst>
          </p:cNvPr>
          <p:cNvSpPr>
            <a:spLocks noGrp="1"/>
          </p:cNvSpPr>
          <p:nvPr>
            <p:ph sz="quarter" idx="23"/>
          </p:nvPr>
        </p:nvSpPr>
        <p:spPr>
          <a:xfrm>
            <a:off x="546100" y="1849438"/>
            <a:ext cx="54435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4">
            <a:extLst>
              <a:ext uri="{FF2B5EF4-FFF2-40B4-BE49-F238E27FC236}">
                <a16:creationId xmlns:a16="http://schemas.microsoft.com/office/drawing/2014/main" id="{F2FCD4E4-D365-CC7E-80F7-3790352FE369}"/>
              </a:ext>
            </a:extLst>
          </p:cNvPr>
          <p:cNvSpPr>
            <a:spLocks noGrp="1"/>
          </p:cNvSpPr>
          <p:nvPr>
            <p:ph sz="quarter" idx="24"/>
          </p:nvPr>
        </p:nvSpPr>
        <p:spPr>
          <a:xfrm>
            <a:off x="6194425" y="1849438"/>
            <a:ext cx="54435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679B75AE-2DB2-8F5C-5979-FDAE854880A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0AFC647A-25C5-76E8-B364-C88E10EF86FF}"/>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D5C6BE58-5279-ABF0-B53B-1B38187B6EB7}"/>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BD5557B3-9D1D-9AE9-8329-51EEFAB37653}"/>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A0B05E64-C636-F41C-C57E-25928A912FD8}"/>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A5588FEA-A459-605A-2480-134F958481F2}"/>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94FDAC68-377C-4B5A-7B1E-D501089BD61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7E9EBD04-4A4D-39F4-09E4-E6148C0BDD40}"/>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D2A09CE-0214-83A7-69A2-096DF3529C13}"/>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4EDE91A1-4ECC-76C8-83A0-2D24BD2CD46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AC970151-EB02-63BD-903F-9091D785F07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AA74C48A-79DC-A696-CA51-6AD045458C1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D9716E88-43DB-F863-4A7C-AEF40850AD71}"/>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9B1A8E75-C908-DD23-D7C8-2339A73A16B5}"/>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39067D8-E0DB-2B20-F607-B909608C2D58}"/>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F4AF3736-D556-57B7-E2DD-6E9CC48C7BD6}"/>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D7487A1D-3945-0D50-5F79-9976F3E69673}"/>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A612D5BA-615A-75DD-6A76-E6CD73B7422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ABCFD074-7949-0E9D-5582-7391D803DB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302C03DB-E255-D843-C4BA-B8999F79964D}"/>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09538C71-ADD6-8E7F-DCE1-E32955A4EB87}"/>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A0DE3914-EFE1-524A-1C95-33FFA6F925C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7DCFF13-6A35-BF88-4FA7-322BA30A418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3DB0689D-918A-1C41-9E0B-E4A365B5ACD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9FD63929-4EC9-C2F9-0915-0AFD027A5F0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43549E74-7BD7-F793-AF8E-D0718528C634}"/>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DAD1E57-FC88-043C-5E79-CFAD17CC904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303B2ABC-B801-08CD-0449-123DC361A79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161BC91C-AE6C-3CED-C6DB-2FF6D859BB8A}"/>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9352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Equal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EC9D0933-64E3-BFA1-9514-B7DF150292A4}"/>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5D9301CB-D124-C2F5-CEF2-1087073EEC8A}"/>
              </a:ext>
            </a:extLst>
          </p:cNvPr>
          <p:cNvSpPr>
            <a:spLocks noGrp="1"/>
          </p:cNvSpPr>
          <p:nvPr>
            <p:ph type="body" sz="quarter" idx="21"/>
          </p:nvPr>
        </p:nvSpPr>
        <p:spPr>
          <a:xfrm>
            <a:off x="546100" y="1127125"/>
            <a:ext cx="11097578"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4" name="Text Placeholder 13">
            <a:extLst>
              <a:ext uri="{FF2B5EF4-FFF2-40B4-BE49-F238E27FC236}">
                <a16:creationId xmlns:a16="http://schemas.microsoft.com/office/drawing/2014/main" id="{927E5978-3DC9-2522-00F6-781CF3B6DBE0}"/>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0" name="Content Placeholder 29">
            <a:extLst>
              <a:ext uri="{FF2B5EF4-FFF2-40B4-BE49-F238E27FC236}">
                <a16:creationId xmlns:a16="http://schemas.microsoft.com/office/drawing/2014/main" id="{0BDF59AF-B2BA-5A83-3E07-990E126292C1}"/>
              </a:ext>
            </a:extLst>
          </p:cNvPr>
          <p:cNvSpPr>
            <a:spLocks noGrp="1"/>
          </p:cNvSpPr>
          <p:nvPr>
            <p:ph sz="quarter" idx="27"/>
          </p:nvPr>
        </p:nvSpPr>
        <p:spPr>
          <a:xfrm>
            <a:off x="546101" y="2425700"/>
            <a:ext cx="5445124"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Content Placeholder 31">
            <a:extLst>
              <a:ext uri="{FF2B5EF4-FFF2-40B4-BE49-F238E27FC236}">
                <a16:creationId xmlns:a16="http://schemas.microsoft.com/office/drawing/2014/main" id="{6F691F75-1851-7040-01A9-AB8C9E4CA60B}"/>
              </a:ext>
            </a:extLst>
          </p:cNvPr>
          <p:cNvSpPr>
            <a:spLocks noGrp="1"/>
          </p:cNvSpPr>
          <p:nvPr>
            <p:ph sz="quarter" idx="28"/>
          </p:nvPr>
        </p:nvSpPr>
        <p:spPr>
          <a:xfrm>
            <a:off x="6194425" y="2425700"/>
            <a:ext cx="5443538"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33">
            <a:extLst>
              <a:ext uri="{FF2B5EF4-FFF2-40B4-BE49-F238E27FC236}">
                <a16:creationId xmlns:a16="http://schemas.microsoft.com/office/drawing/2014/main" id="{5FE0CD66-027F-AA7D-2F1F-385DF569B800}"/>
              </a:ext>
            </a:extLst>
          </p:cNvPr>
          <p:cNvSpPr>
            <a:spLocks noGrp="1"/>
          </p:cNvSpPr>
          <p:nvPr>
            <p:ph type="body" sz="quarter" idx="29"/>
          </p:nvPr>
        </p:nvSpPr>
        <p:spPr>
          <a:xfrm>
            <a:off x="546100" y="1849436"/>
            <a:ext cx="5445125" cy="296864"/>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6" name="Text Placeholder 35">
            <a:extLst>
              <a:ext uri="{FF2B5EF4-FFF2-40B4-BE49-F238E27FC236}">
                <a16:creationId xmlns:a16="http://schemas.microsoft.com/office/drawing/2014/main" id="{3A72DFFD-6972-74A3-175B-07193979F2E8}"/>
              </a:ext>
            </a:extLst>
          </p:cNvPr>
          <p:cNvSpPr>
            <a:spLocks noGrp="1"/>
          </p:cNvSpPr>
          <p:nvPr>
            <p:ph type="body" sz="quarter" idx="30"/>
          </p:nvPr>
        </p:nvSpPr>
        <p:spPr>
          <a:xfrm>
            <a:off x="6194425" y="1849434"/>
            <a:ext cx="5443537" cy="296866"/>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1ABD12CC-09D0-8BF5-E3B8-7D1ED38A2B3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052DD966-28FA-FA72-DFE7-551E89029735}"/>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42C0D6A1-C640-BFB1-28F9-A71996EA2F5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2AFC0754-5192-8D9D-2603-0D9E8AB97279}"/>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B2D8A72A-DC58-9383-EE77-B2F243CEAFAB}"/>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261CDCB4-E093-5930-81FB-265BB3CE182C}"/>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7C0EF7BD-48F5-0B5C-B568-977835187C33}"/>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531B7616-3E90-2B54-4BB2-CD150CC941E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868AC3D2-EDC8-AAE4-B87D-11D626FB7F8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F5754FE9-2644-2A2C-3596-A398A4F9495C}"/>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CA58354-75E9-74E4-6D29-9490B084A1F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906A4AD3-C121-364F-514B-C61D2D47A4EA}"/>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826AEE53-3A07-74A7-19E4-FCEE5B19A693}"/>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1AC5662-29E2-60DB-AE9E-5CF44AD9A2D0}"/>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FB62AEC2-6467-A421-BD47-E862462542B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62306E62-EF7B-11A2-F129-93BA4C426A7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248915E3-C847-167F-97CB-FE558BE20351}"/>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1773D7C9-BCAA-8757-1815-D202C274BBC2}"/>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936B78DB-ED88-7A59-F6F5-695FD2C161F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8662804F-53CD-66FF-7347-3ED927D17E3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52FC3037-1635-BC3B-99CC-61CB908B4E47}"/>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62090A5B-90F2-15D1-C003-9E3899C41B7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4160222B-DD01-3EEB-D31C-A2B87C63F35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A4A08E4-C785-4AA8-EF72-409B8C5514A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64A9F7D7-4999-29EE-F3A6-9BC2EAE7210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635BDA24-31D7-8E33-57A0-2E07B02C39B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3DAED800-2B3D-DFEA-8F4D-F912BE78900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A93BC7B4-760F-5CF6-678A-8CCDD021EC97}"/>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FF593AA2-768F-466E-9E71-C5E62D0F7F7E}"/>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073451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 Dark Photo">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C4579-CB4F-27AD-DD8D-0A9E88EDED60}"/>
              </a:ext>
            </a:extLst>
          </p:cNvPr>
          <p:cNvSpPr>
            <a:spLocks noGrp="1"/>
          </p:cNvSpPr>
          <p:nvPr>
            <p:ph type="pic" sz="quarter" idx="103"/>
          </p:nvPr>
        </p:nvSpPr>
        <p:spPr>
          <a:xfrm>
            <a:off x="0" y="0"/>
            <a:ext cx="12188952" cy="6858000"/>
          </a:xfrm>
          <a:custGeom>
            <a:avLst/>
            <a:gdLst>
              <a:gd name="connsiteX0" fmla="*/ 920449 w 12188952"/>
              <a:gd name="connsiteY0" fmla="*/ 1165024 h 6858000"/>
              <a:gd name="connsiteX1" fmla="*/ 921241 w 12188952"/>
              <a:gd name="connsiteY1" fmla="*/ 1165024 h 6858000"/>
              <a:gd name="connsiteX2" fmla="*/ 930350 w 12188952"/>
              <a:gd name="connsiteY2" fmla="*/ 1192308 h 6858000"/>
              <a:gd name="connsiteX3" fmla="*/ 972288 w 12188952"/>
              <a:gd name="connsiteY3" fmla="*/ 1307384 h 6858000"/>
              <a:gd name="connsiteX4" fmla="*/ 972200 w 12188952"/>
              <a:gd name="connsiteY4" fmla="*/ 1307384 h 6858000"/>
              <a:gd name="connsiteX5" fmla="*/ 869797 w 12188952"/>
              <a:gd name="connsiteY5" fmla="*/ 1307384 h 6858000"/>
              <a:gd name="connsiteX6" fmla="*/ 911339 w 12188952"/>
              <a:gd name="connsiteY6" fmla="*/ 1192308 h 6858000"/>
              <a:gd name="connsiteX7" fmla="*/ 920449 w 12188952"/>
              <a:gd name="connsiteY7" fmla="*/ 1165024 h 6858000"/>
              <a:gd name="connsiteX8" fmla="*/ 570203 w 12188952"/>
              <a:gd name="connsiteY8" fmla="*/ 1160667 h 6858000"/>
              <a:gd name="connsiteX9" fmla="*/ 637400 w 12188952"/>
              <a:gd name="connsiteY9" fmla="*/ 1160667 h 6858000"/>
              <a:gd name="connsiteX10" fmla="*/ 699097 w 12188952"/>
              <a:gd name="connsiteY10" fmla="*/ 1214839 h 6858000"/>
              <a:gd name="connsiteX11" fmla="*/ 637400 w 12188952"/>
              <a:gd name="connsiteY11" fmla="*/ 1269407 h 6858000"/>
              <a:gd name="connsiteX12" fmla="*/ 570203 w 12188952"/>
              <a:gd name="connsiteY12" fmla="*/ 1269407 h 6858000"/>
              <a:gd name="connsiteX13" fmla="*/ 1452706 w 12188952"/>
              <a:gd name="connsiteY13" fmla="*/ 1134571 h 6858000"/>
              <a:gd name="connsiteX14" fmla="*/ 1452706 w 12188952"/>
              <a:gd name="connsiteY14" fmla="*/ 1415332 h 6858000"/>
              <a:gd name="connsiteX15" fmla="*/ 1480385 w 12188952"/>
              <a:gd name="connsiteY15" fmla="*/ 1415332 h 6858000"/>
              <a:gd name="connsiteX16" fmla="*/ 1480385 w 12188952"/>
              <a:gd name="connsiteY16" fmla="*/ 1202605 h 6858000"/>
              <a:gd name="connsiteX17" fmla="*/ 1479197 w 12188952"/>
              <a:gd name="connsiteY17" fmla="*/ 1168192 h 6858000"/>
              <a:gd name="connsiteX18" fmla="*/ 1479990 w 12188952"/>
              <a:gd name="connsiteY18" fmla="*/ 1168192 h 6858000"/>
              <a:gd name="connsiteX19" fmla="*/ 1496580 w 12188952"/>
              <a:gd name="connsiteY19" fmla="*/ 1200625 h 6858000"/>
              <a:gd name="connsiteX20" fmla="*/ 1626663 w 12188952"/>
              <a:gd name="connsiteY20" fmla="*/ 1415332 h 6858000"/>
              <a:gd name="connsiteX21" fmla="*/ 1663848 w 12188952"/>
              <a:gd name="connsiteY21" fmla="*/ 1415332 h 6858000"/>
              <a:gd name="connsiteX22" fmla="*/ 1663848 w 12188952"/>
              <a:gd name="connsiteY22" fmla="*/ 1134571 h 6858000"/>
              <a:gd name="connsiteX23" fmla="*/ 1636168 w 12188952"/>
              <a:gd name="connsiteY23" fmla="*/ 1134571 h 6858000"/>
              <a:gd name="connsiteX24" fmla="*/ 1636168 w 12188952"/>
              <a:gd name="connsiteY24" fmla="*/ 1346902 h 6858000"/>
              <a:gd name="connsiteX25" fmla="*/ 1637356 w 12188952"/>
              <a:gd name="connsiteY25" fmla="*/ 1381315 h 6858000"/>
              <a:gd name="connsiteX26" fmla="*/ 1636564 w 12188952"/>
              <a:gd name="connsiteY26" fmla="*/ 1381315 h 6858000"/>
              <a:gd name="connsiteX27" fmla="*/ 1619974 w 12188952"/>
              <a:gd name="connsiteY27" fmla="*/ 1348882 h 6858000"/>
              <a:gd name="connsiteX28" fmla="*/ 1489891 w 12188952"/>
              <a:gd name="connsiteY28" fmla="*/ 1134571 h 6858000"/>
              <a:gd name="connsiteX29" fmla="*/ 1325704 w 12188952"/>
              <a:gd name="connsiteY29" fmla="*/ 1134571 h 6858000"/>
              <a:gd name="connsiteX30" fmla="*/ 1325704 w 12188952"/>
              <a:gd name="connsiteY30" fmla="*/ 1415332 h 6858000"/>
              <a:gd name="connsiteX31" fmla="*/ 1356156 w 12188952"/>
              <a:gd name="connsiteY31" fmla="*/ 1415332 h 6858000"/>
              <a:gd name="connsiteX32" fmla="*/ 1356156 w 12188952"/>
              <a:gd name="connsiteY32" fmla="*/ 1134571 h 6858000"/>
              <a:gd name="connsiteX33" fmla="*/ 1045603 w 12188952"/>
              <a:gd name="connsiteY33" fmla="*/ 1134571 h 6858000"/>
              <a:gd name="connsiteX34" fmla="*/ 1045603 w 12188952"/>
              <a:gd name="connsiteY34" fmla="*/ 1160667 h 6858000"/>
              <a:gd name="connsiteX35" fmla="*/ 1136564 w 12188952"/>
              <a:gd name="connsiteY35" fmla="*/ 1160667 h 6858000"/>
              <a:gd name="connsiteX36" fmla="*/ 1136564 w 12188952"/>
              <a:gd name="connsiteY36" fmla="*/ 1415332 h 6858000"/>
              <a:gd name="connsiteX37" fmla="*/ 1167017 w 12188952"/>
              <a:gd name="connsiteY37" fmla="*/ 1415332 h 6858000"/>
              <a:gd name="connsiteX38" fmla="*/ 1167017 w 12188952"/>
              <a:gd name="connsiteY38" fmla="*/ 1160667 h 6858000"/>
              <a:gd name="connsiteX39" fmla="*/ 1257978 w 12188952"/>
              <a:gd name="connsiteY39" fmla="*/ 1160667 h 6858000"/>
              <a:gd name="connsiteX40" fmla="*/ 1257978 w 12188952"/>
              <a:gd name="connsiteY40" fmla="*/ 1134571 h 6858000"/>
              <a:gd name="connsiteX41" fmla="*/ 1045647 w 12188952"/>
              <a:gd name="connsiteY41" fmla="*/ 1134571 h 6858000"/>
              <a:gd name="connsiteX42" fmla="*/ 905795 w 12188952"/>
              <a:gd name="connsiteY42" fmla="*/ 1134571 h 6858000"/>
              <a:gd name="connsiteX43" fmla="*/ 799035 w 12188952"/>
              <a:gd name="connsiteY43" fmla="*/ 1415332 h 6858000"/>
              <a:gd name="connsiteX44" fmla="*/ 830676 w 12188952"/>
              <a:gd name="connsiteY44" fmla="*/ 1415332 h 6858000"/>
              <a:gd name="connsiteX45" fmla="*/ 860336 w 12188952"/>
              <a:gd name="connsiteY45" fmla="*/ 1333480 h 6858000"/>
              <a:gd name="connsiteX46" fmla="*/ 981749 w 12188952"/>
              <a:gd name="connsiteY46" fmla="*/ 1333480 h 6858000"/>
              <a:gd name="connsiteX47" fmla="*/ 1011410 w 12188952"/>
              <a:gd name="connsiteY47" fmla="*/ 1415332 h 6858000"/>
              <a:gd name="connsiteX48" fmla="*/ 1043050 w 12188952"/>
              <a:gd name="connsiteY48" fmla="*/ 1415332 h 6858000"/>
              <a:gd name="connsiteX49" fmla="*/ 936291 w 12188952"/>
              <a:gd name="connsiteY49" fmla="*/ 1134571 h 6858000"/>
              <a:gd name="connsiteX50" fmla="*/ 905839 w 12188952"/>
              <a:gd name="connsiteY50" fmla="*/ 1134571 h 6858000"/>
              <a:gd name="connsiteX51" fmla="*/ 539750 w 12188952"/>
              <a:gd name="connsiteY51" fmla="*/ 1134571 h 6858000"/>
              <a:gd name="connsiteX52" fmla="*/ 539750 w 12188952"/>
              <a:gd name="connsiteY52" fmla="*/ 1415332 h 6858000"/>
              <a:gd name="connsiteX53" fmla="*/ 570203 w 12188952"/>
              <a:gd name="connsiteY53" fmla="*/ 1415332 h 6858000"/>
              <a:gd name="connsiteX54" fmla="*/ 570203 w 12188952"/>
              <a:gd name="connsiteY54" fmla="*/ 1295502 h 6858000"/>
              <a:gd name="connsiteX55" fmla="*/ 634628 w 12188952"/>
              <a:gd name="connsiteY55" fmla="*/ 1295502 h 6858000"/>
              <a:gd name="connsiteX56" fmla="*/ 705390 w 12188952"/>
              <a:gd name="connsiteY56" fmla="*/ 1415332 h 6858000"/>
              <a:gd name="connsiteX57" fmla="*/ 740199 w 12188952"/>
              <a:gd name="connsiteY57" fmla="*/ 1415332 h 6858000"/>
              <a:gd name="connsiteX58" fmla="*/ 667060 w 12188952"/>
              <a:gd name="connsiteY58" fmla="*/ 1291542 h 6858000"/>
              <a:gd name="connsiteX59" fmla="*/ 731530 w 12188952"/>
              <a:gd name="connsiteY59" fmla="*/ 1214839 h 6858000"/>
              <a:gd name="connsiteX60" fmla="*/ 640173 w 12188952"/>
              <a:gd name="connsiteY60" fmla="*/ 1134571 h 6858000"/>
              <a:gd name="connsiteX61" fmla="*/ 2157907 w 12188952"/>
              <a:gd name="connsiteY61" fmla="*/ 1127882 h 6858000"/>
              <a:gd name="connsiteX62" fmla="*/ 2062589 w 12188952"/>
              <a:gd name="connsiteY62" fmla="*/ 1205774 h 6858000"/>
              <a:gd name="connsiteX63" fmla="*/ 2131812 w 12188952"/>
              <a:gd name="connsiteY63" fmla="*/ 1280892 h 6858000"/>
              <a:gd name="connsiteX64" fmla="*/ 2173354 w 12188952"/>
              <a:gd name="connsiteY64" fmla="*/ 1289210 h 6858000"/>
              <a:gd name="connsiteX65" fmla="*/ 2230298 w 12188952"/>
              <a:gd name="connsiteY65" fmla="*/ 1343778 h 6858000"/>
              <a:gd name="connsiteX66" fmla="*/ 2162660 w 12188952"/>
              <a:gd name="connsiteY66" fmla="*/ 1396761 h 6858000"/>
              <a:gd name="connsiteX67" fmla="*/ 2081600 w 12188952"/>
              <a:gd name="connsiteY67" fmla="*/ 1326747 h 6858000"/>
              <a:gd name="connsiteX68" fmla="*/ 2050752 w 12188952"/>
              <a:gd name="connsiteY68" fmla="*/ 1331104 h 6858000"/>
              <a:gd name="connsiteX69" fmla="*/ 2161472 w 12188952"/>
              <a:gd name="connsiteY69" fmla="*/ 1422065 h 6858000"/>
              <a:gd name="connsiteX70" fmla="*/ 2261895 w 12188952"/>
              <a:gd name="connsiteY70" fmla="*/ 1340609 h 6858000"/>
              <a:gd name="connsiteX71" fmla="*/ 2185587 w 12188952"/>
              <a:gd name="connsiteY71" fmla="*/ 1262718 h 6858000"/>
              <a:gd name="connsiteX72" fmla="*/ 2144045 w 12188952"/>
              <a:gd name="connsiteY72" fmla="*/ 1254401 h 6858000"/>
              <a:gd name="connsiteX73" fmla="*/ 2094230 w 12188952"/>
              <a:gd name="connsiteY73" fmla="*/ 1203001 h 6858000"/>
              <a:gd name="connsiteX74" fmla="*/ 2157115 w 12188952"/>
              <a:gd name="connsiteY74" fmla="*/ 1152394 h 6858000"/>
              <a:gd name="connsiteX75" fmla="*/ 2228670 w 12188952"/>
              <a:gd name="connsiteY75" fmla="*/ 1215279 h 6858000"/>
              <a:gd name="connsiteX76" fmla="*/ 2259518 w 12188952"/>
              <a:gd name="connsiteY76" fmla="*/ 1209338 h 6858000"/>
              <a:gd name="connsiteX77" fmla="*/ 2157907 w 12188952"/>
              <a:gd name="connsiteY77" fmla="*/ 1127882 h 6858000"/>
              <a:gd name="connsiteX78" fmla="*/ 1870942 w 12188952"/>
              <a:gd name="connsiteY78" fmla="*/ 1127838 h 6858000"/>
              <a:gd name="connsiteX79" fmla="*/ 1744424 w 12188952"/>
              <a:gd name="connsiteY79" fmla="*/ 1274952 h 6858000"/>
              <a:gd name="connsiteX80" fmla="*/ 1744380 w 12188952"/>
              <a:gd name="connsiteY80" fmla="*/ 1274952 h 6858000"/>
              <a:gd name="connsiteX81" fmla="*/ 1865398 w 12188952"/>
              <a:gd name="connsiteY81" fmla="*/ 1422065 h 6858000"/>
              <a:gd name="connsiteX82" fmla="*/ 1955962 w 12188952"/>
              <a:gd name="connsiteY82" fmla="*/ 1364329 h 6858000"/>
              <a:gd name="connsiteX83" fmla="*/ 1960319 w 12188952"/>
              <a:gd name="connsiteY83" fmla="*/ 1415332 h 6858000"/>
              <a:gd name="connsiteX84" fmla="*/ 1982850 w 12188952"/>
              <a:gd name="connsiteY84" fmla="*/ 1415332 h 6858000"/>
              <a:gd name="connsiteX85" fmla="*/ 1982850 w 12188952"/>
              <a:gd name="connsiteY85" fmla="*/ 1269803 h 6858000"/>
              <a:gd name="connsiteX86" fmla="*/ 1868170 w 12188952"/>
              <a:gd name="connsiteY86" fmla="*/ 1269803 h 6858000"/>
              <a:gd name="connsiteX87" fmla="*/ 1868170 w 12188952"/>
              <a:gd name="connsiteY87" fmla="*/ 1295899 h 6858000"/>
              <a:gd name="connsiteX88" fmla="*/ 1955170 w 12188952"/>
              <a:gd name="connsiteY88" fmla="*/ 1295899 h 6858000"/>
              <a:gd name="connsiteX89" fmla="*/ 1955170 w 12188952"/>
              <a:gd name="connsiteY89" fmla="*/ 1305800 h 6858000"/>
              <a:gd name="connsiteX90" fmla="*/ 1870150 w 12188952"/>
              <a:gd name="connsiteY90" fmla="*/ 1395573 h 6858000"/>
              <a:gd name="connsiteX91" fmla="*/ 1775624 w 12188952"/>
              <a:gd name="connsiteY91" fmla="*/ 1275348 h 6858000"/>
              <a:gd name="connsiteX92" fmla="*/ 1869754 w 12188952"/>
              <a:gd name="connsiteY92" fmla="*/ 1153934 h 6858000"/>
              <a:gd name="connsiteX93" fmla="*/ 1947249 w 12188952"/>
              <a:gd name="connsiteY93" fmla="*/ 1217215 h 6858000"/>
              <a:gd name="connsiteX94" fmla="*/ 1977702 w 12188952"/>
              <a:gd name="connsiteY94" fmla="*/ 1213255 h 6858000"/>
              <a:gd name="connsiteX95" fmla="*/ 1870942 w 12188952"/>
              <a:gd name="connsiteY95" fmla="*/ 1127838 h 6858000"/>
              <a:gd name="connsiteX96" fmla="*/ 2045295 w 12188952"/>
              <a:gd name="connsiteY96" fmla="*/ 645617 h 6858000"/>
              <a:gd name="connsiteX97" fmla="*/ 2099907 w 12188952"/>
              <a:gd name="connsiteY97" fmla="*/ 645617 h 6858000"/>
              <a:gd name="connsiteX98" fmla="*/ 2187172 w 12188952"/>
              <a:gd name="connsiteY98" fmla="*/ 733057 h 6858000"/>
              <a:gd name="connsiteX99" fmla="*/ 2187172 w 12188952"/>
              <a:gd name="connsiteY99" fmla="*/ 787801 h 6858000"/>
              <a:gd name="connsiteX100" fmla="*/ 2099907 w 12188952"/>
              <a:gd name="connsiteY100" fmla="*/ 875198 h 6858000"/>
              <a:gd name="connsiteX101" fmla="*/ 2045295 w 12188952"/>
              <a:gd name="connsiteY101" fmla="*/ 875198 h 6858000"/>
              <a:gd name="connsiteX102" fmla="*/ 1685543 w 12188952"/>
              <a:gd name="connsiteY102" fmla="*/ 637300 h 6858000"/>
              <a:gd name="connsiteX103" fmla="*/ 1766867 w 12188952"/>
              <a:gd name="connsiteY103" fmla="*/ 712814 h 6858000"/>
              <a:gd name="connsiteX104" fmla="*/ 1766867 w 12188952"/>
              <a:gd name="connsiteY104" fmla="*/ 808000 h 6858000"/>
              <a:gd name="connsiteX105" fmla="*/ 1685543 w 12188952"/>
              <a:gd name="connsiteY105" fmla="*/ 883559 h 6858000"/>
              <a:gd name="connsiteX106" fmla="*/ 1604219 w 12188952"/>
              <a:gd name="connsiteY106" fmla="*/ 808000 h 6858000"/>
              <a:gd name="connsiteX107" fmla="*/ 1604219 w 12188952"/>
              <a:gd name="connsiteY107" fmla="*/ 712814 h 6858000"/>
              <a:gd name="connsiteX108" fmla="*/ 1685543 w 12188952"/>
              <a:gd name="connsiteY108" fmla="*/ 637300 h 6858000"/>
              <a:gd name="connsiteX109" fmla="*/ 1246228 w 12188952"/>
              <a:gd name="connsiteY109" fmla="*/ 637300 h 6858000"/>
              <a:gd name="connsiteX110" fmla="*/ 1327552 w 12188952"/>
              <a:gd name="connsiteY110" fmla="*/ 712814 h 6858000"/>
              <a:gd name="connsiteX111" fmla="*/ 1327552 w 12188952"/>
              <a:gd name="connsiteY111" fmla="*/ 808000 h 6858000"/>
              <a:gd name="connsiteX112" fmla="*/ 1246228 w 12188952"/>
              <a:gd name="connsiteY112" fmla="*/ 883559 h 6858000"/>
              <a:gd name="connsiteX113" fmla="*/ 1164904 w 12188952"/>
              <a:gd name="connsiteY113" fmla="*/ 808000 h 6858000"/>
              <a:gd name="connsiteX114" fmla="*/ 1164904 w 12188952"/>
              <a:gd name="connsiteY114" fmla="*/ 712814 h 6858000"/>
              <a:gd name="connsiteX115" fmla="*/ 1246228 w 12188952"/>
              <a:gd name="connsiteY115" fmla="*/ 637300 h 6858000"/>
              <a:gd name="connsiteX116" fmla="*/ 2695929 w 12188952"/>
              <a:gd name="connsiteY116" fmla="*/ 552235 h 6858000"/>
              <a:gd name="connsiteX117" fmla="*/ 2695929 w 12188952"/>
              <a:gd name="connsiteY117" fmla="*/ 665243 h 6858000"/>
              <a:gd name="connsiteX118" fmla="*/ 2743984 w 12188952"/>
              <a:gd name="connsiteY118" fmla="*/ 665243 h 6858000"/>
              <a:gd name="connsiteX119" fmla="*/ 2711948 w 12188952"/>
              <a:gd name="connsiteY119" fmla="*/ 753872 h 6858000"/>
              <a:gd name="connsiteX120" fmla="*/ 2736283 w 12188952"/>
              <a:gd name="connsiteY120" fmla="*/ 753872 h 6858000"/>
              <a:gd name="connsiteX121" fmla="*/ 2808717 w 12188952"/>
              <a:gd name="connsiteY121" fmla="*/ 656354 h 6858000"/>
              <a:gd name="connsiteX122" fmla="*/ 2808717 w 12188952"/>
              <a:gd name="connsiteY122" fmla="*/ 552235 h 6858000"/>
              <a:gd name="connsiteX123" fmla="*/ 2274436 w 12188952"/>
              <a:gd name="connsiteY123" fmla="*/ 552235 h 6858000"/>
              <a:gd name="connsiteX124" fmla="*/ 2425818 w 12188952"/>
              <a:gd name="connsiteY124" fmla="*/ 785997 h 6858000"/>
              <a:gd name="connsiteX125" fmla="*/ 2425818 w 12188952"/>
              <a:gd name="connsiteY125" fmla="*/ 968579 h 6858000"/>
              <a:gd name="connsiteX126" fmla="*/ 2532665 w 12188952"/>
              <a:gd name="connsiteY126" fmla="*/ 968579 h 6858000"/>
              <a:gd name="connsiteX127" fmla="*/ 2532665 w 12188952"/>
              <a:gd name="connsiteY127" fmla="*/ 785997 h 6858000"/>
              <a:gd name="connsiteX128" fmla="*/ 2684047 w 12188952"/>
              <a:gd name="connsiteY128" fmla="*/ 552235 h 6858000"/>
              <a:gd name="connsiteX129" fmla="*/ 2562370 w 12188952"/>
              <a:gd name="connsiteY129" fmla="*/ 552235 h 6858000"/>
              <a:gd name="connsiteX130" fmla="*/ 2482234 w 12188952"/>
              <a:gd name="connsiteY130" fmla="*/ 683110 h 6858000"/>
              <a:gd name="connsiteX131" fmla="*/ 2402670 w 12188952"/>
              <a:gd name="connsiteY131" fmla="*/ 552235 h 6858000"/>
              <a:gd name="connsiteX132" fmla="*/ 1932463 w 12188952"/>
              <a:gd name="connsiteY132" fmla="*/ 552235 h 6858000"/>
              <a:gd name="connsiteX133" fmla="*/ 1932463 w 12188952"/>
              <a:gd name="connsiteY133" fmla="*/ 968579 h 6858000"/>
              <a:gd name="connsiteX134" fmla="*/ 2099907 w 12188952"/>
              <a:gd name="connsiteY134" fmla="*/ 968579 h 6858000"/>
              <a:gd name="connsiteX135" fmla="*/ 2301149 w 12188952"/>
              <a:gd name="connsiteY135" fmla="*/ 785997 h 6858000"/>
              <a:gd name="connsiteX136" fmla="*/ 2301149 w 12188952"/>
              <a:gd name="connsiteY136" fmla="*/ 734862 h 6858000"/>
              <a:gd name="connsiteX137" fmla="*/ 2099907 w 12188952"/>
              <a:gd name="connsiteY137" fmla="*/ 552235 h 6858000"/>
              <a:gd name="connsiteX138" fmla="*/ 539750 w 12188952"/>
              <a:gd name="connsiteY138" fmla="*/ 552235 h 6858000"/>
              <a:gd name="connsiteX139" fmla="*/ 539750 w 12188952"/>
              <a:gd name="connsiteY139" fmla="*/ 968579 h 6858000"/>
              <a:gd name="connsiteX140" fmla="*/ 643649 w 12188952"/>
              <a:gd name="connsiteY140" fmla="*/ 968579 h 6858000"/>
              <a:gd name="connsiteX141" fmla="*/ 643649 w 12188952"/>
              <a:gd name="connsiteY141" fmla="*/ 698556 h 6858000"/>
              <a:gd name="connsiteX142" fmla="*/ 658524 w 12188952"/>
              <a:gd name="connsiteY142" fmla="*/ 760429 h 6858000"/>
              <a:gd name="connsiteX143" fmla="*/ 713707 w 12188952"/>
              <a:gd name="connsiteY143" fmla="*/ 968579 h 6858000"/>
              <a:gd name="connsiteX144" fmla="*/ 822931 w 12188952"/>
              <a:gd name="connsiteY144" fmla="*/ 968579 h 6858000"/>
              <a:gd name="connsiteX145" fmla="*/ 878159 w 12188952"/>
              <a:gd name="connsiteY145" fmla="*/ 760429 h 6858000"/>
              <a:gd name="connsiteX146" fmla="*/ 892989 w 12188952"/>
              <a:gd name="connsiteY146" fmla="*/ 698556 h 6858000"/>
              <a:gd name="connsiteX147" fmla="*/ 892989 w 12188952"/>
              <a:gd name="connsiteY147" fmla="*/ 968579 h 6858000"/>
              <a:gd name="connsiteX148" fmla="*/ 999265 w 12188952"/>
              <a:gd name="connsiteY148" fmla="*/ 968579 h 6858000"/>
              <a:gd name="connsiteX149" fmla="*/ 999265 w 12188952"/>
              <a:gd name="connsiteY149" fmla="*/ 552235 h 6858000"/>
              <a:gd name="connsiteX150" fmla="*/ 833625 w 12188952"/>
              <a:gd name="connsiteY150" fmla="*/ 552235 h 6858000"/>
              <a:gd name="connsiteX151" fmla="*/ 782005 w 12188952"/>
              <a:gd name="connsiteY151" fmla="*/ 766370 h 6858000"/>
              <a:gd name="connsiteX152" fmla="*/ 769507 w 12188952"/>
              <a:gd name="connsiteY152" fmla="*/ 825822 h 6858000"/>
              <a:gd name="connsiteX153" fmla="*/ 757054 w 12188952"/>
              <a:gd name="connsiteY153" fmla="*/ 766370 h 6858000"/>
              <a:gd name="connsiteX154" fmla="*/ 705390 w 12188952"/>
              <a:gd name="connsiteY154" fmla="*/ 552235 h 6858000"/>
              <a:gd name="connsiteX155" fmla="*/ 3001070 w 12188952"/>
              <a:gd name="connsiteY155" fmla="*/ 545106 h 6858000"/>
              <a:gd name="connsiteX156" fmla="*/ 2831865 w 12188952"/>
              <a:gd name="connsiteY156" fmla="*/ 680734 h 6858000"/>
              <a:gd name="connsiteX157" fmla="*/ 2944037 w 12188952"/>
              <a:gd name="connsiteY157" fmla="*/ 802631 h 6858000"/>
              <a:gd name="connsiteX158" fmla="*/ 3018848 w 12188952"/>
              <a:gd name="connsiteY158" fmla="*/ 813941 h 6858000"/>
              <a:gd name="connsiteX159" fmla="*/ 3061622 w 12188952"/>
              <a:gd name="connsiteY159" fmla="*/ 848442 h 6858000"/>
              <a:gd name="connsiteX160" fmla="*/ 3001070 w 12188952"/>
              <a:gd name="connsiteY160" fmla="*/ 882943 h 6858000"/>
              <a:gd name="connsiteX161" fmla="*/ 2939329 w 12188952"/>
              <a:gd name="connsiteY161" fmla="*/ 841269 h 6858000"/>
              <a:gd name="connsiteX162" fmla="*/ 2939329 w 12188952"/>
              <a:gd name="connsiteY162" fmla="*/ 825251 h 6858000"/>
              <a:gd name="connsiteX163" fmla="*/ 2829489 w 12188952"/>
              <a:gd name="connsiteY163" fmla="*/ 825251 h 6858000"/>
              <a:gd name="connsiteX164" fmla="*/ 2829489 w 12188952"/>
              <a:gd name="connsiteY164" fmla="*/ 843689 h 6858000"/>
              <a:gd name="connsiteX165" fmla="*/ 3001070 w 12188952"/>
              <a:gd name="connsiteY165" fmla="*/ 975708 h 6858000"/>
              <a:gd name="connsiteX166" fmla="*/ 3173222 w 12188952"/>
              <a:gd name="connsiteY166" fmla="*/ 838937 h 6858000"/>
              <a:gd name="connsiteX167" fmla="*/ 3173178 w 12188952"/>
              <a:gd name="connsiteY167" fmla="*/ 838893 h 6858000"/>
              <a:gd name="connsiteX168" fmla="*/ 3058013 w 12188952"/>
              <a:gd name="connsiteY168" fmla="*/ 715763 h 6858000"/>
              <a:gd name="connsiteX169" fmla="*/ 2983819 w 12188952"/>
              <a:gd name="connsiteY169" fmla="*/ 704497 h 6858000"/>
              <a:gd name="connsiteX170" fmla="*/ 2943465 w 12188952"/>
              <a:gd name="connsiteY170" fmla="*/ 671184 h 6858000"/>
              <a:gd name="connsiteX171" fmla="*/ 3001070 w 12188952"/>
              <a:gd name="connsiteY171" fmla="*/ 637872 h 6858000"/>
              <a:gd name="connsiteX172" fmla="*/ 3058674 w 12188952"/>
              <a:gd name="connsiteY172" fmla="*/ 678313 h 6858000"/>
              <a:gd name="connsiteX173" fmla="*/ 3058674 w 12188952"/>
              <a:gd name="connsiteY173" fmla="*/ 692000 h 6858000"/>
              <a:gd name="connsiteX174" fmla="*/ 3168469 w 12188952"/>
              <a:gd name="connsiteY174" fmla="*/ 692000 h 6858000"/>
              <a:gd name="connsiteX175" fmla="*/ 3168469 w 12188952"/>
              <a:gd name="connsiteY175" fmla="*/ 675937 h 6858000"/>
              <a:gd name="connsiteX176" fmla="*/ 3001070 w 12188952"/>
              <a:gd name="connsiteY176" fmla="*/ 545106 h 6858000"/>
              <a:gd name="connsiteX177" fmla="*/ 1685543 w 12188952"/>
              <a:gd name="connsiteY177" fmla="*/ 545106 h 6858000"/>
              <a:gd name="connsiteX178" fmla="*/ 1490243 w 12188952"/>
              <a:gd name="connsiteY178" fmla="*/ 722936 h 6858000"/>
              <a:gd name="connsiteX179" fmla="*/ 1490243 w 12188952"/>
              <a:gd name="connsiteY179" fmla="*/ 797879 h 6858000"/>
              <a:gd name="connsiteX180" fmla="*/ 1685543 w 12188952"/>
              <a:gd name="connsiteY180" fmla="*/ 975708 h 6858000"/>
              <a:gd name="connsiteX181" fmla="*/ 1880843 w 12188952"/>
              <a:gd name="connsiteY181" fmla="*/ 797879 h 6858000"/>
              <a:gd name="connsiteX182" fmla="*/ 1880843 w 12188952"/>
              <a:gd name="connsiteY182" fmla="*/ 722936 h 6858000"/>
              <a:gd name="connsiteX183" fmla="*/ 1685543 w 12188952"/>
              <a:gd name="connsiteY183" fmla="*/ 545106 h 6858000"/>
              <a:gd name="connsiteX184" fmla="*/ 1246228 w 12188952"/>
              <a:gd name="connsiteY184" fmla="*/ 545106 h 6858000"/>
              <a:gd name="connsiteX185" fmla="*/ 1050928 w 12188952"/>
              <a:gd name="connsiteY185" fmla="*/ 722936 h 6858000"/>
              <a:gd name="connsiteX186" fmla="*/ 1050928 w 12188952"/>
              <a:gd name="connsiteY186" fmla="*/ 797879 h 6858000"/>
              <a:gd name="connsiteX187" fmla="*/ 1246228 w 12188952"/>
              <a:gd name="connsiteY187" fmla="*/ 975708 h 6858000"/>
              <a:gd name="connsiteX188" fmla="*/ 1441528 w 12188952"/>
              <a:gd name="connsiteY188" fmla="*/ 797879 h 6858000"/>
              <a:gd name="connsiteX189" fmla="*/ 1441528 w 12188952"/>
              <a:gd name="connsiteY189" fmla="*/ 722936 h 6858000"/>
              <a:gd name="connsiteX190" fmla="*/ 1246228 w 12188952"/>
              <a:gd name="connsiteY190" fmla="*/ 545106 h 6858000"/>
              <a:gd name="connsiteX191" fmla="*/ 0 w 12188952"/>
              <a:gd name="connsiteY191" fmla="*/ 0 h 6858000"/>
              <a:gd name="connsiteX192" fmla="*/ 12188952 w 12188952"/>
              <a:gd name="connsiteY192" fmla="*/ 0 h 6858000"/>
              <a:gd name="connsiteX193" fmla="*/ 12188952 w 12188952"/>
              <a:gd name="connsiteY193" fmla="*/ 6858000 h 6858000"/>
              <a:gd name="connsiteX194" fmla="*/ 0 w 12188952"/>
              <a:gd name="connsiteY1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2188952" h="6858000">
                <a:moveTo>
                  <a:pt x="920449" y="1165024"/>
                </a:moveTo>
                <a:lnTo>
                  <a:pt x="921241" y="1165024"/>
                </a:lnTo>
                <a:cubicBezTo>
                  <a:pt x="924013" y="1173737"/>
                  <a:pt x="926390" y="1181218"/>
                  <a:pt x="930350" y="1192308"/>
                </a:cubicBezTo>
                <a:lnTo>
                  <a:pt x="972288" y="1307384"/>
                </a:lnTo>
                <a:lnTo>
                  <a:pt x="972200" y="1307384"/>
                </a:lnTo>
                <a:lnTo>
                  <a:pt x="869797" y="1307384"/>
                </a:lnTo>
                <a:lnTo>
                  <a:pt x="911339" y="1192308"/>
                </a:lnTo>
                <a:cubicBezTo>
                  <a:pt x="915696" y="1181218"/>
                  <a:pt x="918072" y="1173737"/>
                  <a:pt x="920449" y="1165024"/>
                </a:cubicBezTo>
                <a:close/>
                <a:moveTo>
                  <a:pt x="570203" y="1160667"/>
                </a:moveTo>
                <a:lnTo>
                  <a:pt x="637400" y="1160667"/>
                </a:lnTo>
                <a:cubicBezTo>
                  <a:pt x="683299" y="1160667"/>
                  <a:pt x="699097" y="1184386"/>
                  <a:pt x="699097" y="1214839"/>
                </a:cubicBezTo>
                <a:cubicBezTo>
                  <a:pt x="699097" y="1245291"/>
                  <a:pt x="682859" y="1269407"/>
                  <a:pt x="637400" y="1269407"/>
                </a:cubicBezTo>
                <a:lnTo>
                  <a:pt x="570203" y="1269407"/>
                </a:lnTo>
                <a:close/>
                <a:moveTo>
                  <a:pt x="1452706" y="1134571"/>
                </a:moveTo>
                <a:lnTo>
                  <a:pt x="1452706" y="1415332"/>
                </a:lnTo>
                <a:lnTo>
                  <a:pt x="1480385" y="1415332"/>
                </a:lnTo>
                <a:lnTo>
                  <a:pt x="1480385" y="1202605"/>
                </a:lnTo>
                <a:cubicBezTo>
                  <a:pt x="1480385" y="1187555"/>
                  <a:pt x="1479990" y="1177697"/>
                  <a:pt x="1479197" y="1168192"/>
                </a:cubicBezTo>
                <a:lnTo>
                  <a:pt x="1479990" y="1168192"/>
                </a:lnTo>
                <a:cubicBezTo>
                  <a:pt x="1484302" y="1179678"/>
                  <a:pt x="1489451" y="1188347"/>
                  <a:pt x="1496580" y="1200625"/>
                </a:cubicBezTo>
                <a:lnTo>
                  <a:pt x="1626663" y="1415332"/>
                </a:lnTo>
                <a:lnTo>
                  <a:pt x="1663848" y="1415332"/>
                </a:lnTo>
                <a:lnTo>
                  <a:pt x="1663848" y="1134571"/>
                </a:lnTo>
                <a:lnTo>
                  <a:pt x="1636168" y="1134571"/>
                </a:lnTo>
                <a:lnTo>
                  <a:pt x="1636168" y="1346902"/>
                </a:lnTo>
                <a:cubicBezTo>
                  <a:pt x="1636168" y="1361952"/>
                  <a:pt x="1636564" y="1370621"/>
                  <a:pt x="1637356" y="1381315"/>
                </a:cubicBezTo>
                <a:lnTo>
                  <a:pt x="1636564" y="1381315"/>
                </a:lnTo>
                <a:cubicBezTo>
                  <a:pt x="1632252" y="1370621"/>
                  <a:pt x="1627103" y="1361160"/>
                  <a:pt x="1619974" y="1348882"/>
                </a:cubicBezTo>
                <a:lnTo>
                  <a:pt x="1489891" y="1134571"/>
                </a:lnTo>
                <a:close/>
                <a:moveTo>
                  <a:pt x="1325704" y="1134571"/>
                </a:moveTo>
                <a:lnTo>
                  <a:pt x="1325704" y="1415332"/>
                </a:lnTo>
                <a:lnTo>
                  <a:pt x="1356156" y="1415332"/>
                </a:lnTo>
                <a:lnTo>
                  <a:pt x="1356156" y="1134571"/>
                </a:lnTo>
                <a:close/>
                <a:moveTo>
                  <a:pt x="1045603" y="1134571"/>
                </a:moveTo>
                <a:lnTo>
                  <a:pt x="1045603" y="1160667"/>
                </a:lnTo>
                <a:lnTo>
                  <a:pt x="1136564" y="1160667"/>
                </a:lnTo>
                <a:lnTo>
                  <a:pt x="1136564" y="1415332"/>
                </a:lnTo>
                <a:lnTo>
                  <a:pt x="1167017" y="1415332"/>
                </a:lnTo>
                <a:lnTo>
                  <a:pt x="1167017" y="1160667"/>
                </a:lnTo>
                <a:lnTo>
                  <a:pt x="1257978" y="1160667"/>
                </a:lnTo>
                <a:lnTo>
                  <a:pt x="1257978" y="1134571"/>
                </a:lnTo>
                <a:lnTo>
                  <a:pt x="1045647" y="1134571"/>
                </a:lnTo>
                <a:close/>
                <a:moveTo>
                  <a:pt x="905795" y="1134571"/>
                </a:moveTo>
                <a:lnTo>
                  <a:pt x="799035" y="1415332"/>
                </a:lnTo>
                <a:lnTo>
                  <a:pt x="830676" y="1415332"/>
                </a:lnTo>
                <a:lnTo>
                  <a:pt x="860336" y="1333480"/>
                </a:lnTo>
                <a:lnTo>
                  <a:pt x="981749" y="1333480"/>
                </a:lnTo>
                <a:lnTo>
                  <a:pt x="1011410" y="1415332"/>
                </a:lnTo>
                <a:lnTo>
                  <a:pt x="1043050" y="1415332"/>
                </a:lnTo>
                <a:lnTo>
                  <a:pt x="936291" y="1134571"/>
                </a:lnTo>
                <a:lnTo>
                  <a:pt x="905839" y="1134571"/>
                </a:lnTo>
                <a:close/>
                <a:moveTo>
                  <a:pt x="539750" y="1134571"/>
                </a:moveTo>
                <a:lnTo>
                  <a:pt x="539750" y="1415332"/>
                </a:lnTo>
                <a:lnTo>
                  <a:pt x="570203" y="1415332"/>
                </a:lnTo>
                <a:lnTo>
                  <a:pt x="570203" y="1295502"/>
                </a:lnTo>
                <a:lnTo>
                  <a:pt x="634628" y="1295502"/>
                </a:lnTo>
                <a:lnTo>
                  <a:pt x="705390" y="1415332"/>
                </a:lnTo>
                <a:lnTo>
                  <a:pt x="740199" y="1415332"/>
                </a:lnTo>
                <a:lnTo>
                  <a:pt x="667060" y="1291542"/>
                </a:lnTo>
                <a:cubicBezTo>
                  <a:pt x="714939" y="1281685"/>
                  <a:pt x="731530" y="1247271"/>
                  <a:pt x="731530" y="1214839"/>
                </a:cubicBezTo>
                <a:cubicBezTo>
                  <a:pt x="731530" y="1174925"/>
                  <a:pt x="712519" y="1134571"/>
                  <a:pt x="640173" y="1134571"/>
                </a:cubicBezTo>
                <a:close/>
                <a:moveTo>
                  <a:pt x="2157907" y="1127882"/>
                </a:moveTo>
                <a:cubicBezTo>
                  <a:pt x="2099379" y="1127882"/>
                  <a:pt x="2062589" y="1160315"/>
                  <a:pt x="2062589" y="1205774"/>
                </a:cubicBezTo>
                <a:cubicBezTo>
                  <a:pt x="2062589" y="1251232"/>
                  <a:pt x="2091457" y="1272971"/>
                  <a:pt x="2131812" y="1280892"/>
                </a:cubicBezTo>
                <a:lnTo>
                  <a:pt x="2173354" y="1289210"/>
                </a:lnTo>
                <a:cubicBezTo>
                  <a:pt x="2208162" y="1295943"/>
                  <a:pt x="2230298" y="1306988"/>
                  <a:pt x="2230298" y="1343778"/>
                </a:cubicBezTo>
                <a:cubicBezTo>
                  <a:pt x="2230298" y="1380567"/>
                  <a:pt x="2199053" y="1396761"/>
                  <a:pt x="2162660" y="1396761"/>
                </a:cubicBezTo>
                <a:cubicBezTo>
                  <a:pt x="2109676" y="1396761"/>
                  <a:pt x="2085957" y="1364725"/>
                  <a:pt x="2081600" y="1326747"/>
                </a:cubicBezTo>
                <a:lnTo>
                  <a:pt x="2050752" y="1331104"/>
                </a:lnTo>
                <a:cubicBezTo>
                  <a:pt x="2054713" y="1383295"/>
                  <a:pt x="2091105" y="1422065"/>
                  <a:pt x="2161472" y="1422065"/>
                </a:cubicBezTo>
                <a:cubicBezTo>
                  <a:pt x="2227481" y="1422065"/>
                  <a:pt x="2261895" y="1386464"/>
                  <a:pt x="2261895" y="1340609"/>
                </a:cubicBezTo>
                <a:cubicBezTo>
                  <a:pt x="2261895" y="1290398"/>
                  <a:pt x="2228670" y="1271431"/>
                  <a:pt x="2185587" y="1262718"/>
                </a:cubicBezTo>
                <a:lnTo>
                  <a:pt x="2144045" y="1254401"/>
                </a:lnTo>
                <a:cubicBezTo>
                  <a:pt x="2110028" y="1247271"/>
                  <a:pt x="2094230" y="1231077"/>
                  <a:pt x="2094230" y="1203001"/>
                </a:cubicBezTo>
                <a:cubicBezTo>
                  <a:pt x="2094230" y="1171756"/>
                  <a:pt x="2119138" y="1152394"/>
                  <a:pt x="2157115" y="1152394"/>
                </a:cubicBezTo>
                <a:cubicBezTo>
                  <a:pt x="2200990" y="1152394"/>
                  <a:pt x="2224709" y="1172989"/>
                  <a:pt x="2228670" y="1215279"/>
                </a:cubicBezTo>
                <a:lnTo>
                  <a:pt x="2259518" y="1209338"/>
                </a:lnTo>
                <a:cubicBezTo>
                  <a:pt x="2254810" y="1152394"/>
                  <a:pt x="2212871" y="1127882"/>
                  <a:pt x="2157907" y="1127882"/>
                </a:cubicBezTo>
                <a:close/>
                <a:moveTo>
                  <a:pt x="1870942" y="1127838"/>
                </a:moveTo>
                <a:cubicBezTo>
                  <a:pt x="1789486" y="1127838"/>
                  <a:pt x="1744424" y="1189139"/>
                  <a:pt x="1744424" y="1274952"/>
                </a:cubicBezTo>
                <a:lnTo>
                  <a:pt x="1744380" y="1274952"/>
                </a:lnTo>
                <a:cubicBezTo>
                  <a:pt x="1744380" y="1359180"/>
                  <a:pt x="1789090" y="1422065"/>
                  <a:pt x="1865398" y="1422065"/>
                </a:cubicBezTo>
                <a:cubicBezTo>
                  <a:pt x="1910108" y="1422065"/>
                  <a:pt x="1943684" y="1398742"/>
                  <a:pt x="1955962" y="1364329"/>
                </a:cubicBezTo>
                <a:lnTo>
                  <a:pt x="1960319" y="1415332"/>
                </a:lnTo>
                <a:lnTo>
                  <a:pt x="1982850" y="1415332"/>
                </a:lnTo>
                <a:lnTo>
                  <a:pt x="1982850" y="1269803"/>
                </a:lnTo>
                <a:lnTo>
                  <a:pt x="1868170" y="1269803"/>
                </a:lnTo>
                <a:lnTo>
                  <a:pt x="1868170" y="1295899"/>
                </a:lnTo>
                <a:lnTo>
                  <a:pt x="1955170" y="1295899"/>
                </a:lnTo>
                <a:lnTo>
                  <a:pt x="1955170" y="1305800"/>
                </a:lnTo>
                <a:cubicBezTo>
                  <a:pt x="1955170" y="1333480"/>
                  <a:pt x="1942893" y="1395573"/>
                  <a:pt x="1870150" y="1395573"/>
                </a:cubicBezTo>
                <a:cubicBezTo>
                  <a:pt x="1806077" y="1395573"/>
                  <a:pt x="1775624" y="1342193"/>
                  <a:pt x="1775624" y="1275348"/>
                </a:cubicBezTo>
                <a:cubicBezTo>
                  <a:pt x="1775624" y="1203749"/>
                  <a:pt x="1809641" y="1153934"/>
                  <a:pt x="1869754" y="1153934"/>
                </a:cubicBezTo>
                <a:cubicBezTo>
                  <a:pt x="1925114" y="1153934"/>
                  <a:pt x="1942893" y="1191516"/>
                  <a:pt x="1947249" y="1217215"/>
                </a:cubicBezTo>
                <a:lnTo>
                  <a:pt x="1977702" y="1213255"/>
                </a:lnTo>
                <a:cubicBezTo>
                  <a:pt x="1972949" y="1182010"/>
                  <a:pt x="1952398" y="1127838"/>
                  <a:pt x="1870942" y="1127838"/>
                </a:cubicBezTo>
                <a:close/>
                <a:moveTo>
                  <a:pt x="2045295" y="645617"/>
                </a:moveTo>
                <a:lnTo>
                  <a:pt x="2099907" y="645617"/>
                </a:lnTo>
                <a:cubicBezTo>
                  <a:pt x="2158084" y="645617"/>
                  <a:pt x="2187172" y="674749"/>
                  <a:pt x="2187172" y="733057"/>
                </a:cubicBezTo>
                <a:lnTo>
                  <a:pt x="2187172" y="787801"/>
                </a:lnTo>
                <a:cubicBezTo>
                  <a:pt x="2187172" y="845449"/>
                  <a:pt x="2158084" y="875198"/>
                  <a:pt x="2099907" y="875198"/>
                </a:cubicBezTo>
                <a:lnTo>
                  <a:pt x="2045295" y="875198"/>
                </a:lnTo>
                <a:close/>
                <a:moveTo>
                  <a:pt x="1685543" y="637300"/>
                </a:moveTo>
                <a:cubicBezTo>
                  <a:pt x="1736018" y="637300"/>
                  <a:pt x="1766867" y="665860"/>
                  <a:pt x="1766867" y="712814"/>
                </a:cubicBezTo>
                <a:lnTo>
                  <a:pt x="1766867" y="808000"/>
                </a:lnTo>
                <a:cubicBezTo>
                  <a:pt x="1766867" y="854383"/>
                  <a:pt x="1736018" y="883559"/>
                  <a:pt x="1685543" y="883559"/>
                </a:cubicBezTo>
                <a:cubicBezTo>
                  <a:pt x="1635068" y="883559"/>
                  <a:pt x="1604219" y="854383"/>
                  <a:pt x="1604219" y="808000"/>
                </a:cubicBezTo>
                <a:lnTo>
                  <a:pt x="1604219" y="712814"/>
                </a:lnTo>
                <a:cubicBezTo>
                  <a:pt x="1604219" y="665860"/>
                  <a:pt x="1635068" y="637300"/>
                  <a:pt x="1685543" y="637300"/>
                </a:cubicBezTo>
                <a:close/>
                <a:moveTo>
                  <a:pt x="1246228" y="637300"/>
                </a:moveTo>
                <a:cubicBezTo>
                  <a:pt x="1296703" y="637300"/>
                  <a:pt x="1327552" y="665860"/>
                  <a:pt x="1327552" y="712814"/>
                </a:cubicBezTo>
                <a:lnTo>
                  <a:pt x="1327552" y="808000"/>
                </a:lnTo>
                <a:cubicBezTo>
                  <a:pt x="1327552" y="854383"/>
                  <a:pt x="1296703" y="883559"/>
                  <a:pt x="1246228" y="883559"/>
                </a:cubicBezTo>
                <a:cubicBezTo>
                  <a:pt x="1195753" y="883559"/>
                  <a:pt x="1164904" y="854383"/>
                  <a:pt x="1164904" y="808000"/>
                </a:cubicBezTo>
                <a:lnTo>
                  <a:pt x="1164904" y="712814"/>
                </a:lnTo>
                <a:cubicBezTo>
                  <a:pt x="1164904" y="665860"/>
                  <a:pt x="1195753" y="637300"/>
                  <a:pt x="1246228" y="637300"/>
                </a:cubicBezTo>
                <a:close/>
                <a:moveTo>
                  <a:pt x="2695929" y="552235"/>
                </a:moveTo>
                <a:lnTo>
                  <a:pt x="2695929" y="665243"/>
                </a:lnTo>
                <a:lnTo>
                  <a:pt x="2743984" y="665243"/>
                </a:lnTo>
                <a:lnTo>
                  <a:pt x="2711948" y="753872"/>
                </a:lnTo>
                <a:lnTo>
                  <a:pt x="2736283" y="753872"/>
                </a:lnTo>
                <a:lnTo>
                  <a:pt x="2808717" y="656354"/>
                </a:lnTo>
                <a:lnTo>
                  <a:pt x="2808717" y="552235"/>
                </a:lnTo>
                <a:close/>
                <a:moveTo>
                  <a:pt x="2274436" y="552235"/>
                </a:moveTo>
                <a:lnTo>
                  <a:pt x="2425818" y="785997"/>
                </a:lnTo>
                <a:lnTo>
                  <a:pt x="2425818" y="968579"/>
                </a:lnTo>
                <a:lnTo>
                  <a:pt x="2532665" y="968579"/>
                </a:lnTo>
                <a:lnTo>
                  <a:pt x="2532665" y="785997"/>
                </a:lnTo>
                <a:lnTo>
                  <a:pt x="2684047" y="552235"/>
                </a:lnTo>
                <a:lnTo>
                  <a:pt x="2562370" y="552235"/>
                </a:lnTo>
                <a:lnTo>
                  <a:pt x="2482234" y="683110"/>
                </a:lnTo>
                <a:lnTo>
                  <a:pt x="2402670" y="552235"/>
                </a:lnTo>
                <a:close/>
                <a:moveTo>
                  <a:pt x="1932463" y="552235"/>
                </a:moveTo>
                <a:lnTo>
                  <a:pt x="1932463" y="968579"/>
                </a:lnTo>
                <a:lnTo>
                  <a:pt x="2099907" y="968579"/>
                </a:lnTo>
                <a:cubicBezTo>
                  <a:pt x="2227526" y="968579"/>
                  <a:pt x="2301149" y="901337"/>
                  <a:pt x="2301149" y="785997"/>
                </a:cubicBezTo>
                <a:lnTo>
                  <a:pt x="2301149" y="734862"/>
                </a:lnTo>
                <a:cubicBezTo>
                  <a:pt x="2301149" y="619433"/>
                  <a:pt x="2227526" y="552235"/>
                  <a:pt x="2099907" y="552235"/>
                </a:cubicBezTo>
                <a:close/>
                <a:moveTo>
                  <a:pt x="539750" y="552235"/>
                </a:moveTo>
                <a:lnTo>
                  <a:pt x="539750" y="968579"/>
                </a:lnTo>
                <a:lnTo>
                  <a:pt x="643649" y="968579"/>
                </a:lnTo>
                <a:lnTo>
                  <a:pt x="643649" y="698556"/>
                </a:lnTo>
                <a:lnTo>
                  <a:pt x="658524" y="760429"/>
                </a:lnTo>
                <a:lnTo>
                  <a:pt x="713707" y="968579"/>
                </a:lnTo>
                <a:lnTo>
                  <a:pt x="822931" y="968579"/>
                </a:lnTo>
                <a:lnTo>
                  <a:pt x="878159" y="760429"/>
                </a:lnTo>
                <a:lnTo>
                  <a:pt x="892989" y="698556"/>
                </a:lnTo>
                <a:lnTo>
                  <a:pt x="892989" y="968579"/>
                </a:lnTo>
                <a:lnTo>
                  <a:pt x="999265" y="968579"/>
                </a:lnTo>
                <a:lnTo>
                  <a:pt x="999265" y="552235"/>
                </a:lnTo>
                <a:lnTo>
                  <a:pt x="833625" y="552235"/>
                </a:lnTo>
                <a:lnTo>
                  <a:pt x="782005" y="766370"/>
                </a:lnTo>
                <a:lnTo>
                  <a:pt x="769507" y="825822"/>
                </a:lnTo>
                <a:lnTo>
                  <a:pt x="757054" y="766370"/>
                </a:lnTo>
                <a:lnTo>
                  <a:pt x="705390" y="552235"/>
                </a:lnTo>
                <a:close/>
                <a:moveTo>
                  <a:pt x="3001070" y="545106"/>
                </a:moveTo>
                <a:cubicBezTo>
                  <a:pt x="2894222" y="545106"/>
                  <a:pt x="2831865" y="590961"/>
                  <a:pt x="2831865" y="680734"/>
                </a:cubicBezTo>
                <a:cubicBezTo>
                  <a:pt x="2831865" y="770507"/>
                  <a:pt x="2895366" y="795503"/>
                  <a:pt x="2944037" y="802631"/>
                </a:cubicBezTo>
                <a:lnTo>
                  <a:pt x="3018848" y="813941"/>
                </a:lnTo>
                <a:cubicBezTo>
                  <a:pt x="3044416" y="817506"/>
                  <a:pt x="3061622" y="822830"/>
                  <a:pt x="3061622" y="848442"/>
                </a:cubicBezTo>
                <a:cubicBezTo>
                  <a:pt x="3061622" y="871018"/>
                  <a:pt x="3040851" y="882943"/>
                  <a:pt x="3001070" y="882943"/>
                </a:cubicBezTo>
                <a:cubicBezTo>
                  <a:pt x="2957723" y="882943"/>
                  <a:pt x="2939329" y="870445"/>
                  <a:pt x="2939329" y="841269"/>
                </a:cubicBezTo>
                <a:lnTo>
                  <a:pt x="2939329" y="825251"/>
                </a:lnTo>
                <a:lnTo>
                  <a:pt x="2829489" y="825251"/>
                </a:lnTo>
                <a:lnTo>
                  <a:pt x="2829489" y="843689"/>
                </a:lnTo>
                <a:cubicBezTo>
                  <a:pt x="2829489" y="926333"/>
                  <a:pt x="2892462" y="975708"/>
                  <a:pt x="3001070" y="975708"/>
                </a:cubicBezTo>
                <a:cubicBezTo>
                  <a:pt x="3109677" y="975708"/>
                  <a:pt x="3173222" y="925145"/>
                  <a:pt x="3173222" y="838937"/>
                </a:cubicBezTo>
                <a:lnTo>
                  <a:pt x="3173178" y="838893"/>
                </a:lnTo>
                <a:cubicBezTo>
                  <a:pt x="3173178" y="748459"/>
                  <a:pt x="3109677" y="723508"/>
                  <a:pt x="3058013" y="715763"/>
                </a:cubicBezTo>
                <a:lnTo>
                  <a:pt x="2983819" y="704497"/>
                </a:lnTo>
                <a:cubicBezTo>
                  <a:pt x="2960056" y="700933"/>
                  <a:pt x="2943465" y="695564"/>
                  <a:pt x="2943465" y="671184"/>
                </a:cubicBezTo>
                <a:cubicBezTo>
                  <a:pt x="2943465" y="649181"/>
                  <a:pt x="2963048" y="637872"/>
                  <a:pt x="3001070" y="637872"/>
                </a:cubicBezTo>
                <a:cubicBezTo>
                  <a:pt x="3041467" y="637872"/>
                  <a:pt x="3058674" y="649797"/>
                  <a:pt x="3058674" y="678313"/>
                </a:cubicBezTo>
                <a:lnTo>
                  <a:pt x="3058674" y="692000"/>
                </a:lnTo>
                <a:lnTo>
                  <a:pt x="3168469" y="692000"/>
                </a:lnTo>
                <a:lnTo>
                  <a:pt x="3168469" y="675937"/>
                </a:lnTo>
                <a:cubicBezTo>
                  <a:pt x="3168469" y="593909"/>
                  <a:pt x="3107917" y="545106"/>
                  <a:pt x="3001070" y="545106"/>
                </a:cubicBezTo>
                <a:close/>
                <a:moveTo>
                  <a:pt x="1685543" y="545106"/>
                </a:moveTo>
                <a:cubicBezTo>
                  <a:pt x="1563250" y="545106"/>
                  <a:pt x="1490243" y="611732"/>
                  <a:pt x="1490243" y="722936"/>
                </a:cubicBezTo>
                <a:lnTo>
                  <a:pt x="1490243" y="797879"/>
                </a:lnTo>
                <a:cubicBezTo>
                  <a:pt x="1490243" y="909699"/>
                  <a:pt x="1563250" y="975708"/>
                  <a:pt x="1685543" y="975708"/>
                </a:cubicBezTo>
                <a:cubicBezTo>
                  <a:pt x="1807837" y="975708"/>
                  <a:pt x="1880843" y="909083"/>
                  <a:pt x="1880843" y="797879"/>
                </a:cubicBezTo>
                <a:lnTo>
                  <a:pt x="1880843" y="722936"/>
                </a:lnTo>
                <a:cubicBezTo>
                  <a:pt x="1880843" y="611160"/>
                  <a:pt x="1807837" y="545106"/>
                  <a:pt x="1685543" y="545106"/>
                </a:cubicBezTo>
                <a:close/>
                <a:moveTo>
                  <a:pt x="1246228" y="545106"/>
                </a:moveTo>
                <a:cubicBezTo>
                  <a:pt x="1123935" y="545106"/>
                  <a:pt x="1050928" y="611732"/>
                  <a:pt x="1050928" y="722936"/>
                </a:cubicBezTo>
                <a:lnTo>
                  <a:pt x="1050928" y="797879"/>
                </a:lnTo>
                <a:cubicBezTo>
                  <a:pt x="1050928" y="909699"/>
                  <a:pt x="1123935" y="975708"/>
                  <a:pt x="1246228" y="975708"/>
                </a:cubicBezTo>
                <a:cubicBezTo>
                  <a:pt x="1368522" y="975708"/>
                  <a:pt x="1441528" y="909083"/>
                  <a:pt x="1441528" y="797879"/>
                </a:cubicBezTo>
                <a:lnTo>
                  <a:pt x="1441528" y="722936"/>
                </a:lnTo>
                <a:cubicBezTo>
                  <a:pt x="1441528" y="611160"/>
                  <a:pt x="1368522" y="545106"/>
                  <a:pt x="1246228" y="545106"/>
                </a:cubicBezTo>
                <a:close/>
                <a:moveTo>
                  <a:pt x="0" y="0"/>
                </a:moveTo>
                <a:lnTo>
                  <a:pt x="12188952" y="0"/>
                </a:lnTo>
                <a:lnTo>
                  <a:pt x="12188952" y="6858000"/>
                </a:lnTo>
                <a:lnTo>
                  <a:pt x="0" y="6858000"/>
                </a:lnTo>
                <a:close/>
              </a:path>
            </a:pathLst>
          </a:custGeom>
          <a:solidFill>
            <a:srgbClr val="A6A9AA"/>
          </a:solidFill>
        </p:spPr>
        <p:txBody>
          <a:bodyPr vert="horz" wrap="square" lIns="0" tIns="0" rIns="548640" bIns="0" rtlCol="0" anchor="ctr">
            <a:noAutofit/>
          </a:bodyPr>
          <a:lstStyle>
            <a:lvl1pPr algn="r">
              <a:defRPr lang="en-US" dirty="0"/>
            </a:lvl1pPr>
          </a:lstStyle>
          <a:p>
            <a:pPr lvl="0" algn="r"/>
            <a:r>
              <a:rPr lang="en-US"/>
              <a:t>Click icon to add picture</a:t>
            </a:r>
            <a:endParaRPr lang="en-US" dirty="0"/>
          </a:p>
        </p:txBody>
      </p:sp>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6FA1FE30-4DE2-0D36-81F6-894372591DE3}"/>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6DC47A95-CCFB-A6E7-23DB-287FFF642D6A}"/>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6" name="Text Placeholder 8">
            <a:extLst>
              <a:ext uri="{FF2B5EF4-FFF2-40B4-BE49-F238E27FC236}">
                <a16:creationId xmlns:a16="http://schemas.microsoft.com/office/drawing/2014/main" id="{A16C230C-5691-F970-ED78-91F42403D1D0}"/>
              </a:ext>
            </a:extLst>
          </p:cNvPr>
          <p:cNvSpPr>
            <a:spLocks noGrp="1"/>
          </p:cNvSpPr>
          <p:nvPr>
            <p:ph type="body" sz="quarter" idx="14"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tx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11" name="Text Placeholder 12">
            <a:extLst>
              <a:ext uri="{FF2B5EF4-FFF2-40B4-BE49-F238E27FC236}">
                <a16:creationId xmlns:a16="http://schemas.microsoft.com/office/drawing/2014/main" id="{3C21ED02-4A33-6EFD-6724-30A8642C13A3}"/>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DDFCCCE6-1080-7167-2C83-D3BE43A6E107}"/>
              </a:ext>
            </a:extLst>
          </p:cNvPr>
          <p:cNvSpPr>
            <a:spLocks noGrp="1"/>
          </p:cNvSpPr>
          <p:nvPr>
            <p:ph type="body" sz="quarter" idx="100" hasCustomPrompt="1"/>
          </p:nvPr>
        </p:nvSpPr>
        <p:spPr>
          <a:xfrm>
            <a:off x="546099" y="3014450"/>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3" name="Text Placeholder 17">
            <a:extLst>
              <a:ext uri="{FF2B5EF4-FFF2-40B4-BE49-F238E27FC236}">
                <a16:creationId xmlns:a16="http://schemas.microsoft.com/office/drawing/2014/main" id="{4E920023-5558-3759-D0F7-D4E02260898A}"/>
              </a:ext>
            </a:extLst>
          </p:cNvPr>
          <p:cNvSpPr>
            <a:spLocks noGrp="1"/>
          </p:cNvSpPr>
          <p:nvPr>
            <p:ph type="body" sz="quarter" idx="101" hasCustomPrompt="1"/>
          </p:nvPr>
        </p:nvSpPr>
        <p:spPr>
          <a:xfrm>
            <a:off x="3386138" y="3009900"/>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4" name="Text Placeholder 19">
            <a:extLst>
              <a:ext uri="{FF2B5EF4-FFF2-40B4-BE49-F238E27FC236}">
                <a16:creationId xmlns:a16="http://schemas.microsoft.com/office/drawing/2014/main" id="{6463DDA5-4241-B62D-0CE3-D5CF7DDC78DE}"/>
              </a:ext>
            </a:extLst>
          </p:cNvPr>
          <p:cNvSpPr>
            <a:spLocks noGrp="1"/>
          </p:cNvSpPr>
          <p:nvPr>
            <p:ph type="body" sz="quarter" idx="102" hasCustomPrompt="1"/>
          </p:nvPr>
        </p:nvSpPr>
        <p:spPr>
          <a:xfrm>
            <a:off x="6194425" y="3009900"/>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5" name="TextBox 4">
            <a:extLst>
              <a:ext uri="{FF2B5EF4-FFF2-40B4-BE49-F238E27FC236}">
                <a16:creationId xmlns:a16="http://schemas.microsoft.com/office/drawing/2014/main" id="{35626A24-BBDE-30FC-7AC7-EC1BF7C5353F}"/>
              </a:ext>
            </a:extLst>
          </p:cNvPr>
          <p:cNvSpPr txBox="1"/>
          <p:nvPr userDrawn="1"/>
        </p:nvSpPr>
        <p:spPr>
          <a:xfrm>
            <a:off x="4172505" y="1615736"/>
            <a:ext cx="0" cy="0"/>
          </a:xfrm>
          <a:prstGeom prst="rect">
            <a:avLst/>
          </a:prstGeom>
          <a:noFill/>
        </p:spPr>
        <p:txBody>
          <a:bodyPr wrap="none" lIns="0" tIns="0" rIns="0" bIns="0" rtlCol="0">
            <a:noAutofit/>
          </a:bodyPr>
          <a:lstStyle/>
          <a:p>
            <a:pPr marL="285750" indent="-285750" algn="l">
              <a:lnSpc>
                <a:spcPct val="101000"/>
              </a:lnSpc>
              <a:spcAft>
                <a:spcPts val="600"/>
              </a:spcAft>
              <a:buFont typeface="GT America" charset="0"/>
              <a:buChar char="→"/>
            </a:pPr>
            <a:endParaRPr kumimoji="0" lang="en-US" sz="1400" b="0" i="0" u="none" strike="noStrike" kern="1200" cap="none" spc="0" normalizeH="0" baseline="0" noProof="0" dirty="0" err="1">
              <a:ln>
                <a:noFill/>
              </a:ln>
              <a:solidFill>
                <a:srgbClr val="000000"/>
              </a:solidFill>
              <a:effectLst/>
              <a:uLnTx/>
              <a:uFillTx/>
              <a:latin typeface="GT America Regular"/>
              <a:ea typeface="GT America Regular" charset="0"/>
              <a:cs typeface="GT America Regular" charset="0"/>
            </a:endParaRPr>
          </a:p>
        </p:txBody>
      </p:sp>
    </p:spTree>
    <p:extLst>
      <p:ext uri="{BB962C8B-B14F-4D97-AF65-F5344CB8AC3E}">
        <p14:creationId xmlns:p14="http://schemas.microsoft.com/office/powerpoint/2010/main" val="171067465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 2 line title - Equal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EC9D0933-64E3-BFA1-9514-B7DF150292A4}"/>
              </a:ext>
            </a:extLst>
          </p:cNvPr>
          <p:cNvSpPr>
            <a:spLocks noGrp="1"/>
          </p:cNvSpPr>
          <p:nvPr>
            <p:ph type="title" hasCustomPrompt="1"/>
          </p:nvPr>
        </p:nvSpPr>
        <p:spPr>
          <a:xfrm>
            <a:off x="546100" y="552450"/>
            <a:ext cx="11091861" cy="928909"/>
          </a:xfrm>
        </p:spPr>
        <p:txBody>
          <a:bodyPr>
            <a:spAutoFit/>
          </a:bodyPr>
          <a:lstStyle/>
          <a:p>
            <a:r>
              <a:rPr lang="en-US" dirty="0"/>
              <a:t>2 line title</a:t>
            </a:r>
            <a:br>
              <a:rPr lang="en-US" dirty="0"/>
            </a:br>
            <a:r>
              <a:rPr lang="en-US" dirty="0"/>
              <a:t>Click to edit Master title style</a:t>
            </a:r>
          </a:p>
        </p:txBody>
      </p:sp>
      <p:sp>
        <p:nvSpPr>
          <p:cNvPr id="14" name="Text Placeholder 13">
            <a:extLst>
              <a:ext uri="{FF2B5EF4-FFF2-40B4-BE49-F238E27FC236}">
                <a16:creationId xmlns:a16="http://schemas.microsoft.com/office/drawing/2014/main" id="{927E5978-3DC9-2522-00F6-781CF3B6DBE0}"/>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0" name="Content Placeholder 29">
            <a:extLst>
              <a:ext uri="{FF2B5EF4-FFF2-40B4-BE49-F238E27FC236}">
                <a16:creationId xmlns:a16="http://schemas.microsoft.com/office/drawing/2014/main" id="{0BDF59AF-B2BA-5A83-3E07-990E126292C1}"/>
              </a:ext>
            </a:extLst>
          </p:cNvPr>
          <p:cNvSpPr>
            <a:spLocks noGrp="1"/>
          </p:cNvSpPr>
          <p:nvPr>
            <p:ph sz="quarter" idx="27"/>
          </p:nvPr>
        </p:nvSpPr>
        <p:spPr>
          <a:xfrm>
            <a:off x="546101" y="2425700"/>
            <a:ext cx="5445124"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Content Placeholder 31">
            <a:extLst>
              <a:ext uri="{FF2B5EF4-FFF2-40B4-BE49-F238E27FC236}">
                <a16:creationId xmlns:a16="http://schemas.microsoft.com/office/drawing/2014/main" id="{6F691F75-1851-7040-01A9-AB8C9E4CA60B}"/>
              </a:ext>
            </a:extLst>
          </p:cNvPr>
          <p:cNvSpPr>
            <a:spLocks noGrp="1"/>
          </p:cNvSpPr>
          <p:nvPr>
            <p:ph sz="quarter" idx="28"/>
          </p:nvPr>
        </p:nvSpPr>
        <p:spPr>
          <a:xfrm>
            <a:off x="6194425" y="2425700"/>
            <a:ext cx="5443538"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33">
            <a:extLst>
              <a:ext uri="{FF2B5EF4-FFF2-40B4-BE49-F238E27FC236}">
                <a16:creationId xmlns:a16="http://schemas.microsoft.com/office/drawing/2014/main" id="{5FE0CD66-027F-AA7D-2F1F-385DF569B800}"/>
              </a:ext>
            </a:extLst>
          </p:cNvPr>
          <p:cNvSpPr>
            <a:spLocks noGrp="1"/>
          </p:cNvSpPr>
          <p:nvPr>
            <p:ph type="body" sz="quarter" idx="29"/>
          </p:nvPr>
        </p:nvSpPr>
        <p:spPr>
          <a:xfrm>
            <a:off x="546100" y="1849436"/>
            <a:ext cx="5445125" cy="296864"/>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6" name="Text Placeholder 35">
            <a:extLst>
              <a:ext uri="{FF2B5EF4-FFF2-40B4-BE49-F238E27FC236}">
                <a16:creationId xmlns:a16="http://schemas.microsoft.com/office/drawing/2014/main" id="{3A72DFFD-6972-74A3-175B-07193979F2E8}"/>
              </a:ext>
            </a:extLst>
          </p:cNvPr>
          <p:cNvSpPr>
            <a:spLocks noGrp="1"/>
          </p:cNvSpPr>
          <p:nvPr>
            <p:ph type="body" sz="quarter" idx="30"/>
          </p:nvPr>
        </p:nvSpPr>
        <p:spPr>
          <a:xfrm>
            <a:off x="6194425" y="1849434"/>
            <a:ext cx="5443537" cy="296866"/>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9B569DEC-2137-26EC-0CC3-A0DBC07670B0}"/>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8E26DC86-91CE-E016-E293-D2DE597F842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7283C043-8DC9-4635-9178-29AAA382FCD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6AD29763-9278-2A8E-E36A-686653C84FDF}"/>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AD7B511F-A86C-5475-7A51-D61E13DDB127}"/>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5B88429C-6794-1A7B-B063-ED866BA3D255}"/>
                </a:ext>
              </a:extLst>
            </p:cNvPr>
            <p:cNvGrpSpPr/>
            <p:nvPr userDrawn="1"/>
          </p:nvGrpSpPr>
          <p:grpSpPr>
            <a:xfrm>
              <a:off x="12442019" y="3791214"/>
              <a:ext cx="382660" cy="2882942"/>
              <a:chOff x="14001569" y="3716048"/>
              <a:chExt cx="316248" cy="3171236"/>
            </a:xfrm>
          </p:grpSpPr>
          <p:sp>
            <p:nvSpPr>
              <p:cNvPr id="24" name="Rectangle 23">
                <a:extLst>
                  <a:ext uri="{FF2B5EF4-FFF2-40B4-BE49-F238E27FC236}">
                    <a16:creationId xmlns:a16="http://schemas.microsoft.com/office/drawing/2014/main" id="{0462B7D5-4345-7949-472A-DAACCF17F9A2}"/>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EF83CC4-E4E8-51AD-8D8F-EAC109C9864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E1225B02-71A1-CA8E-4E01-B26D189C88DF}"/>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D7B0E15-C148-E337-5CC8-210DE99811CB}"/>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11359CC8-42F6-FEDE-986E-60CDD598AD26}"/>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C319AFC-F642-139B-7DD7-81517BC3E74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C7DEE740-4270-D7B7-B5AC-B4D082FFBAB7}"/>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8C5A9BB-2AB5-2B8D-BD12-DBD04F3C70C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68599CA9-330D-1246-4561-EA102BDD524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82F6D048-E95F-65A6-F5DD-2551544BCB18}"/>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A58FF671-1E5F-D6ED-0755-E7996466C015}"/>
                </a:ext>
              </a:extLst>
            </p:cNvPr>
            <p:cNvGrpSpPr/>
            <p:nvPr userDrawn="1"/>
          </p:nvGrpSpPr>
          <p:grpSpPr>
            <a:xfrm>
              <a:off x="12442019" y="198485"/>
              <a:ext cx="382660" cy="2882942"/>
              <a:chOff x="12742785" y="3716048"/>
              <a:chExt cx="316248" cy="3171236"/>
            </a:xfrm>
          </p:grpSpPr>
          <p:sp>
            <p:nvSpPr>
              <p:cNvPr id="12" name="Rectangle 11">
                <a:extLst>
                  <a:ext uri="{FF2B5EF4-FFF2-40B4-BE49-F238E27FC236}">
                    <a16:creationId xmlns:a16="http://schemas.microsoft.com/office/drawing/2014/main" id="{1F116DB6-51F7-590A-7FF3-698AFE3BC2B7}"/>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3" name="Rectangle 12">
                <a:extLst>
                  <a:ext uri="{FF2B5EF4-FFF2-40B4-BE49-F238E27FC236}">
                    <a16:creationId xmlns:a16="http://schemas.microsoft.com/office/drawing/2014/main" id="{4588779E-2E31-F65E-A58E-8C27C8D8BD18}"/>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598D8CF1-E3FE-32BE-7B1D-66F2F24A268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981683AC-B7BD-0B0A-AE86-B25E86A12579}"/>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8765A7A7-919F-AE94-B7A7-4E323404871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D00E2DF5-5CFF-B325-BD24-EAE2FD81C00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F168E25-3967-F6B6-42EF-9EB0BE87D75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645430B8-3E3D-FEBF-3F0C-82341216FF63}"/>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D892CA09-2095-2374-FE3B-2B195222329B}"/>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3EE29F3-1B63-3865-6B68-4D49201749D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1C38F7BC-CFDC-27CF-F41F-0C2B93BB134B}"/>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98B7F54C-961A-67E4-786D-14D80DB3B286}"/>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136617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Equal -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0" name="Picture Placeholder 9">
            <a:extLst>
              <a:ext uri="{FF2B5EF4-FFF2-40B4-BE49-F238E27FC236}">
                <a16:creationId xmlns:a16="http://schemas.microsoft.com/office/drawing/2014/main" id="{3BB3CD90-7B8A-B179-4BE0-1306245D8C1F}"/>
              </a:ext>
            </a:extLst>
          </p:cNvPr>
          <p:cNvSpPr>
            <a:spLocks noGrp="1"/>
          </p:cNvSpPr>
          <p:nvPr>
            <p:ph type="pic" sz="quarter" idx="37" hasCustomPrompt="1"/>
          </p:nvPr>
        </p:nvSpPr>
        <p:spPr>
          <a:xfrm>
            <a:off x="546100" y="1849438"/>
            <a:ext cx="731519" cy="720725"/>
          </a:xfrm>
          <a:noFill/>
          <a:ln>
            <a:noFill/>
          </a:ln>
        </p:spPr>
        <p:txBody>
          <a:bodyPr anchor="ctr"/>
          <a:lstStyle>
            <a:lvl1pPr algn="ctr">
              <a:defRPr>
                <a:solidFill>
                  <a:schemeClr val="tx1"/>
                </a:solidFill>
              </a:defRPr>
            </a:lvl1pPr>
          </a:lstStyle>
          <a:p>
            <a:r>
              <a:rPr lang="en-US" dirty="0"/>
              <a:t>Icon</a:t>
            </a:r>
          </a:p>
        </p:txBody>
      </p:sp>
      <p:sp>
        <p:nvSpPr>
          <p:cNvPr id="13" name="Picture Placeholder 9">
            <a:extLst>
              <a:ext uri="{FF2B5EF4-FFF2-40B4-BE49-F238E27FC236}">
                <a16:creationId xmlns:a16="http://schemas.microsoft.com/office/drawing/2014/main" id="{3759C39D-789E-C620-C4CA-F2BAB3460CEA}"/>
              </a:ext>
            </a:extLst>
          </p:cNvPr>
          <p:cNvSpPr>
            <a:spLocks noGrp="1"/>
          </p:cNvSpPr>
          <p:nvPr>
            <p:ph type="pic" sz="quarter" idx="38" hasCustomPrompt="1"/>
          </p:nvPr>
        </p:nvSpPr>
        <p:spPr>
          <a:xfrm>
            <a:off x="6194425" y="1849438"/>
            <a:ext cx="731520" cy="720725"/>
          </a:xfrm>
          <a:noFill/>
          <a:ln>
            <a:noFill/>
          </a:ln>
        </p:spPr>
        <p:txBody>
          <a:bodyPr anchor="ctr"/>
          <a:lstStyle>
            <a:lvl1pPr algn="ctr">
              <a:defRPr>
                <a:solidFill>
                  <a:schemeClr val="tx1"/>
                </a:solidFill>
              </a:defRPr>
            </a:lvl1pPr>
          </a:lstStyle>
          <a:p>
            <a:r>
              <a:rPr lang="en-US" dirty="0"/>
              <a:t>Icon</a:t>
            </a:r>
          </a:p>
        </p:txBody>
      </p:sp>
      <p:sp>
        <p:nvSpPr>
          <p:cNvPr id="15" name="Title 14">
            <a:extLst>
              <a:ext uri="{FF2B5EF4-FFF2-40B4-BE49-F238E27FC236}">
                <a16:creationId xmlns:a16="http://schemas.microsoft.com/office/drawing/2014/main" id="{83293C95-F2D4-1B62-3972-21D684C69D6B}"/>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E3714C5C-1F27-C398-E400-5C0795EDB8E8}"/>
              </a:ext>
            </a:extLst>
          </p:cNvPr>
          <p:cNvSpPr>
            <a:spLocks noGrp="1"/>
          </p:cNvSpPr>
          <p:nvPr>
            <p:ph type="body" sz="quarter" idx="21"/>
          </p:nvPr>
        </p:nvSpPr>
        <p:spPr>
          <a:xfrm>
            <a:off x="546100" y="1127125"/>
            <a:ext cx="11097578"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3" name="Text Placeholder 13">
            <a:extLst>
              <a:ext uri="{FF2B5EF4-FFF2-40B4-BE49-F238E27FC236}">
                <a16:creationId xmlns:a16="http://schemas.microsoft.com/office/drawing/2014/main" id="{7AD587B1-D6EF-264C-B2FD-D3B6CF8CC777}"/>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4" name="Content Placeholder 29">
            <a:extLst>
              <a:ext uri="{FF2B5EF4-FFF2-40B4-BE49-F238E27FC236}">
                <a16:creationId xmlns:a16="http://schemas.microsoft.com/office/drawing/2014/main" id="{BC7EB0C9-FA9F-3888-8848-B5F248F576E9}"/>
              </a:ext>
            </a:extLst>
          </p:cNvPr>
          <p:cNvSpPr>
            <a:spLocks noGrp="1"/>
          </p:cNvSpPr>
          <p:nvPr>
            <p:ph sz="quarter" idx="27"/>
          </p:nvPr>
        </p:nvSpPr>
        <p:spPr>
          <a:xfrm>
            <a:off x="546101" y="2847975"/>
            <a:ext cx="5445124" cy="3019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1">
            <a:extLst>
              <a:ext uri="{FF2B5EF4-FFF2-40B4-BE49-F238E27FC236}">
                <a16:creationId xmlns:a16="http://schemas.microsoft.com/office/drawing/2014/main" id="{791D8777-C2DB-5F33-F63B-04B9C6AF8C52}"/>
              </a:ext>
            </a:extLst>
          </p:cNvPr>
          <p:cNvSpPr>
            <a:spLocks noGrp="1"/>
          </p:cNvSpPr>
          <p:nvPr>
            <p:ph sz="quarter" idx="28"/>
          </p:nvPr>
        </p:nvSpPr>
        <p:spPr>
          <a:xfrm>
            <a:off x="6194425" y="2847975"/>
            <a:ext cx="5443538" cy="3019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9CDA967D-F9B7-4546-7928-CEF1D4653EC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F6F0389F-2355-75A8-DB31-DAF5F7B0CAB5}"/>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A784D080-D8CC-02D1-D354-FA31CA864BF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2A197461-E14C-614B-A9AB-345A9FB832B9}"/>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263A20CB-B60B-4D91-3A92-E92AE35290D2}"/>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726EF2C3-5F5A-8C60-D522-A7FF34A04C41}"/>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6584D38A-83BF-44C3-88F8-AC3C9263D42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7B1465A9-E22C-6B86-0250-0D916612885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580E3E7D-D322-E040-1ED4-793EE5619AD9}"/>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F7B1FAD-2516-03AE-46FD-4A74B3A38EAB}"/>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C9B6379-A673-1AC8-263F-E4CEFFEF7DB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B1AA67AC-BE30-750E-4C2F-312BF6762104}"/>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2E3E5DBE-E11D-6548-1AC4-95CCCA7D81BC}"/>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0E7AE5EA-F8D6-8878-D761-14E24109D37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443132A6-490B-48CC-072E-8089EFEFAA0A}"/>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744617C3-9052-AD77-DA63-CD9ED8F69C8F}"/>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8462124A-E984-625A-73D0-D2CF150A0E05}"/>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5D4E270A-BE16-AB7C-DCF9-6EDF451838C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0EEB0FE9-B7FB-ADEA-3625-F126CDCA7773}"/>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BCD0E44B-1103-A8D0-ACBD-297223B126C4}"/>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F9EDE798-9470-C9FF-456A-FD0A931930C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E7EE5AFF-E340-A7E5-BA6C-72207B680B57}"/>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5BEACE3C-5F79-7D38-04DF-1C6F0B71F4BD}"/>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49C73BC-EE86-E8FE-AC4A-23B41E12153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6908463-2AFD-0A41-7547-322520958CB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5E09EB57-D37A-AACF-A307-1A069A55E14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9FEC1CFE-51B7-8EE3-5E8C-3F7252B8AAF5}"/>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35B8EFDA-F342-1529-3092-45E226FDD9B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B03C0673-8D4B-D0C5-952A-1F17E58F9CE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299618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Equal - Subhead/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0" name="Picture Placeholder 9">
            <a:extLst>
              <a:ext uri="{FF2B5EF4-FFF2-40B4-BE49-F238E27FC236}">
                <a16:creationId xmlns:a16="http://schemas.microsoft.com/office/drawing/2014/main" id="{3BB3CD90-7B8A-B179-4BE0-1306245D8C1F}"/>
              </a:ext>
            </a:extLst>
          </p:cNvPr>
          <p:cNvSpPr>
            <a:spLocks noGrp="1"/>
          </p:cNvSpPr>
          <p:nvPr>
            <p:ph type="pic" sz="quarter" idx="37" hasCustomPrompt="1"/>
          </p:nvPr>
        </p:nvSpPr>
        <p:spPr>
          <a:xfrm>
            <a:off x="546100" y="1849438"/>
            <a:ext cx="731520" cy="720725"/>
          </a:xfrm>
          <a:noFill/>
          <a:ln>
            <a:noFill/>
          </a:ln>
        </p:spPr>
        <p:txBody>
          <a:bodyPr anchor="ctr"/>
          <a:lstStyle>
            <a:lvl1pPr algn="ctr">
              <a:defRPr>
                <a:solidFill>
                  <a:schemeClr val="tx1"/>
                </a:solidFill>
              </a:defRPr>
            </a:lvl1pPr>
          </a:lstStyle>
          <a:p>
            <a:r>
              <a:rPr lang="en-US" dirty="0"/>
              <a:t>Icon</a:t>
            </a:r>
          </a:p>
        </p:txBody>
      </p:sp>
      <p:sp>
        <p:nvSpPr>
          <p:cNvPr id="13" name="Picture Placeholder 9">
            <a:extLst>
              <a:ext uri="{FF2B5EF4-FFF2-40B4-BE49-F238E27FC236}">
                <a16:creationId xmlns:a16="http://schemas.microsoft.com/office/drawing/2014/main" id="{3759C39D-789E-C620-C4CA-F2BAB3460CEA}"/>
              </a:ext>
            </a:extLst>
          </p:cNvPr>
          <p:cNvSpPr>
            <a:spLocks noGrp="1"/>
          </p:cNvSpPr>
          <p:nvPr>
            <p:ph type="pic" sz="quarter" idx="38" hasCustomPrompt="1"/>
          </p:nvPr>
        </p:nvSpPr>
        <p:spPr>
          <a:xfrm>
            <a:off x="6194425" y="1849438"/>
            <a:ext cx="731520" cy="720725"/>
          </a:xfrm>
          <a:noFill/>
          <a:ln>
            <a:noFill/>
          </a:ln>
        </p:spPr>
        <p:txBody>
          <a:bodyPr anchor="ctr"/>
          <a:lstStyle>
            <a:lvl1pPr algn="ctr">
              <a:defRPr>
                <a:solidFill>
                  <a:schemeClr val="tx1"/>
                </a:solidFill>
              </a:defRPr>
            </a:lvl1pPr>
          </a:lstStyle>
          <a:p>
            <a:r>
              <a:rPr lang="en-US" dirty="0"/>
              <a:t>Icon</a:t>
            </a:r>
          </a:p>
        </p:txBody>
      </p:sp>
      <p:sp>
        <p:nvSpPr>
          <p:cNvPr id="19" name="Title 18">
            <a:extLst>
              <a:ext uri="{FF2B5EF4-FFF2-40B4-BE49-F238E27FC236}">
                <a16:creationId xmlns:a16="http://schemas.microsoft.com/office/drawing/2014/main" id="{4203C809-6284-F504-FD1D-2F733D8EF672}"/>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9DBD8FF5-701A-95F4-260E-E54FC660C38F}"/>
              </a:ext>
            </a:extLst>
          </p:cNvPr>
          <p:cNvSpPr>
            <a:spLocks noGrp="1"/>
          </p:cNvSpPr>
          <p:nvPr>
            <p:ph type="body" sz="quarter" idx="41"/>
          </p:nvPr>
        </p:nvSpPr>
        <p:spPr>
          <a:xfrm>
            <a:off x="546100" y="1127124"/>
            <a:ext cx="11094211" cy="295276"/>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5" name="Text Placeholder 14">
            <a:extLst>
              <a:ext uri="{FF2B5EF4-FFF2-40B4-BE49-F238E27FC236}">
                <a16:creationId xmlns:a16="http://schemas.microsoft.com/office/drawing/2014/main" id="{FC3E1B1C-BFB6-509F-0D82-C1AA2860E141}"/>
              </a:ext>
            </a:extLst>
          </p:cNvPr>
          <p:cNvSpPr>
            <a:spLocks noGrp="1"/>
          </p:cNvSpPr>
          <p:nvPr>
            <p:ph type="body" sz="quarter" idx="42"/>
          </p:nvPr>
        </p:nvSpPr>
        <p:spPr>
          <a:xfrm>
            <a:off x="539748" y="6019800"/>
            <a:ext cx="6858001" cy="292099"/>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7" name="Content Placeholder 16">
            <a:extLst>
              <a:ext uri="{FF2B5EF4-FFF2-40B4-BE49-F238E27FC236}">
                <a16:creationId xmlns:a16="http://schemas.microsoft.com/office/drawing/2014/main" id="{EE99AD3F-BADC-0A62-5455-2F629230E03A}"/>
              </a:ext>
            </a:extLst>
          </p:cNvPr>
          <p:cNvSpPr>
            <a:spLocks noGrp="1"/>
          </p:cNvSpPr>
          <p:nvPr>
            <p:ph sz="quarter" idx="43"/>
          </p:nvPr>
        </p:nvSpPr>
        <p:spPr>
          <a:xfrm>
            <a:off x="546100" y="3295650"/>
            <a:ext cx="5445125" cy="243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4">
            <a:extLst>
              <a:ext uri="{FF2B5EF4-FFF2-40B4-BE49-F238E27FC236}">
                <a16:creationId xmlns:a16="http://schemas.microsoft.com/office/drawing/2014/main" id="{F13C4FDE-A81E-EF79-BD4B-61C6431C7630}"/>
              </a:ext>
            </a:extLst>
          </p:cNvPr>
          <p:cNvSpPr>
            <a:spLocks noGrp="1"/>
          </p:cNvSpPr>
          <p:nvPr>
            <p:ph sz="quarter" idx="44"/>
          </p:nvPr>
        </p:nvSpPr>
        <p:spPr>
          <a:xfrm>
            <a:off x="6194425" y="3295650"/>
            <a:ext cx="5443536" cy="2437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6">
            <a:extLst>
              <a:ext uri="{FF2B5EF4-FFF2-40B4-BE49-F238E27FC236}">
                <a16:creationId xmlns:a16="http://schemas.microsoft.com/office/drawing/2014/main" id="{79AA7307-4097-61A7-6D7C-E1E31662FD7C}"/>
              </a:ext>
            </a:extLst>
          </p:cNvPr>
          <p:cNvSpPr>
            <a:spLocks noGrp="1"/>
          </p:cNvSpPr>
          <p:nvPr>
            <p:ph type="body" sz="quarter" idx="45"/>
          </p:nvPr>
        </p:nvSpPr>
        <p:spPr>
          <a:xfrm>
            <a:off x="546100" y="2714625"/>
            <a:ext cx="5445125" cy="295276"/>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9" name="Text Placeholder 28">
            <a:extLst>
              <a:ext uri="{FF2B5EF4-FFF2-40B4-BE49-F238E27FC236}">
                <a16:creationId xmlns:a16="http://schemas.microsoft.com/office/drawing/2014/main" id="{B89766A0-7AF7-514F-D906-7F7B54DCA000}"/>
              </a:ext>
            </a:extLst>
          </p:cNvPr>
          <p:cNvSpPr>
            <a:spLocks noGrp="1"/>
          </p:cNvSpPr>
          <p:nvPr>
            <p:ph type="body" sz="quarter" idx="46"/>
          </p:nvPr>
        </p:nvSpPr>
        <p:spPr>
          <a:xfrm>
            <a:off x="6192838" y="2714625"/>
            <a:ext cx="5445125" cy="294511"/>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6F35E263-9822-0A84-C9AE-819AD55C455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AB342D5-F5D4-8A2B-0F18-7F783FA9EA91}"/>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628AD82B-49FF-7C74-7E4F-E81051B912AD}"/>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AD7050D0-5E52-104B-C7D2-15AFF74F2DC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EA16BD84-37B3-83FA-A3E5-BA86E326ED9B}"/>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8305464D-E69B-19A9-345D-325211E68804}"/>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13D02C29-A40A-816F-4FCF-BCBF35F4DF0D}"/>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06BD3F04-3C32-F40D-CE53-755B2B174DEE}"/>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9DC24D74-35E7-3A46-0280-F673B2EEC58F}"/>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0DEBFD67-ACED-8543-D184-879CBB598F0E}"/>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5B81E62F-0A1E-EA22-A83A-A5D469EEE72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546C7B7-F4F9-59BD-7391-818B1825903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4EEFD02-903A-2A55-42FF-9770DF2298DB}"/>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5C9A0A95-9224-D8D7-E54F-DF5D1632594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1E6DA17F-BFBB-7997-EAF3-BA62B06F22D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C83BF4E1-D8F6-109A-3D31-01F93EE5679F}"/>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7836CD3D-B5CA-1249-01EC-44B3B0300EAF}"/>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0F5F7836-B1AF-31CA-2CF6-9AF2722CAA91}"/>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53BD090B-823B-84C2-5AA5-73AE853F189A}"/>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E007679E-EEEB-AA4D-BACC-1B2923E9DCF6}"/>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256877B-00D7-3150-4BE7-5A9449A3B658}"/>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52686FF3-0255-83B4-18C1-F3CF45560B8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7F23AEB-0729-65B5-AD65-5097FB11C6D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D2F0B15-03C1-A984-C5E5-CFB8DE1DF362}"/>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6499E49D-1233-A355-2599-F70FA8D8ACD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580D22DB-3B27-59C1-9375-3B2BBF7CF27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E3E2BB70-F8FB-43BB-1CEC-E2C4C027C8E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58357D02-8F3F-57BC-A3D8-55DBFB2FC1A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1" name="TextBox 40">
            <a:extLst>
              <a:ext uri="{FF2B5EF4-FFF2-40B4-BE49-F238E27FC236}">
                <a16:creationId xmlns:a16="http://schemas.microsoft.com/office/drawing/2014/main" id="{4075A2A5-A434-B27D-171D-0CB5098C858D}"/>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948045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Split Righ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2" name="Title 11">
            <a:extLst>
              <a:ext uri="{FF2B5EF4-FFF2-40B4-BE49-F238E27FC236}">
                <a16:creationId xmlns:a16="http://schemas.microsoft.com/office/drawing/2014/main" id="{8D19B5F2-6756-55DC-BEE5-E7E670D49ACA}"/>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48414F29-27E4-4DBB-3173-E9D3EF4CC95C}"/>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B81373EC-AE8A-5B25-87D5-D572EA8ACE5F}"/>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7" name="Content Placeholder 22">
            <a:extLst>
              <a:ext uri="{FF2B5EF4-FFF2-40B4-BE49-F238E27FC236}">
                <a16:creationId xmlns:a16="http://schemas.microsoft.com/office/drawing/2014/main" id="{6F420E2B-2A9E-7565-8D5D-70095A93099F}"/>
              </a:ext>
            </a:extLst>
          </p:cNvPr>
          <p:cNvSpPr>
            <a:spLocks noGrp="1"/>
          </p:cNvSpPr>
          <p:nvPr>
            <p:ph sz="quarter" idx="23"/>
          </p:nvPr>
        </p:nvSpPr>
        <p:spPr>
          <a:xfrm>
            <a:off x="546100" y="1849438"/>
            <a:ext cx="3524249"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4">
            <a:extLst>
              <a:ext uri="{FF2B5EF4-FFF2-40B4-BE49-F238E27FC236}">
                <a16:creationId xmlns:a16="http://schemas.microsoft.com/office/drawing/2014/main" id="{2A2549F7-6A27-1EA2-0010-4F6705CEC0FC}"/>
              </a:ext>
            </a:extLst>
          </p:cNvPr>
          <p:cNvSpPr>
            <a:spLocks noGrp="1"/>
          </p:cNvSpPr>
          <p:nvPr>
            <p:ph sz="quarter" idx="24"/>
          </p:nvPr>
        </p:nvSpPr>
        <p:spPr>
          <a:xfrm>
            <a:off x="4343400" y="1849438"/>
            <a:ext cx="7307422"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BF8AF42A-E8CE-2D4D-FDAD-B3A37A038CE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56EB3E09-14D8-2BE2-8D78-E82B4207D29C}"/>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151745B5-D8A7-3C32-8E60-17D460AA6F18}"/>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B3DC11C1-3883-91F1-70F0-D48B14B52D2A}"/>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87879D1F-82A2-E0F0-1303-44486FFDE3D7}"/>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98C120A3-5F90-3DA8-099E-713FA9C14EAE}"/>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BD1965FE-97FE-8100-C3BB-C6127807CFA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CB3F23C-C925-BFD0-0DC0-F0E24C4B38EC}"/>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68BD4BF-72BB-6A98-2E7E-F245E1F376FA}"/>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CF0166A7-48A5-1395-8B44-6E19251900C5}"/>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7679EF56-0306-DA7B-688F-178B0671EB0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A6E1D21-9FF3-B6A5-4CAD-E338F5202FC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F5DC98F3-0546-3337-9208-06B9DD0B600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75AA319-0030-F280-E88D-0FF5B8AB2578}"/>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91C4D3FF-0E97-EC9A-5FF2-15092B33673A}"/>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6527026E-6DEC-D480-9861-518F0FFDDD7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B3D525C8-3A2E-D305-AA32-3518AFFD1348}"/>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49A62BEB-734D-86CB-11EB-87448616B5B4}"/>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121330CD-2C66-37A5-0572-F52B3CF651E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6F1F3907-066F-2446-6487-D6913665DC93}"/>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56727E1-2A25-F95E-E08D-6487B24ED77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D5EC980-CF3A-94C8-E29A-98C5BAB6497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611C7EEE-BEC6-C1BF-179C-238380F3BE4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73A52BE0-231B-1C70-086F-14D371263BBA}"/>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F6CE0FB4-9ADC-D5ED-61BC-0A98BC99F01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632E5328-0334-6240-6791-4A910173E537}"/>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DBEFCF1-8F30-E362-8124-3B57C48CB3B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80684474-56E6-C1DC-56F0-04FAD4DF87E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D5930430-CFDD-5C82-5965-71150A1CE19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504529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Split Right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9" name="Title 18">
            <a:extLst>
              <a:ext uri="{FF2B5EF4-FFF2-40B4-BE49-F238E27FC236}">
                <a16:creationId xmlns:a16="http://schemas.microsoft.com/office/drawing/2014/main" id="{4127724E-0B84-AA37-D926-B3D06E81CABD}"/>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1" name="Text Placeholder 11">
            <a:extLst>
              <a:ext uri="{FF2B5EF4-FFF2-40B4-BE49-F238E27FC236}">
                <a16:creationId xmlns:a16="http://schemas.microsoft.com/office/drawing/2014/main" id="{5C728F5B-E1E8-3C29-EDD5-AA886A74A6C3}"/>
              </a:ext>
            </a:extLst>
          </p:cNvPr>
          <p:cNvSpPr>
            <a:spLocks noGrp="1"/>
          </p:cNvSpPr>
          <p:nvPr>
            <p:ph type="body" sz="quarter" idx="21"/>
          </p:nvPr>
        </p:nvSpPr>
        <p:spPr>
          <a:xfrm>
            <a:off x="546100" y="1127125"/>
            <a:ext cx="11097578"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2" name="Text Placeholder 13">
            <a:extLst>
              <a:ext uri="{FF2B5EF4-FFF2-40B4-BE49-F238E27FC236}">
                <a16:creationId xmlns:a16="http://schemas.microsoft.com/office/drawing/2014/main" id="{D437BE9A-8A37-12FD-FF09-D132746CA34A}"/>
              </a:ext>
            </a:extLst>
          </p:cNvPr>
          <p:cNvSpPr>
            <a:spLocks noGrp="1"/>
          </p:cNvSpPr>
          <p:nvPr>
            <p:ph type="body" sz="quarter" idx="22"/>
          </p:nvPr>
        </p:nvSpPr>
        <p:spPr>
          <a:xfrm>
            <a:off x="546098" y="6019801"/>
            <a:ext cx="6851651"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3" name="Content Placeholder 29">
            <a:extLst>
              <a:ext uri="{FF2B5EF4-FFF2-40B4-BE49-F238E27FC236}">
                <a16:creationId xmlns:a16="http://schemas.microsoft.com/office/drawing/2014/main" id="{DF7192E9-18E0-4BBC-6544-BEEF161CD9BF}"/>
              </a:ext>
            </a:extLst>
          </p:cNvPr>
          <p:cNvSpPr>
            <a:spLocks noGrp="1"/>
          </p:cNvSpPr>
          <p:nvPr>
            <p:ph sz="quarter" idx="27"/>
          </p:nvPr>
        </p:nvSpPr>
        <p:spPr>
          <a:xfrm>
            <a:off x="546100" y="2425699"/>
            <a:ext cx="3524249"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1">
            <a:extLst>
              <a:ext uri="{FF2B5EF4-FFF2-40B4-BE49-F238E27FC236}">
                <a16:creationId xmlns:a16="http://schemas.microsoft.com/office/drawing/2014/main" id="{D9F0FF52-13E2-E833-F9CE-AC3FA1D713DD}"/>
              </a:ext>
            </a:extLst>
          </p:cNvPr>
          <p:cNvSpPr>
            <a:spLocks noGrp="1"/>
          </p:cNvSpPr>
          <p:nvPr>
            <p:ph sz="quarter" idx="28"/>
          </p:nvPr>
        </p:nvSpPr>
        <p:spPr>
          <a:xfrm>
            <a:off x="4343400" y="2425700"/>
            <a:ext cx="7294563"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3">
            <a:extLst>
              <a:ext uri="{FF2B5EF4-FFF2-40B4-BE49-F238E27FC236}">
                <a16:creationId xmlns:a16="http://schemas.microsoft.com/office/drawing/2014/main" id="{08AA2D12-29FA-271A-D47B-631180E59030}"/>
              </a:ext>
            </a:extLst>
          </p:cNvPr>
          <p:cNvSpPr>
            <a:spLocks noGrp="1"/>
          </p:cNvSpPr>
          <p:nvPr>
            <p:ph type="body" sz="quarter" idx="29"/>
          </p:nvPr>
        </p:nvSpPr>
        <p:spPr>
          <a:xfrm>
            <a:off x="546099" y="1849432"/>
            <a:ext cx="3514069" cy="296867"/>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16" name="Text Placeholder 35">
            <a:extLst>
              <a:ext uri="{FF2B5EF4-FFF2-40B4-BE49-F238E27FC236}">
                <a16:creationId xmlns:a16="http://schemas.microsoft.com/office/drawing/2014/main" id="{92CE57A3-BE6C-DBDE-1A82-38D8E92441DD}"/>
              </a:ext>
            </a:extLst>
          </p:cNvPr>
          <p:cNvSpPr>
            <a:spLocks noGrp="1"/>
          </p:cNvSpPr>
          <p:nvPr>
            <p:ph type="body" sz="quarter" idx="30"/>
          </p:nvPr>
        </p:nvSpPr>
        <p:spPr>
          <a:xfrm>
            <a:off x="4343400" y="1849436"/>
            <a:ext cx="7294562" cy="296864"/>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5499F4F3-E140-A19F-E46F-38B79232B6A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54F0833-A387-B2A0-B63E-0E072984B090}"/>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CE3CE80B-0A2C-79C8-FF31-CA6628E5EAB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496EA3AF-95D3-9885-2003-3E0467619A32}"/>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3BEE5A90-6F7C-D226-4F68-0A19C60FA007}"/>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A86E9847-9AF4-3A25-D51C-37018BAEE6F0}"/>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E66C45A3-B361-6841-0303-97522C8691AD}"/>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7438F797-6A1F-9CC1-DD78-CC4304CE374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81BDC7D-9A86-5EDB-9E3B-B6232D4413E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3619CEA-E9CC-A6FB-C71F-5D55DAE54E2D}"/>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24BD4578-7A00-44B7-717F-0CAAABF74895}"/>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D2C8BAE-DCA8-5308-853A-67BC14B5151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445EBE7-D0CC-B47A-778D-FA9C11F61320}"/>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25EF0CF-5756-0BC6-18F2-10C5F5BCEE88}"/>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FB08CD4-566A-B54E-00E0-C5F6CCEC341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172DD076-4FB5-9114-CB00-8B0D5F08DCB5}"/>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3A0CC4BC-EB74-4783-06D6-C8F73CC61C4C}"/>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9B4CF1AC-1CBB-7BB4-3425-81C680783A6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0EB6885-1D36-182B-6F15-53935A01527F}"/>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2198916-6F88-DAB5-9A4E-DEB716723E6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013B122F-9F46-3F1B-7683-800B570AA3B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F19B80D-CC1F-459A-ECB4-118C13E2CB30}"/>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DD957035-26B5-56A6-DF88-36268F69C0D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71C24BC-BDBE-A760-A40C-72088AE9E3D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B236A94E-4F27-6383-E848-F11806850A28}"/>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ACA28454-A16E-F643-A979-113D75622C7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1079277-35A3-4416-4196-FDF002C575C5}"/>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80DA88E8-B158-2074-F377-5991C131DF6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0E8C66DC-66C1-1036-642E-C36E810AA61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484220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Split Lef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FEDB0BC8-832D-FCF8-A69B-2C85E902AFF7}"/>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9DE8466-9524-5260-777B-27EB7449C0BA}"/>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C8E82BB7-912C-BDF2-041D-1CF0F86357C0}"/>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7" name="Content Placeholder 22">
            <a:extLst>
              <a:ext uri="{FF2B5EF4-FFF2-40B4-BE49-F238E27FC236}">
                <a16:creationId xmlns:a16="http://schemas.microsoft.com/office/drawing/2014/main" id="{A1943844-20A2-F090-70FC-9F445822268A}"/>
              </a:ext>
            </a:extLst>
          </p:cNvPr>
          <p:cNvSpPr>
            <a:spLocks noGrp="1"/>
          </p:cNvSpPr>
          <p:nvPr>
            <p:ph sz="quarter" idx="23"/>
          </p:nvPr>
        </p:nvSpPr>
        <p:spPr>
          <a:xfrm>
            <a:off x="546101" y="1849438"/>
            <a:ext cx="7296912"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4">
            <a:extLst>
              <a:ext uri="{FF2B5EF4-FFF2-40B4-BE49-F238E27FC236}">
                <a16:creationId xmlns:a16="http://schemas.microsoft.com/office/drawing/2014/main" id="{F46CA1E9-3B79-03D7-0EE9-A3FE6A5AF033}"/>
              </a:ext>
            </a:extLst>
          </p:cNvPr>
          <p:cNvSpPr>
            <a:spLocks noGrp="1"/>
          </p:cNvSpPr>
          <p:nvPr>
            <p:ph sz="quarter" idx="24"/>
          </p:nvPr>
        </p:nvSpPr>
        <p:spPr>
          <a:xfrm>
            <a:off x="8046214" y="1849438"/>
            <a:ext cx="3591750"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DD6C79A1-F214-731F-FF99-1DCFF9F6ADAB}"/>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AE4856DD-3CE8-6A4F-5E8C-B4C2230A6C19}"/>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CA2C87E0-BA20-6A4F-9100-2034481894C8}"/>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97B8D003-6EE5-2837-A015-6455670869E2}"/>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329CD7EB-7C20-1E64-E4C9-05DE092B4CA8}"/>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F6A6790D-D434-693B-2D9B-8B41F33286D3}"/>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9FC6079A-F6FC-87FF-6CA8-C39821B0B350}"/>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4EC91F20-FF4D-72D9-3905-A821D5F867AD}"/>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038D9035-479B-79B5-5CA6-EA51E684E145}"/>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7F6E10AC-1E2E-059A-B428-C8B3E39FD6A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9AE57105-82B2-3723-FFB6-E25EFD2C49D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A27A10C8-906C-3990-FF70-8DA78B8A09C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B046DFE8-1ECF-A99B-A203-DED953E8E98E}"/>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32B4903-22C5-586F-E88D-0A4172FB3E3D}"/>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CB7073F6-4082-7C13-1EE8-EB0E3BACA07F}"/>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0C485632-801B-C881-C170-9F6B1DBF17EF}"/>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59DA0FD0-F8F2-5D25-0F72-3DE34C2F92BA}"/>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17E161D3-54B4-2857-BC5D-A5AFD2D580E4}"/>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98EBFDC6-613E-F08E-C962-132882BF806C}"/>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1229340A-E4FE-7A17-2A6C-588AE1E268A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23F922D-3CAF-CEA1-702F-11BC245C3917}"/>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C3C01F2-9368-D54D-64F4-73872F3E61F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287BE31F-C0AA-2850-0388-E44893379917}"/>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E39755D-09C2-60CE-EE8F-C86BF55C8C5E}"/>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9A8D46D8-66FC-09DE-D770-532C337859B0}"/>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808C315D-5D41-1186-14AB-9980C5752238}"/>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D31DBB83-4C6B-BF33-EFF4-319C7EEFE8C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A6F610FE-F59A-8AA5-6E4C-DB78E8696F58}"/>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590BF638-FC67-EFDA-39D1-6B4BCF72324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757323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Split Left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B6E166BE-0A53-7F77-1DCC-AD1A78C2EB77}"/>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39956789-A368-206C-891C-9234628518A9}"/>
              </a:ext>
            </a:extLst>
          </p:cNvPr>
          <p:cNvSpPr>
            <a:spLocks noGrp="1"/>
          </p:cNvSpPr>
          <p:nvPr>
            <p:ph type="body" sz="quarter" idx="21"/>
          </p:nvPr>
        </p:nvSpPr>
        <p:spPr>
          <a:xfrm>
            <a:off x="546100" y="1127125"/>
            <a:ext cx="11097579"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3" name="Text Placeholder 13">
            <a:extLst>
              <a:ext uri="{FF2B5EF4-FFF2-40B4-BE49-F238E27FC236}">
                <a16:creationId xmlns:a16="http://schemas.microsoft.com/office/drawing/2014/main" id="{28027E45-9CB5-7484-0F70-49F140E7FA05}"/>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4" name="Content Placeholder 29">
            <a:extLst>
              <a:ext uri="{FF2B5EF4-FFF2-40B4-BE49-F238E27FC236}">
                <a16:creationId xmlns:a16="http://schemas.microsoft.com/office/drawing/2014/main" id="{E8BB7705-DC57-1434-CECD-5A495C790A47}"/>
              </a:ext>
            </a:extLst>
          </p:cNvPr>
          <p:cNvSpPr>
            <a:spLocks noGrp="1"/>
          </p:cNvSpPr>
          <p:nvPr>
            <p:ph sz="quarter" idx="27"/>
          </p:nvPr>
        </p:nvSpPr>
        <p:spPr>
          <a:xfrm>
            <a:off x="546100" y="2425700"/>
            <a:ext cx="7296912"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1">
            <a:extLst>
              <a:ext uri="{FF2B5EF4-FFF2-40B4-BE49-F238E27FC236}">
                <a16:creationId xmlns:a16="http://schemas.microsoft.com/office/drawing/2014/main" id="{8B3C491F-A7C8-D685-6EB7-47ED1AE90D2A}"/>
              </a:ext>
            </a:extLst>
          </p:cNvPr>
          <p:cNvSpPr>
            <a:spLocks noGrp="1"/>
          </p:cNvSpPr>
          <p:nvPr>
            <p:ph sz="quarter" idx="28"/>
          </p:nvPr>
        </p:nvSpPr>
        <p:spPr>
          <a:xfrm>
            <a:off x="8046719" y="2425700"/>
            <a:ext cx="3591241"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3">
            <a:extLst>
              <a:ext uri="{FF2B5EF4-FFF2-40B4-BE49-F238E27FC236}">
                <a16:creationId xmlns:a16="http://schemas.microsoft.com/office/drawing/2014/main" id="{78775353-37B3-D36C-8C56-73152F79587F}"/>
              </a:ext>
            </a:extLst>
          </p:cNvPr>
          <p:cNvSpPr>
            <a:spLocks noGrp="1"/>
          </p:cNvSpPr>
          <p:nvPr>
            <p:ph type="body" sz="quarter" idx="29"/>
          </p:nvPr>
        </p:nvSpPr>
        <p:spPr>
          <a:xfrm>
            <a:off x="546100" y="1849436"/>
            <a:ext cx="7296912" cy="296861"/>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18" name="Text Placeholder 35">
            <a:extLst>
              <a:ext uri="{FF2B5EF4-FFF2-40B4-BE49-F238E27FC236}">
                <a16:creationId xmlns:a16="http://schemas.microsoft.com/office/drawing/2014/main" id="{CAD770A7-7B91-4C3E-F63A-402DD01A2466}"/>
              </a:ext>
            </a:extLst>
          </p:cNvPr>
          <p:cNvSpPr>
            <a:spLocks noGrp="1"/>
          </p:cNvSpPr>
          <p:nvPr>
            <p:ph type="body" sz="quarter" idx="30"/>
          </p:nvPr>
        </p:nvSpPr>
        <p:spPr>
          <a:xfrm>
            <a:off x="8046720" y="1849436"/>
            <a:ext cx="359124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655051BE-4D92-3C6E-516F-CCED58E70C7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42D3B9B-DA8D-F0F2-EFD2-964D7EF21C59}"/>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A19B160F-9624-90E4-C60E-03612EFA9975}"/>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F39D902C-B7C8-7CEB-1B0D-EA04C2B7CBF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26C30A10-0F74-F9A1-16E3-75AA44D646C3}"/>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1980DEA8-FA12-7BFF-FA72-F9281CF04403}"/>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B1D1E0EB-BBFB-54C7-09FD-C631E5C7831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DAE2BE2-4FD3-D97E-CC36-2D4A44FCE35D}"/>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2ED032ED-0876-00E1-8317-B4F1A60B792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A6AE5AE9-E223-39F2-C3B5-5BADCA019211}"/>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EE657EB-BF2A-CB81-EDCD-DFBAD8BD48B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F611DA3-5D01-B0E9-3821-1EDD49DF7E89}"/>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8BCDF003-98AB-79FB-674F-7D302BB8C09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A88318E-1F3B-A237-FB8E-7DFDE31A01A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A28A3EA6-F005-4FE9-44B1-DFB66CECF797}"/>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6216AEA-FD0C-15D2-52BF-545D69EC6330}"/>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DDA66A14-2C11-A053-AD37-4D004221FD6E}"/>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3825B990-6071-76BE-79F4-BE2950E195E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9BAB606-7430-C0E1-1B0C-BED9FB6EE7EC}"/>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0B1410D-F28F-7A3D-173A-9583AFB43ED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DF058219-4F84-CCC0-9347-180117D6A328}"/>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224D358-A484-7195-94F2-9FCCB3EF3391}"/>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60DB69F-6804-830E-50E7-D6BEFE22CDA1}"/>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C651688-7EA6-8D05-B256-5247BAEF580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C2CB4BB4-4F2A-F3C5-5AE9-794FE8304B9F}"/>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2994927-2194-B391-8ECA-2C51ADDAF5B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AC011CA-9516-B560-30A8-EB3950A656B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B5C78C79-6E46-03C2-43CF-22C3E574FFB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A3692754-0EE4-3902-B2A8-29C3C55A07D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631846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4AAF8DFA-0F14-8785-78EE-DD8DD1562C33}"/>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6" name="Text Placeholder 10">
            <a:extLst>
              <a:ext uri="{FF2B5EF4-FFF2-40B4-BE49-F238E27FC236}">
                <a16:creationId xmlns:a16="http://schemas.microsoft.com/office/drawing/2014/main" id="{4521AD86-38BC-F263-3ED6-1AB6299844D4}"/>
              </a:ext>
            </a:extLst>
          </p:cNvPr>
          <p:cNvSpPr>
            <a:spLocks noGrp="1"/>
          </p:cNvSpPr>
          <p:nvPr>
            <p:ph type="body" sz="quarter" idx="21"/>
          </p:nvPr>
        </p:nvSpPr>
        <p:spPr>
          <a:xfrm>
            <a:off x="546101" y="1127125"/>
            <a:ext cx="1109421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12FE50E3-7513-9736-28AF-9A454F8B04F6}"/>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8" name="Content Placeholder 22">
            <a:extLst>
              <a:ext uri="{FF2B5EF4-FFF2-40B4-BE49-F238E27FC236}">
                <a16:creationId xmlns:a16="http://schemas.microsoft.com/office/drawing/2014/main" id="{DCF97E64-8DB2-6198-B460-E350D96243ED}"/>
              </a:ext>
            </a:extLst>
          </p:cNvPr>
          <p:cNvSpPr>
            <a:spLocks noGrp="1"/>
          </p:cNvSpPr>
          <p:nvPr>
            <p:ph sz="quarter" idx="23"/>
          </p:nvPr>
        </p:nvSpPr>
        <p:spPr>
          <a:xfrm>
            <a:off x="546100" y="1849438"/>
            <a:ext cx="3524249"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4">
            <a:extLst>
              <a:ext uri="{FF2B5EF4-FFF2-40B4-BE49-F238E27FC236}">
                <a16:creationId xmlns:a16="http://schemas.microsoft.com/office/drawing/2014/main" id="{4C915BCD-3D1D-852B-25D7-EEA4860AA307}"/>
              </a:ext>
            </a:extLst>
          </p:cNvPr>
          <p:cNvSpPr>
            <a:spLocks noGrp="1"/>
          </p:cNvSpPr>
          <p:nvPr>
            <p:ph sz="quarter" idx="24"/>
          </p:nvPr>
        </p:nvSpPr>
        <p:spPr>
          <a:xfrm>
            <a:off x="4334891" y="1849438"/>
            <a:ext cx="3520440"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0">
            <a:extLst>
              <a:ext uri="{FF2B5EF4-FFF2-40B4-BE49-F238E27FC236}">
                <a16:creationId xmlns:a16="http://schemas.microsoft.com/office/drawing/2014/main" id="{EAE08981-1E40-ECE5-28D7-BC196D49B683}"/>
              </a:ext>
            </a:extLst>
          </p:cNvPr>
          <p:cNvSpPr>
            <a:spLocks noGrp="1"/>
          </p:cNvSpPr>
          <p:nvPr>
            <p:ph sz="quarter" idx="25"/>
          </p:nvPr>
        </p:nvSpPr>
        <p:spPr>
          <a:xfrm>
            <a:off x="8119873" y="1849439"/>
            <a:ext cx="3520440" cy="401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93105BB6-30D2-FFFE-EF4E-801C907FAB4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CAC94A12-1FE1-7092-04F0-1E221A189B0B}"/>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7C0B40B5-5FFE-D5B8-0583-3A29D4FE8828}"/>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37560D93-73F7-0292-9FA9-A7197618562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F3E6632F-88CE-6145-19F5-1622B602D57B}"/>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4A215C93-6DC3-07BD-4A56-B8935F340102}"/>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38335DE6-3FB1-46F7-2998-A22891981720}"/>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63D6339A-B236-A99B-7435-592EB82E40B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E23CA98-F9FA-C5DE-67AA-F0D83CE71031}"/>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39837837-0058-A237-5E1C-7754873525F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4631D5DB-9BFD-2D1D-49E4-3432B8036C55}"/>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E3990B62-1ED2-A9D7-DA44-7A0EA0090C1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B01ABE0-6FC8-75BF-DABF-2EC672DFEE9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0D1ED46B-5059-0CBC-0DED-06FAB393F4A9}"/>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21FE33E-EDDB-E799-CDEF-0E5EC9D1A0E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60A66A61-DA4C-6B6A-2674-51FAE69A01F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2F524529-E93C-9A59-6BB1-DC7F07DF1DC9}"/>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D450DE2A-BF49-BA3A-F779-7EE3CBD19F08}"/>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9040BFF2-83A2-439B-0547-1C726D83CE6E}"/>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62F545F9-55F2-1F09-8B52-9D8B28A84541}"/>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B6951C71-7342-BB29-1F55-DF02F93F5F38}"/>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C6F2684B-EBB1-D9D2-30AE-48D78783DF1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F84A594D-BF0C-9ABC-63DC-B38C38F0FD8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3244C87-8DD4-665E-0744-7BA12B4EE63C}"/>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46A645F4-343B-9D4B-AD7A-5E61071F3773}"/>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D2D19FD7-5926-489E-9C0E-7811B1CE137D}"/>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5FE01EDD-C1B8-D91C-C23F-718B626AACA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6407A00E-E78C-E7C5-D97C-052DB77DC351}"/>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CDC450F8-7112-F7A8-5221-E3632F80D64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80893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4D3A07AB-930B-F509-FF11-FF7EA66F18A9}"/>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E7C5C99F-2E27-32AA-A2BB-FD22347F3EE1}"/>
              </a:ext>
            </a:extLst>
          </p:cNvPr>
          <p:cNvSpPr>
            <a:spLocks noGrp="1"/>
          </p:cNvSpPr>
          <p:nvPr>
            <p:ph type="body" sz="quarter" idx="21"/>
          </p:nvPr>
        </p:nvSpPr>
        <p:spPr>
          <a:xfrm>
            <a:off x="546100" y="1127125"/>
            <a:ext cx="11094211" cy="296861"/>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3" name="Text Placeholder 15">
            <a:extLst>
              <a:ext uri="{FF2B5EF4-FFF2-40B4-BE49-F238E27FC236}">
                <a16:creationId xmlns:a16="http://schemas.microsoft.com/office/drawing/2014/main" id="{D7FBEDD3-5B7A-AD55-B261-024183A617D5}"/>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4" name="Content Placeholder 22">
            <a:extLst>
              <a:ext uri="{FF2B5EF4-FFF2-40B4-BE49-F238E27FC236}">
                <a16:creationId xmlns:a16="http://schemas.microsoft.com/office/drawing/2014/main" id="{C12BF8D2-A9C1-A94F-0BD2-3090AFC52369}"/>
              </a:ext>
            </a:extLst>
          </p:cNvPr>
          <p:cNvSpPr>
            <a:spLocks noGrp="1"/>
          </p:cNvSpPr>
          <p:nvPr>
            <p:ph sz="quarter" idx="23"/>
          </p:nvPr>
        </p:nvSpPr>
        <p:spPr>
          <a:xfrm>
            <a:off x="546100" y="2425700"/>
            <a:ext cx="3524249"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4">
            <a:extLst>
              <a:ext uri="{FF2B5EF4-FFF2-40B4-BE49-F238E27FC236}">
                <a16:creationId xmlns:a16="http://schemas.microsoft.com/office/drawing/2014/main" id="{9CD544D2-832B-F777-218B-C0F2BDC73B8C}"/>
              </a:ext>
            </a:extLst>
          </p:cNvPr>
          <p:cNvSpPr>
            <a:spLocks noGrp="1"/>
          </p:cNvSpPr>
          <p:nvPr>
            <p:ph sz="quarter" idx="24"/>
          </p:nvPr>
        </p:nvSpPr>
        <p:spPr>
          <a:xfrm>
            <a:off x="4333715" y="2425700"/>
            <a:ext cx="3520440"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0">
            <a:extLst>
              <a:ext uri="{FF2B5EF4-FFF2-40B4-BE49-F238E27FC236}">
                <a16:creationId xmlns:a16="http://schemas.microsoft.com/office/drawing/2014/main" id="{65B5C789-A5F1-EB2A-667A-4B57F4569728}"/>
              </a:ext>
            </a:extLst>
          </p:cNvPr>
          <p:cNvSpPr>
            <a:spLocks noGrp="1"/>
          </p:cNvSpPr>
          <p:nvPr>
            <p:ph sz="quarter" idx="25"/>
          </p:nvPr>
        </p:nvSpPr>
        <p:spPr>
          <a:xfrm>
            <a:off x="8117522" y="2425701"/>
            <a:ext cx="3520440" cy="3441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3">
            <a:extLst>
              <a:ext uri="{FF2B5EF4-FFF2-40B4-BE49-F238E27FC236}">
                <a16:creationId xmlns:a16="http://schemas.microsoft.com/office/drawing/2014/main" id="{72BCF22D-7BA9-AFDD-8C6C-56F01183A358}"/>
              </a:ext>
            </a:extLst>
          </p:cNvPr>
          <p:cNvSpPr>
            <a:spLocks noGrp="1"/>
          </p:cNvSpPr>
          <p:nvPr>
            <p:ph type="body" sz="quarter" idx="29"/>
          </p:nvPr>
        </p:nvSpPr>
        <p:spPr>
          <a:xfrm>
            <a:off x="546100" y="1849436"/>
            <a:ext cx="3524249" cy="296861"/>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18" name="Text Placeholder 35">
            <a:extLst>
              <a:ext uri="{FF2B5EF4-FFF2-40B4-BE49-F238E27FC236}">
                <a16:creationId xmlns:a16="http://schemas.microsoft.com/office/drawing/2014/main" id="{57D9938D-921A-98B4-2E9A-9625F5D4F3CA}"/>
              </a:ext>
            </a:extLst>
          </p:cNvPr>
          <p:cNvSpPr>
            <a:spLocks noGrp="1"/>
          </p:cNvSpPr>
          <p:nvPr>
            <p:ph type="body" sz="quarter" idx="30"/>
          </p:nvPr>
        </p:nvSpPr>
        <p:spPr>
          <a:xfrm>
            <a:off x="4333715" y="1849436"/>
            <a:ext cx="352044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7" name="Text Placeholder 26">
            <a:extLst>
              <a:ext uri="{FF2B5EF4-FFF2-40B4-BE49-F238E27FC236}">
                <a16:creationId xmlns:a16="http://schemas.microsoft.com/office/drawing/2014/main" id="{447DAA16-0F93-6662-9A40-3E39052A6110}"/>
              </a:ext>
            </a:extLst>
          </p:cNvPr>
          <p:cNvSpPr>
            <a:spLocks noGrp="1"/>
          </p:cNvSpPr>
          <p:nvPr>
            <p:ph type="body" sz="quarter" idx="31"/>
          </p:nvPr>
        </p:nvSpPr>
        <p:spPr>
          <a:xfrm>
            <a:off x="8117522" y="1849436"/>
            <a:ext cx="352044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8F34F542-807D-2003-EC53-F8A11A10339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1B57BDC1-BBC2-5AFD-FCB7-65D84BB92362}"/>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7609DE06-D892-4042-7E17-BC9488C9B7CD}"/>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ED69E8AA-7CCF-0BF0-EBA2-A81C7C88315F}"/>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15A26E40-072D-B055-9732-80684427DD2F}"/>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C7E5E881-3F6F-41BA-B4CA-BF6C4B38F3FF}"/>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2C7CBE54-6C6B-C93C-EFC3-9DE537AC2E62}"/>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035EA741-829D-FA2E-3E86-557F46A6DC60}"/>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F11DF80A-F16C-B94B-25EF-CB0A3215BD9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C9084633-9F2D-06E1-E710-51122A279055}"/>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144B822C-BC7D-4F66-D55C-5F5069C962C7}"/>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4792E34-31DD-F9F8-4915-2309B3918ECF}"/>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06FB5FC-178F-4B9E-E81B-89DE4B6A48B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ED87ABC6-6353-C4CD-4360-93393568D06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D14B2AF5-7242-0400-B682-351E8C01579F}"/>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88BE6E36-7E9A-D156-36E8-83A073650A2B}"/>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149527DC-F9CF-CDDB-F162-6BFE77A8F791}"/>
                </a:ext>
              </a:extLst>
            </p:cNvPr>
            <p:cNvGrpSpPr/>
            <p:nvPr userDrawn="1"/>
          </p:nvGrpSpPr>
          <p:grpSpPr>
            <a:xfrm>
              <a:off x="12442019" y="198485"/>
              <a:ext cx="382660" cy="2882942"/>
              <a:chOff x="12742785" y="3716048"/>
              <a:chExt cx="316248" cy="3171236"/>
            </a:xfrm>
          </p:grpSpPr>
          <p:sp>
            <p:nvSpPr>
              <p:cNvPr id="20" name="Rectangle 19">
                <a:extLst>
                  <a:ext uri="{FF2B5EF4-FFF2-40B4-BE49-F238E27FC236}">
                    <a16:creationId xmlns:a16="http://schemas.microsoft.com/office/drawing/2014/main" id="{29893EA0-0F4D-E31F-CE9D-FAE2D7E8CCA2}"/>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CD9A888-F974-51B9-E434-4827E5005E65}"/>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015A0FD3-C525-FD16-0F15-B6F7F3F3E6BC}"/>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8727AA25-0037-2ABA-D771-4CB907C3AF4B}"/>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A3395911-BFD7-6BDD-43C0-08FCC0B2F711}"/>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CE61F6A-B583-EF12-E353-799D420C3C2B}"/>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A28A387-68F9-E94A-E466-E72C7363D68C}"/>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9752E54D-32D0-29F9-1C63-44076958A9EB}"/>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6FDCA4F9-45CF-0997-1F2B-FEED12AD0AF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F362185C-A1E3-C5F2-B19A-C628F472ED20}"/>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9" name="TextBox 18">
              <a:extLst>
                <a:ext uri="{FF2B5EF4-FFF2-40B4-BE49-F238E27FC236}">
                  <a16:creationId xmlns:a16="http://schemas.microsoft.com/office/drawing/2014/main" id="{932EF318-1C0D-D015-DBD7-75FEB0984A0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1" name="TextBox 40">
            <a:extLst>
              <a:ext uri="{FF2B5EF4-FFF2-40B4-BE49-F238E27FC236}">
                <a16:creationId xmlns:a16="http://schemas.microsoft.com/office/drawing/2014/main" id="{B21E4FEF-0B81-59B5-2A92-643B3C4DF90C}"/>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42946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85784134-256C-0D0A-56EB-9B8FA18EDBBE}"/>
              </a:ext>
            </a:extLst>
          </p:cNvPr>
          <p:cNvSpPr>
            <a:spLocks noGrp="1"/>
          </p:cNvSpPr>
          <p:nvPr>
            <p:ph type="title"/>
          </p:nvPr>
        </p:nvSpPr>
        <p:spPr>
          <a:xfrm>
            <a:off x="546100" y="552451"/>
            <a:ext cx="11091861" cy="434974"/>
          </a:xfrm>
        </p:spPr>
        <p:txBody>
          <a:bodyPr/>
          <a:lstStyle/>
          <a:p>
            <a:r>
              <a:rPr lang="en-US"/>
              <a:t>Click to edit Master title style</a:t>
            </a:r>
            <a:endParaRPr lang="en-US" dirty="0"/>
          </a:p>
        </p:txBody>
      </p:sp>
      <p:sp>
        <p:nvSpPr>
          <p:cNvPr id="17" name="Text Placeholder 10">
            <a:extLst>
              <a:ext uri="{FF2B5EF4-FFF2-40B4-BE49-F238E27FC236}">
                <a16:creationId xmlns:a16="http://schemas.microsoft.com/office/drawing/2014/main" id="{FDFED583-30F4-021C-4B0E-446E8B03BA98}"/>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5">
            <a:extLst>
              <a:ext uri="{FF2B5EF4-FFF2-40B4-BE49-F238E27FC236}">
                <a16:creationId xmlns:a16="http://schemas.microsoft.com/office/drawing/2014/main" id="{329AC388-4A5D-40CE-9F94-924EEC9F04BB}"/>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9" name="Content Placeholder 22">
            <a:extLst>
              <a:ext uri="{FF2B5EF4-FFF2-40B4-BE49-F238E27FC236}">
                <a16:creationId xmlns:a16="http://schemas.microsoft.com/office/drawing/2014/main" id="{FF54BDBD-731D-CB8C-D47B-CA629E8069CD}"/>
              </a:ext>
            </a:extLst>
          </p:cNvPr>
          <p:cNvSpPr>
            <a:spLocks noGrp="1"/>
          </p:cNvSpPr>
          <p:nvPr>
            <p:ph sz="quarter" idx="23"/>
          </p:nvPr>
        </p:nvSpPr>
        <p:spPr>
          <a:xfrm>
            <a:off x="546100" y="1849438"/>
            <a:ext cx="2619375"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4">
            <a:extLst>
              <a:ext uri="{FF2B5EF4-FFF2-40B4-BE49-F238E27FC236}">
                <a16:creationId xmlns:a16="http://schemas.microsoft.com/office/drawing/2014/main" id="{C8E9ABC3-F6D2-BACA-257F-94E800767689}"/>
              </a:ext>
            </a:extLst>
          </p:cNvPr>
          <p:cNvSpPr>
            <a:spLocks noGrp="1"/>
          </p:cNvSpPr>
          <p:nvPr>
            <p:ph sz="quarter" idx="24"/>
          </p:nvPr>
        </p:nvSpPr>
        <p:spPr>
          <a:xfrm>
            <a:off x="3367088" y="1849438"/>
            <a:ext cx="26241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0">
            <a:extLst>
              <a:ext uri="{FF2B5EF4-FFF2-40B4-BE49-F238E27FC236}">
                <a16:creationId xmlns:a16="http://schemas.microsoft.com/office/drawing/2014/main" id="{81EFF807-BC6D-4436-06F4-FC320A023745}"/>
              </a:ext>
            </a:extLst>
          </p:cNvPr>
          <p:cNvSpPr>
            <a:spLocks noGrp="1"/>
          </p:cNvSpPr>
          <p:nvPr>
            <p:ph sz="quarter" idx="25"/>
          </p:nvPr>
        </p:nvSpPr>
        <p:spPr>
          <a:xfrm>
            <a:off x="6189664" y="1849439"/>
            <a:ext cx="2624136" cy="401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2">
            <a:extLst>
              <a:ext uri="{FF2B5EF4-FFF2-40B4-BE49-F238E27FC236}">
                <a16:creationId xmlns:a16="http://schemas.microsoft.com/office/drawing/2014/main" id="{32FD5E28-DACE-C0A6-698B-E77424A9EBBA}"/>
              </a:ext>
            </a:extLst>
          </p:cNvPr>
          <p:cNvSpPr>
            <a:spLocks noGrp="1"/>
          </p:cNvSpPr>
          <p:nvPr>
            <p:ph sz="quarter" idx="26"/>
          </p:nvPr>
        </p:nvSpPr>
        <p:spPr>
          <a:xfrm>
            <a:off x="9015414" y="1849439"/>
            <a:ext cx="2622548" cy="4017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Shape 1">
            <a:extLst>
              <a:ext uri="{FF2B5EF4-FFF2-40B4-BE49-F238E27FC236}">
                <a16:creationId xmlns:a16="http://schemas.microsoft.com/office/drawing/2014/main" id="{5E7204A1-B305-DA1C-15BF-4D223F28083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9698279-5D72-C66F-5BF1-1CFBCA32341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6258CA56-3596-04AF-166C-169B6D7A819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00D5471D-C0A4-BDCF-1F43-437F0FCC4CEC}"/>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9F5549A1-1B5D-FBD6-20D1-BFFC8BB0AA94}"/>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27905B9F-C97D-FFB7-4D83-B5DC1DF8B2BC}"/>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AD4C0AD9-2B0E-98D7-0E16-CF2B98AC0FC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6993CF69-FB03-4173-E970-0FEE77592CC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246B5BB-A05F-2E68-34A9-88BC3A0EE78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C4605F6-DA9A-3573-EC58-61B8931DF0A1}"/>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A86ADB8-D35D-0637-0532-A048E85A8CD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78B2964F-F9FF-4F02-C00C-4534A7BC275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33952A53-41C4-5A7A-57D6-CB96986B7CF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D52D03E-DC2A-9CF7-75B9-2095CF9C41F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C66168B-F6C5-06C9-2F8C-CA8720A9F551}"/>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12B53FCB-C963-E432-C646-558C5F765FC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BB7F07A2-B68D-8B73-31DD-8B2BF7BB95F3}"/>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9BFA0FB6-57CF-B830-A7CC-D1732CA15081}"/>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097270A8-B59C-D14E-18B9-B275B490268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494A8236-9146-CFDD-4093-6122EB66BC0F}"/>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99FFA24C-B237-32C9-5879-65CA0D7ADB8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02BCB3C1-990E-2F3E-FC4C-55E490AFC95E}"/>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EC567F57-7BCC-9B30-5FE4-423630F0A8F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BFA21977-31F3-703E-CA44-05A00E338D8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8A363B1-21F0-FD8D-8CEC-4E870A2D455B}"/>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12DE19CC-F3C2-4DD1-8505-5F92DF34233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C5E85EAF-14C9-B549-FF35-4897895009D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5051275C-E950-5239-E8A0-4792A239D8D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F6BFB19C-E9FA-FCB4-284D-05BC262A736A}"/>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32328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 Light Photo">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E69FF6-3FAE-6184-8074-A3CDDC7C9ABD}"/>
              </a:ext>
            </a:extLst>
          </p:cNvPr>
          <p:cNvSpPr/>
          <p:nvPr userDrawn="1"/>
        </p:nvSpPr>
        <p:spPr>
          <a:xfrm>
            <a:off x="0" y="0"/>
            <a:ext cx="1218895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6">
            <a:extLst>
              <a:ext uri="{FF2B5EF4-FFF2-40B4-BE49-F238E27FC236}">
                <a16:creationId xmlns:a16="http://schemas.microsoft.com/office/drawing/2014/main" id="{B43540B3-A677-BC8F-4CFC-ABC5C451F642}"/>
              </a:ext>
            </a:extLst>
          </p:cNvPr>
          <p:cNvSpPr>
            <a:spLocks noGrp="1"/>
          </p:cNvSpPr>
          <p:nvPr>
            <p:ph type="pic" sz="quarter" idx="103"/>
          </p:nvPr>
        </p:nvSpPr>
        <p:spPr>
          <a:xfrm>
            <a:off x="0" y="0"/>
            <a:ext cx="12188952" cy="6858000"/>
          </a:xfrm>
          <a:custGeom>
            <a:avLst/>
            <a:gdLst>
              <a:gd name="connsiteX0" fmla="*/ 920449 w 12188952"/>
              <a:gd name="connsiteY0" fmla="*/ 1165024 h 6858000"/>
              <a:gd name="connsiteX1" fmla="*/ 921241 w 12188952"/>
              <a:gd name="connsiteY1" fmla="*/ 1165024 h 6858000"/>
              <a:gd name="connsiteX2" fmla="*/ 930350 w 12188952"/>
              <a:gd name="connsiteY2" fmla="*/ 1192308 h 6858000"/>
              <a:gd name="connsiteX3" fmla="*/ 972288 w 12188952"/>
              <a:gd name="connsiteY3" fmla="*/ 1307384 h 6858000"/>
              <a:gd name="connsiteX4" fmla="*/ 972200 w 12188952"/>
              <a:gd name="connsiteY4" fmla="*/ 1307384 h 6858000"/>
              <a:gd name="connsiteX5" fmla="*/ 869797 w 12188952"/>
              <a:gd name="connsiteY5" fmla="*/ 1307384 h 6858000"/>
              <a:gd name="connsiteX6" fmla="*/ 911339 w 12188952"/>
              <a:gd name="connsiteY6" fmla="*/ 1192308 h 6858000"/>
              <a:gd name="connsiteX7" fmla="*/ 920449 w 12188952"/>
              <a:gd name="connsiteY7" fmla="*/ 1165024 h 6858000"/>
              <a:gd name="connsiteX8" fmla="*/ 570203 w 12188952"/>
              <a:gd name="connsiteY8" fmla="*/ 1160667 h 6858000"/>
              <a:gd name="connsiteX9" fmla="*/ 637400 w 12188952"/>
              <a:gd name="connsiteY9" fmla="*/ 1160667 h 6858000"/>
              <a:gd name="connsiteX10" fmla="*/ 699097 w 12188952"/>
              <a:gd name="connsiteY10" fmla="*/ 1214839 h 6858000"/>
              <a:gd name="connsiteX11" fmla="*/ 637400 w 12188952"/>
              <a:gd name="connsiteY11" fmla="*/ 1269407 h 6858000"/>
              <a:gd name="connsiteX12" fmla="*/ 570203 w 12188952"/>
              <a:gd name="connsiteY12" fmla="*/ 1269407 h 6858000"/>
              <a:gd name="connsiteX13" fmla="*/ 1452706 w 12188952"/>
              <a:gd name="connsiteY13" fmla="*/ 1134571 h 6858000"/>
              <a:gd name="connsiteX14" fmla="*/ 1452706 w 12188952"/>
              <a:gd name="connsiteY14" fmla="*/ 1415332 h 6858000"/>
              <a:gd name="connsiteX15" fmla="*/ 1480385 w 12188952"/>
              <a:gd name="connsiteY15" fmla="*/ 1415332 h 6858000"/>
              <a:gd name="connsiteX16" fmla="*/ 1480385 w 12188952"/>
              <a:gd name="connsiteY16" fmla="*/ 1202605 h 6858000"/>
              <a:gd name="connsiteX17" fmla="*/ 1479197 w 12188952"/>
              <a:gd name="connsiteY17" fmla="*/ 1168192 h 6858000"/>
              <a:gd name="connsiteX18" fmla="*/ 1479990 w 12188952"/>
              <a:gd name="connsiteY18" fmla="*/ 1168192 h 6858000"/>
              <a:gd name="connsiteX19" fmla="*/ 1496580 w 12188952"/>
              <a:gd name="connsiteY19" fmla="*/ 1200625 h 6858000"/>
              <a:gd name="connsiteX20" fmla="*/ 1626663 w 12188952"/>
              <a:gd name="connsiteY20" fmla="*/ 1415332 h 6858000"/>
              <a:gd name="connsiteX21" fmla="*/ 1663848 w 12188952"/>
              <a:gd name="connsiteY21" fmla="*/ 1415332 h 6858000"/>
              <a:gd name="connsiteX22" fmla="*/ 1663848 w 12188952"/>
              <a:gd name="connsiteY22" fmla="*/ 1134571 h 6858000"/>
              <a:gd name="connsiteX23" fmla="*/ 1636168 w 12188952"/>
              <a:gd name="connsiteY23" fmla="*/ 1134571 h 6858000"/>
              <a:gd name="connsiteX24" fmla="*/ 1636168 w 12188952"/>
              <a:gd name="connsiteY24" fmla="*/ 1346902 h 6858000"/>
              <a:gd name="connsiteX25" fmla="*/ 1637356 w 12188952"/>
              <a:gd name="connsiteY25" fmla="*/ 1381315 h 6858000"/>
              <a:gd name="connsiteX26" fmla="*/ 1636564 w 12188952"/>
              <a:gd name="connsiteY26" fmla="*/ 1381315 h 6858000"/>
              <a:gd name="connsiteX27" fmla="*/ 1619974 w 12188952"/>
              <a:gd name="connsiteY27" fmla="*/ 1348882 h 6858000"/>
              <a:gd name="connsiteX28" fmla="*/ 1489891 w 12188952"/>
              <a:gd name="connsiteY28" fmla="*/ 1134571 h 6858000"/>
              <a:gd name="connsiteX29" fmla="*/ 1325704 w 12188952"/>
              <a:gd name="connsiteY29" fmla="*/ 1134571 h 6858000"/>
              <a:gd name="connsiteX30" fmla="*/ 1325704 w 12188952"/>
              <a:gd name="connsiteY30" fmla="*/ 1415332 h 6858000"/>
              <a:gd name="connsiteX31" fmla="*/ 1356156 w 12188952"/>
              <a:gd name="connsiteY31" fmla="*/ 1415332 h 6858000"/>
              <a:gd name="connsiteX32" fmla="*/ 1356156 w 12188952"/>
              <a:gd name="connsiteY32" fmla="*/ 1134571 h 6858000"/>
              <a:gd name="connsiteX33" fmla="*/ 1045603 w 12188952"/>
              <a:gd name="connsiteY33" fmla="*/ 1134571 h 6858000"/>
              <a:gd name="connsiteX34" fmla="*/ 1045603 w 12188952"/>
              <a:gd name="connsiteY34" fmla="*/ 1160667 h 6858000"/>
              <a:gd name="connsiteX35" fmla="*/ 1136564 w 12188952"/>
              <a:gd name="connsiteY35" fmla="*/ 1160667 h 6858000"/>
              <a:gd name="connsiteX36" fmla="*/ 1136564 w 12188952"/>
              <a:gd name="connsiteY36" fmla="*/ 1415332 h 6858000"/>
              <a:gd name="connsiteX37" fmla="*/ 1167017 w 12188952"/>
              <a:gd name="connsiteY37" fmla="*/ 1415332 h 6858000"/>
              <a:gd name="connsiteX38" fmla="*/ 1167017 w 12188952"/>
              <a:gd name="connsiteY38" fmla="*/ 1160667 h 6858000"/>
              <a:gd name="connsiteX39" fmla="*/ 1257978 w 12188952"/>
              <a:gd name="connsiteY39" fmla="*/ 1160667 h 6858000"/>
              <a:gd name="connsiteX40" fmla="*/ 1257978 w 12188952"/>
              <a:gd name="connsiteY40" fmla="*/ 1134571 h 6858000"/>
              <a:gd name="connsiteX41" fmla="*/ 1045647 w 12188952"/>
              <a:gd name="connsiteY41" fmla="*/ 1134571 h 6858000"/>
              <a:gd name="connsiteX42" fmla="*/ 905795 w 12188952"/>
              <a:gd name="connsiteY42" fmla="*/ 1134571 h 6858000"/>
              <a:gd name="connsiteX43" fmla="*/ 799035 w 12188952"/>
              <a:gd name="connsiteY43" fmla="*/ 1415332 h 6858000"/>
              <a:gd name="connsiteX44" fmla="*/ 830676 w 12188952"/>
              <a:gd name="connsiteY44" fmla="*/ 1415332 h 6858000"/>
              <a:gd name="connsiteX45" fmla="*/ 860336 w 12188952"/>
              <a:gd name="connsiteY45" fmla="*/ 1333480 h 6858000"/>
              <a:gd name="connsiteX46" fmla="*/ 981749 w 12188952"/>
              <a:gd name="connsiteY46" fmla="*/ 1333480 h 6858000"/>
              <a:gd name="connsiteX47" fmla="*/ 1011410 w 12188952"/>
              <a:gd name="connsiteY47" fmla="*/ 1415332 h 6858000"/>
              <a:gd name="connsiteX48" fmla="*/ 1043050 w 12188952"/>
              <a:gd name="connsiteY48" fmla="*/ 1415332 h 6858000"/>
              <a:gd name="connsiteX49" fmla="*/ 936291 w 12188952"/>
              <a:gd name="connsiteY49" fmla="*/ 1134571 h 6858000"/>
              <a:gd name="connsiteX50" fmla="*/ 905839 w 12188952"/>
              <a:gd name="connsiteY50" fmla="*/ 1134571 h 6858000"/>
              <a:gd name="connsiteX51" fmla="*/ 539750 w 12188952"/>
              <a:gd name="connsiteY51" fmla="*/ 1134571 h 6858000"/>
              <a:gd name="connsiteX52" fmla="*/ 539750 w 12188952"/>
              <a:gd name="connsiteY52" fmla="*/ 1415332 h 6858000"/>
              <a:gd name="connsiteX53" fmla="*/ 570203 w 12188952"/>
              <a:gd name="connsiteY53" fmla="*/ 1415332 h 6858000"/>
              <a:gd name="connsiteX54" fmla="*/ 570203 w 12188952"/>
              <a:gd name="connsiteY54" fmla="*/ 1295502 h 6858000"/>
              <a:gd name="connsiteX55" fmla="*/ 634628 w 12188952"/>
              <a:gd name="connsiteY55" fmla="*/ 1295502 h 6858000"/>
              <a:gd name="connsiteX56" fmla="*/ 705390 w 12188952"/>
              <a:gd name="connsiteY56" fmla="*/ 1415332 h 6858000"/>
              <a:gd name="connsiteX57" fmla="*/ 740199 w 12188952"/>
              <a:gd name="connsiteY57" fmla="*/ 1415332 h 6858000"/>
              <a:gd name="connsiteX58" fmla="*/ 667060 w 12188952"/>
              <a:gd name="connsiteY58" fmla="*/ 1291542 h 6858000"/>
              <a:gd name="connsiteX59" fmla="*/ 731530 w 12188952"/>
              <a:gd name="connsiteY59" fmla="*/ 1214839 h 6858000"/>
              <a:gd name="connsiteX60" fmla="*/ 640173 w 12188952"/>
              <a:gd name="connsiteY60" fmla="*/ 1134571 h 6858000"/>
              <a:gd name="connsiteX61" fmla="*/ 2157907 w 12188952"/>
              <a:gd name="connsiteY61" fmla="*/ 1127882 h 6858000"/>
              <a:gd name="connsiteX62" fmla="*/ 2062589 w 12188952"/>
              <a:gd name="connsiteY62" fmla="*/ 1205774 h 6858000"/>
              <a:gd name="connsiteX63" fmla="*/ 2131812 w 12188952"/>
              <a:gd name="connsiteY63" fmla="*/ 1280892 h 6858000"/>
              <a:gd name="connsiteX64" fmla="*/ 2173354 w 12188952"/>
              <a:gd name="connsiteY64" fmla="*/ 1289210 h 6858000"/>
              <a:gd name="connsiteX65" fmla="*/ 2230298 w 12188952"/>
              <a:gd name="connsiteY65" fmla="*/ 1343778 h 6858000"/>
              <a:gd name="connsiteX66" fmla="*/ 2162660 w 12188952"/>
              <a:gd name="connsiteY66" fmla="*/ 1396761 h 6858000"/>
              <a:gd name="connsiteX67" fmla="*/ 2081600 w 12188952"/>
              <a:gd name="connsiteY67" fmla="*/ 1326747 h 6858000"/>
              <a:gd name="connsiteX68" fmla="*/ 2050752 w 12188952"/>
              <a:gd name="connsiteY68" fmla="*/ 1331104 h 6858000"/>
              <a:gd name="connsiteX69" fmla="*/ 2161472 w 12188952"/>
              <a:gd name="connsiteY69" fmla="*/ 1422065 h 6858000"/>
              <a:gd name="connsiteX70" fmla="*/ 2261895 w 12188952"/>
              <a:gd name="connsiteY70" fmla="*/ 1340609 h 6858000"/>
              <a:gd name="connsiteX71" fmla="*/ 2185587 w 12188952"/>
              <a:gd name="connsiteY71" fmla="*/ 1262718 h 6858000"/>
              <a:gd name="connsiteX72" fmla="*/ 2144045 w 12188952"/>
              <a:gd name="connsiteY72" fmla="*/ 1254401 h 6858000"/>
              <a:gd name="connsiteX73" fmla="*/ 2094230 w 12188952"/>
              <a:gd name="connsiteY73" fmla="*/ 1203001 h 6858000"/>
              <a:gd name="connsiteX74" fmla="*/ 2157115 w 12188952"/>
              <a:gd name="connsiteY74" fmla="*/ 1152394 h 6858000"/>
              <a:gd name="connsiteX75" fmla="*/ 2228670 w 12188952"/>
              <a:gd name="connsiteY75" fmla="*/ 1215279 h 6858000"/>
              <a:gd name="connsiteX76" fmla="*/ 2259518 w 12188952"/>
              <a:gd name="connsiteY76" fmla="*/ 1209338 h 6858000"/>
              <a:gd name="connsiteX77" fmla="*/ 2157907 w 12188952"/>
              <a:gd name="connsiteY77" fmla="*/ 1127882 h 6858000"/>
              <a:gd name="connsiteX78" fmla="*/ 1870942 w 12188952"/>
              <a:gd name="connsiteY78" fmla="*/ 1127838 h 6858000"/>
              <a:gd name="connsiteX79" fmla="*/ 1744424 w 12188952"/>
              <a:gd name="connsiteY79" fmla="*/ 1274952 h 6858000"/>
              <a:gd name="connsiteX80" fmla="*/ 1744380 w 12188952"/>
              <a:gd name="connsiteY80" fmla="*/ 1274952 h 6858000"/>
              <a:gd name="connsiteX81" fmla="*/ 1865398 w 12188952"/>
              <a:gd name="connsiteY81" fmla="*/ 1422065 h 6858000"/>
              <a:gd name="connsiteX82" fmla="*/ 1955962 w 12188952"/>
              <a:gd name="connsiteY82" fmla="*/ 1364329 h 6858000"/>
              <a:gd name="connsiteX83" fmla="*/ 1960319 w 12188952"/>
              <a:gd name="connsiteY83" fmla="*/ 1415332 h 6858000"/>
              <a:gd name="connsiteX84" fmla="*/ 1982850 w 12188952"/>
              <a:gd name="connsiteY84" fmla="*/ 1415332 h 6858000"/>
              <a:gd name="connsiteX85" fmla="*/ 1982850 w 12188952"/>
              <a:gd name="connsiteY85" fmla="*/ 1269803 h 6858000"/>
              <a:gd name="connsiteX86" fmla="*/ 1868170 w 12188952"/>
              <a:gd name="connsiteY86" fmla="*/ 1269803 h 6858000"/>
              <a:gd name="connsiteX87" fmla="*/ 1868170 w 12188952"/>
              <a:gd name="connsiteY87" fmla="*/ 1295899 h 6858000"/>
              <a:gd name="connsiteX88" fmla="*/ 1955170 w 12188952"/>
              <a:gd name="connsiteY88" fmla="*/ 1295899 h 6858000"/>
              <a:gd name="connsiteX89" fmla="*/ 1955170 w 12188952"/>
              <a:gd name="connsiteY89" fmla="*/ 1305800 h 6858000"/>
              <a:gd name="connsiteX90" fmla="*/ 1870150 w 12188952"/>
              <a:gd name="connsiteY90" fmla="*/ 1395573 h 6858000"/>
              <a:gd name="connsiteX91" fmla="*/ 1775624 w 12188952"/>
              <a:gd name="connsiteY91" fmla="*/ 1275348 h 6858000"/>
              <a:gd name="connsiteX92" fmla="*/ 1869754 w 12188952"/>
              <a:gd name="connsiteY92" fmla="*/ 1153934 h 6858000"/>
              <a:gd name="connsiteX93" fmla="*/ 1947249 w 12188952"/>
              <a:gd name="connsiteY93" fmla="*/ 1217215 h 6858000"/>
              <a:gd name="connsiteX94" fmla="*/ 1977702 w 12188952"/>
              <a:gd name="connsiteY94" fmla="*/ 1213255 h 6858000"/>
              <a:gd name="connsiteX95" fmla="*/ 1870942 w 12188952"/>
              <a:gd name="connsiteY95" fmla="*/ 1127838 h 6858000"/>
              <a:gd name="connsiteX96" fmla="*/ 2045295 w 12188952"/>
              <a:gd name="connsiteY96" fmla="*/ 645617 h 6858000"/>
              <a:gd name="connsiteX97" fmla="*/ 2099907 w 12188952"/>
              <a:gd name="connsiteY97" fmla="*/ 645617 h 6858000"/>
              <a:gd name="connsiteX98" fmla="*/ 2187172 w 12188952"/>
              <a:gd name="connsiteY98" fmla="*/ 733057 h 6858000"/>
              <a:gd name="connsiteX99" fmla="*/ 2187172 w 12188952"/>
              <a:gd name="connsiteY99" fmla="*/ 787801 h 6858000"/>
              <a:gd name="connsiteX100" fmla="*/ 2099907 w 12188952"/>
              <a:gd name="connsiteY100" fmla="*/ 875198 h 6858000"/>
              <a:gd name="connsiteX101" fmla="*/ 2045295 w 12188952"/>
              <a:gd name="connsiteY101" fmla="*/ 875198 h 6858000"/>
              <a:gd name="connsiteX102" fmla="*/ 1685543 w 12188952"/>
              <a:gd name="connsiteY102" fmla="*/ 637300 h 6858000"/>
              <a:gd name="connsiteX103" fmla="*/ 1766867 w 12188952"/>
              <a:gd name="connsiteY103" fmla="*/ 712814 h 6858000"/>
              <a:gd name="connsiteX104" fmla="*/ 1766867 w 12188952"/>
              <a:gd name="connsiteY104" fmla="*/ 808000 h 6858000"/>
              <a:gd name="connsiteX105" fmla="*/ 1685543 w 12188952"/>
              <a:gd name="connsiteY105" fmla="*/ 883559 h 6858000"/>
              <a:gd name="connsiteX106" fmla="*/ 1604219 w 12188952"/>
              <a:gd name="connsiteY106" fmla="*/ 808000 h 6858000"/>
              <a:gd name="connsiteX107" fmla="*/ 1604219 w 12188952"/>
              <a:gd name="connsiteY107" fmla="*/ 712814 h 6858000"/>
              <a:gd name="connsiteX108" fmla="*/ 1685543 w 12188952"/>
              <a:gd name="connsiteY108" fmla="*/ 637300 h 6858000"/>
              <a:gd name="connsiteX109" fmla="*/ 1246228 w 12188952"/>
              <a:gd name="connsiteY109" fmla="*/ 637300 h 6858000"/>
              <a:gd name="connsiteX110" fmla="*/ 1327552 w 12188952"/>
              <a:gd name="connsiteY110" fmla="*/ 712814 h 6858000"/>
              <a:gd name="connsiteX111" fmla="*/ 1327552 w 12188952"/>
              <a:gd name="connsiteY111" fmla="*/ 808000 h 6858000"/>
              <a:gd name="connsiteX112" fmla="*/ 1246228 w 12188952"/>
              <a:gd name="connsiteY112" fmla="*/ 883559 h 6858000"/>
              <a:gd name="connsiteX113" fmla="*/ 1164904 w 12188952"/>
              <a:gd name="connsiteY113" fmla="*/ 808000 h 6858000"/>
              <a:gd name="connsiteX114" fmla="*/ 1164904 w 12188952"/>
              <a:gd name="connsiteY114" fmla="*/ 712814 h 6858000"/>
              <a:gd name="connsiteX115" fmla="*/ 1246228 w 12188952"/>
              <a:gd name="connsiteY115" fmla="*/ 637300 h 6858000"/>
              <a:gd name="connsiteX116" fmla="*/ 2695929 w 12188952"/>
              <a:gd name="connsiteY116" fmla="*/ 552235 h 6858000"/>
              <a:gd name="connsiteX117" fmla="*/ 2695929 w 12188952"/>
              <a:gd name="connsiteY117" fmla="*/ 665243 h 6858000"/>
              <a:gd name="connsiteX118" fmla="*/ 2743984 w 12188952"/>
              <a:gd name="connsiteY118" fmla="*/ 665243 h 6858000"/>
              <a:gd name="connsiteX119" fmla="*/ 2711948 w 12188952"/>
              <a:gd name="connsiteY119" fmla="*/ 753872 h 6858000"/>
              <a:gd name="connsiteX120" fmla="*/ 2736283 w 12188952"/>
              <a:gd name="connsiteY120" fmla="*/ 753872 h 6858000"/>
              <a:gd name="connsiteX121" fmla="*/ 2808717 w 12188952"/>
              <a:gd name="connsiteY121" fmla="*/ 656354 h 6858000"/>
              <a:gd name="connsiteX122" fmla="*/ 2808717 w 12188952"/>
              <a:gd name="connsiteY122" fmla="*/ 552235 h 6858000"/>
              <a:gd name="connsiteX123" fmla="*/ 2274436 w 12188952"/>
              <a:gd name="connsiteY123" fmla="*/ 552235 h 6858000"/>
              <a:gd name="connsiteX124" fmla="*/ 2425818 w 12188952"/>
              <a:gd name="connsiteY124" fmla="*/ 785997 h 6858000"/>
              <a:gd name="connsiteX125" fmla="*/ 2425818 w 12188952"/>
              <a:gd name="connsiteY125" fmla="*/ 968579 h 6858000"/>
              <a:gd name="connsiteX126" fmla="*/ 2532665 w 12188952"/>
              <a:gd name="connsiteY126" fmla="*/ 968579 h 6858000"/>
              <a:gd name="connsiteX127" fmla="*/ 2532665 w 12188952"/>
              <a:gd name="connsiteY127" fmla="*/ 785997 h 6858000"/>
              <a:gd name="connsiteX128" fmla="*/ 2684047 w 12188952"/>
              <a:gd name="connsiteY128" fmla="*/ 552235 h 6858000"/>
              <a:gd name="connsiteX129" fmla="*/ 2562370 w 12188952"/>
              <a:gd name="connsiteY129" fmla="*/ 552235 h 6858000"/>
              <a:gd name="connsiteX130" fmla="*/ 2482234 w 12188952"/>
              <a:gd name="connsiteY130" fmla="*/ 683110 h 6858000"/>
              <a:gd name="connsiteX131" fmla="*/ 2402670 w 12188952"/>
              <a:gd name="connsiteY131" fmla="*/ 552235 h 6858000"/>
              <a:gd name="connsiteX132" fmla="*/ 1932463 w 12188952"/>
              <a:gd name="connsiteY132" fmla="*/ 552235 h 6858000"/>
              <a:gd name="connsiteX133" fmla="*/ 1932463 w 12188952"/>
              <a:gd name="connsiteY133" fmla="*/ 968579 h 6858000"/>
              <a:gd name="connsiteX134" fmla="*/ 2099907 w 12188952"/>
              <a:gd name="connsiteY134" fmla="*/ 968579 h 6858000"/>
              <a:gd name="connsiteX135" fmla="*/ 2301149 w 12188952"/>
              <a:gd name="connsiteY135" fmla="*/ 785997 h 6858000"/>
              <a:gd name="connsiteX136" fmla="*/ 2301149 w 12188952"/>
              <a:gd name="connsiteY136" fmla="*/ 734862 h 6858000"/>
              <a:gd name="connsiteX137" fmla="*/ 2099907 w 12188952"/>
              <a:gd name="connsiteY137" fmla="*/ 552235 h 6858000"/>
              <a:gd name="connsiteX138" fmla="*/ 539750 w 12188952"/>
              <a:gd name="connsiteY138" fmla="*/ 552235 h 6858000"/>
              <a:gd name="connsiteX139" fmla="*/ 539750 w 12188952"/>
              <a:gd name="connsiteY139" fmla="*/ 968579 h 6858000"/>
              <a:gd name="connsiteX140" fmla="*/ 643649 w 12188952"/>
              <a:gd name="connsiteY140" fmla="*/ 968579 h 6858000"/>
              <a:gd name="connsiteX141" fmla="*/ 643649 w 12188952"/>
              <a:gd name="connsiteY141" fmla="*/ 698556 h 6858000"/>
              <a:gd name="connsiteX142" fmla="*/ 658524 w 12188952"/>
              <a:gd name="connsiteY142" fmla="*/ 760429 h 6858000"/>
              <a:gd name="connsiteX143" fmla="*/ 713707 w 12188952"/>
              <a:gd name="connsiteY143" fmla="*/ 968579 h 6858000"/>
              <a:gd name="connsiteX144" fmla="*/ 822931 w 12188952"/>
              <a:gd name="connsiteY144" fmla="*/ 968579 h 6858000"/>
              <a:gd name="connsiteX145" fmla="*/ 878159 w 12188952"/>
              <a:gd name="connsiteY145" fmla="*/ 760429 h 6858000"/>
              <a:gd name="connsiteX146" fmla="*/ 892989 w 12188952"/>
              <a:gd name="connsiteY146" fmla="*/ 698556 h 6858000"/>
              <a:gd name="connsiteX147" fmla="*/ 892989 w 12188952"/>
              <a:gd name="connsiteY147" fmla="*/ 968579 h 6858000"/>
              <a:gd name="connsiteX148" fmla="*/ 999265 w 12188952"/>
              <a:gd name="connsiteY148" fmla="*/ 968579 h 6858000"/>
              <a:gd name="connsiteX149" fmla="*/ 999265 w 12188952"/>
              <a:gd name="connsiteY149" fmla="*/ 552235 h 6858000"/>
              <a:gd name="connsiteX150" fmla="*/ 833625 w 12188952"/>
              <a:gd name="connsiteY150" fmla="*/ 552235 h 6858000"/>
              <a:gd name="connsiteX151" fmla="*/ 782005 w 12188952"/>
              <a:gd name="connsiteY151" fmla="*/ 766370 h 6858000"/>
              <a:gd name="connsiteX152" fmla="*/ 769507 w 12188952"/>
              <a:gd name="connsiteY152" fmla="*/ 825822 h 6858000"/>
              <a:gd name="connsiteX153" fmla="*/ 757054 w 12188952"/>
              <a:gd name="connsiteY153" fmla="*/ 766370 h 6858000"/>
              <a:gd name="connsiteX154" fmla="*/ 705390 w 12188952"/>
              <a:gd name="connsiteY154" fmla="*/ 552235 h 6858000"/>
              <a:gd name="connsiteX155" fmla="*/ 3001070 w 12188952"/>
              <a:gd name="connsiteY155" fmla="*/ 545106 h 6858000"/>
              <a:gd name="connsiteX156" fmla="*/ 2831865 w 12188952"/>
              <a:gd name="connsiteY156" fmla="*/ 680734 h 6858000"/>
              <a:gd name="connsiteX157" fmla="*/ 2944037 w 12188952"/>
              <a:gd name="connsiteY157" fmla="*/ 802631 h 6858000"/>
              <a:gd name="connsiteX158" fmla="*/ 3018848 w 12188952"/>
              <a:gd name="connsiteY158" fmla="*/ 813941 h 6858000"/>
              <a:gd name="connsiteX159" fmla="*/ 3061622 w 12188952"/>
              <a:gd name="connsiteY159" fmla="*/ 848442 h 6858000"/>
              <a:gd name="connsiteX160" fmla="*/ 3001070 w 12188952"/>
              <a:gd name="connsiteY160" fmla="*/ 882943 h 6858000"/>
              <a:gd name="connsiteX161" fmla="*/ 2939329 w 12188952"/>
              <a:gd name="connsiteY161" fmla="*/ 841269 h 6858000"/>
              <a:gd name="connsiteX162" fmla="*/ 2939329 w 12188952"/>
              <a:gd name="connsiteY162" fmla="*/ 825251 h 6858000"/>
              <a:gd name="connsiteX163" fmla="*/ 2829489 w 12188952"/>
              <a:gd name="connsiteY163" fmla="*/ 825251 h 6858000"/>
              <a:gd name="connsiteX164" fmla="*/ 2829489 w 12188952"/>
              <a:gd name="connsiteY164" fmla="*/ 843689 h 6858000"/>
              <a:gd name="connsiteX165" fmla="*/ 3001070 w 12188952"/>
              <a:gd name="connsiteY165" fmla="*/ 975708 h 6858000"/>
              <a:gd name="connsiteX166" fmla="*/ 3173222 w 12188952"/>
              <a:gd name="connsiteY166" fmla="*/ 838937 h 6858000"/>
              <a:gd name="connsiteX167" fmla="*/ 3173178 w 12188952"/>
              <a:gd name="connsiteY167" fmla="*/ 838893 h 6858000"/>
              <a:gd name="connsiteX168" fmla="*/ 3058013 w 12188952"/>
              <a:gd name="connsiteY168" fmla="*/ 715763 h 6858000"/>
              <a:gd name="connsiteX169" fmla="*/ 2983819 w 12188952"/>
              <a:gd name="connsiteY169" fmla="*/ 704497 h 6858000"/>
              <a:gd name="connsiteX170" fmla="*/ 2943465 w 12188952"/>
              <a:gd name="connsiteY170" fmla="*/ 671184 h 6858000"/>
              <a:gd name="connsiteX171" fmla="*/ 3001070 w 12188952"/>
              <a:gd name="connsiteY171" fmla="*/ 637872 h 6858000"/>
              <a:gd name="connsiteX172" fmla="*/ 3058674 w 12188952"/>
              <a:gd name="connsiteY172" fmla="*/ 678313 h 6858000"/>
              <a:gd name="connsiteX173" fmla="*/ 3058674 w 12188952"/>
              <a:gd name="connsiteY173" fmla="*/ 692000 h 6858000"/>
              <a:gd name="connsiteX174" fmla="*/ 3168469 w 12188952"/>
              <a:gd name="connsiteY174" fmla="*/ 692000 h 6858000"/>
              <a:gd name="connsiteX175" fmla="*/ 3168469 w 12188952"/>
              <a:gd name="connsiteY175" fmla="*/ 675937 h 6858000"/>
              <a:gd name="connsiteX176" fmla="*/ 3001070 w 12188952"/>
              <a:gd name="connsiteY176" fmla="*/ 545106 h 6858000"/>
              <a:gd name="connsiteX177" fmla="*/ 1685543 w 12188952"/>
              <a:gd name="connsiteY177" fmla="*/ 545106 h 6858000"/>
              <a:gd name="connsiteX178" fmla="*/ 1490243 w 12188952"/>
              <a:gd name="connsiteY178" fmla="*/ 722936 h 6858000"/>
              <a:gd name="connsiteX179" fmla="*/ 1490243 w 12188952"/>
              <a:gd name="connsiteY179" fmla="*/ 797879 h 6858000"/>
              <a:gd name="connsiteX180" fmla="*/ 1685543 w 12188952"/>
              <a:gd name="connsiteY180" fmla="*/ 975708 h 6858000"/>
              <a:gd name="connsiteX181" fmla="*/ 1880843 w 12188952"/>
              <a:gd name="connsiteY181" fmla="*/ 797879 h 6858000"/>
              <a:gd name="connsiteX182" fmla="*/ 1880843 w 12188952"/>
              <a:gd name="connsiteY182" fmla="*/ 722936 h 6858000"/>
              <a:gd name="connsiteX183" fmla="*/ 1685543 w 12188952"/>
              <a:gd name="connsiteY183" fmla="*/ 545106 h 6858000"/>
              <a:gd name="connsiteX184" fmla="*/ 1246228 w 12188952"/>
              <a:gd name="connsiteY184" fmla="*/ 545106 h 6858000"/>
              <a:gd name="connsiteX185" fmla="*/ 1050928 w 12188952"/>
              <a:gd name="connsiteY185" fmla="*/ 722936 h 6858000"/>
              <a:gd name="connsiteX186" fmla="*/ 1050928 w 12188952"/>
              <a:gd name="connsiteY186" fmla="*/ 797879 h 6858000"/>
              <a:gd name="connsiteX187" fmla="*/ 1246228 w 12188952"/>
              <a:gd name="connsiteY187" fmla="*/ 975708 h 6858000"/>
              <a:gd name="connsiteX188" fmla="*/ 1441528 w 12188952"/>
              <a:gd name="connsiteY188" fmla="*/ 797879 h 6858000"/>
              <a:gd name="connsiteX189" fmla="*/ 1441528 w 12188952"/>
              <a:gd name="connsiteY189" fmla="*/ 722936 h 6858000"/>
              <a:gd name="connsiteX190" fmla="*/ 1246228 w 12188952"/>
              <a:gd name="connsiteY190" fmla="*/ 545106 h 6858000"/>
              <a:gd name="connsiteX191" fmla="*/ 0 w 12188952"/>
              <a:gd name="connsiteY191" fmla="*/ 0 h 6858000"/>
              <a:gd name="connsiteX192" fmla="*/ 12188952 w 12188952"/>
              <a:gd name="connsiteY192" fmla="*/ 0 h 6858000"/>
              <a:gd name="connsiteX193" fmla="*/ 12188952 w 12188952"/>
              <a:gd name="connsiteY193" fmla="*/ 6858000 h 6858000"/>
              <a:gd name="connsiteX194" fmla="*/ 0 w 12188952"/>
              <a:gd name="connsiteY1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2188952" h="6858000">
                <a:moveTo>
                  <a:pt x="920449" y="1165024"/>
                </a:moveTo>
                <a:lnTo>
                  <a:pt x="921241" y="1165024"/>
                </a:lnTo>
                <a:cubicBezTo>
                  <a:pt x="924013" y="1173737"/>
                  <a:pt x="926390" y="1181218"/>
                  <a:pt x="930350" y="1192308"/>
                </a:cubicBezTo>
                <a:lnTo>
                  <a:pt x="972288" y="1307384"/>
                </a:lnTo>
                <a:lnTo>
                  <a:pt x="972200" y="1307384"/>
                </a:lnTo>
                <a:lnTo>
                  <a:pt x="869797" y="1307384"/>
                </a:lnTo>
                <a:lnTo>
                  <a:pt x="911339" y="1192308"/>
                </a:lnTo>
                <a:cubicBezTo>
                  <a:pt x="915696" y="1181218"/>
                  <a:pt x="918072" y="1173737"/>
                  <a:pt x="920449" y="1165024"/>
                </a:cubicBezTo>
                <a:close/>
                <a:moveTo>
                  <a:pt x="570203" y="1160667"/>
                </a:moveTo>
                <a:lnTo>
                  <a:pt x="637400" y="1160667"/>
                </a:lnTo>
                <a:cubicBezTo>
                  <a:pt x="683299" y="1160667"/>
                  <a:pt x="699097" y="1184386"/>
                  <a:pt x="699097" y="1214839"/>
                </a:cubicBezTo>
                <a:cubicBezTo>
                  <a:pt x="699097" y="1245291"/>
                  <a:pt x="682859" y="1269407"/>
                  <a:pt x="637400" y="1269407"/>
                </a:cubicBezTo>
                <a:lnTo>
                  <a:pt x="570203" y="1269407"/>
                </a:lnTo>
                <a:close/>
                <a:moveTo>
                  <a:pt x="1452706" y="1134571"/>
                </a:moveTo>
                <a:lnTo>
                  <a:pt x="1452706" y="1415332"/>
                </a:lnTo>
                <a:lnTo>
                  <a:pt x="1480385" y="1415332"/>
                </a:lnTo>
                <a:lnTo>
                  <a:pt x="1480385" y="1202605"/>
                </a:lnTo>
                <a:cubicBezTo>
                  <a:pt x="1480385" y="1187555"/>
                  <a:pt x="1479990" y="1177697"/>
                  <a:pt x="1479197" y="1168192"/>
                </a:cubicBezTo>
                <a:lnTo>
                  <a:pt x="1479990" y="1168192"/>
                </a:lnTo>
                <a:cubicBezTo>
                  <a:pt x="1484302" y="1179678"/>
                  <a:pt x="1489451" y="1188347"/>
                  <a:pt x="1496580" y="1200625"/>
                </a:cubicBezTo>
                <a:lnTo>
                  <a:pt x="1626663" y="1415332"/>
                </a:lnTo>
                <a:lnTo>
                  <a:pt x="1663848" y="1415332"/>
                </a:lnTo>
                <a:lnTo>
                  <a:pt x="1663848" y="1134571"/>
                </a:lnTo>
                <a:lnTo>
                  <a:pt x="1636168" y="1134571"/>
                </a:lnTo>
                <a:lnTo>
                  <a:pt x="1636168" y="1346902"/>
                </a:lnTo>
                <a:cubicBezTo>
                  <a:pt x="1636168" y="1361952"/>
                  <a:pt x="1636564" y="1370621"/>
                  <a:pt x="1637356" y="1381315"/>
                </a:cubicBezTo>
                <a:lnTo>
                  <a:pt x="1636564" y="1381315"/>
                </a:lnTo>
                <a:cubicBezTo>
                  <a:pt x="1632252" y="1370621"/>
                  <a:pt x="1627103" y="1361160"/>
                  <a:pt x="1619974" y="1348882"/>
                </a:cubicBezTo>
                <a:lnTo>
                  <a:pt x="1489891" y="1134571"/>
                </a:lnTo>
                <a:close/>
                <a:moveTo>
                  <a:pt x="1325704" y="1134571"/>
                </a:moveTo>
                <a:lnTo>
                  <a:pt x="1325704" y="1415332"/>
                </a:lnTo>
                <a:lnTo>
                  <a:pt x="1356156" y="1415332"/>
                </a:lnTo>
                <a:lnTo>
                  <a:pt x="1356156" y="1134571"/>
                </a:lnTo>
                <a:close/>
                <a:moveTo>
                  <a:pt x="1045603" y="1134571"/>
                </a:moveTo>
                <a:lnTo>
                  <a:pt x="1045603" y="1160667"/>
                </a:lnTo>
                <a:lnTo>
                  <a:pt x="1136564" y="1160667"/>
                </a:lnTo>
                <a:lnTo>
                  <a:pt x="1136564" y="1415332"/>
                </a:lnTo>
                <a:lnTo>
                  <a:pt x="1167017" y="1415332"/>
                </a:lnTo>
                <a:lnTo>
                  <a:pt x="1167017" y="1160667"/>
                </a:lnTo>
                <a:lnTo>
                  <a:pt x="1257978" y="1160667"/>
                </a:lnTo>
                <a:lnTo>
                  <a:pt x="1257978" y="1134571"/>
                </a:lnTo>
                <a:lnTo>
                  <a:pt x="1045647" y="1134571"/>
                </a:lnTo>
                <a:close/>
                <a:moveTo>
                  <a:pt x="905795" y="1134571"/>
                </a:moveTo>
                <a:lnTo>
                  <a:pt x="799035" y="1415332"/>
                </a:lnTo>
                <a:lnTo>
                  <a:pt x="830676" y="1415332"/>
                </a:lnTo>
                <a:lnTo>
                  <a:pt x="860336" y="1333480"/>
                </a:lnTo>
                <a:lnTo>
                  <a:pt x="981749" y="1333480"/>
                </a:lnTo>
                <a:lnTo>
                  <a:pt x="1011410" y="1415332"/>
                </a:lnTo>
                <a:lnTo>
                  <a:pt x="1043050" y="1415332"/>
                </a:lnTo>
                <a:lnTo>
                  <a:pt x="936291" y="1134571"/>
                </a:lnTo>
                <a:lnTo>
                  <a:pt x="905839" y="1134571"/>
                </a:lnTo>
                <a:close/>
                <a:moveTo>
                  <a:pt x="539750" y="1134571"/>
                </a:moveTo>
                <a:lnTo>
                  <a:pt x="539750" y="1415332"/>
                </a:lnTo>
                <a:lnTo>
                  <a:pt x="570203" y="1415332"/>
                </a:lnTo>
                <a:lnTo>
                  <a:pt x="570203" y="1295502"/>
                </a:lnTo>
                <a:lnTo>
                  <a:pt x="634628" y="1295502"/>
                </a:lnTo>
                <a:lnTo>
                  <a:pt x="705390" y="1415332"/>
                </a:lnTo>
                <a:lnTo>
                  <a:pt x="740199" y="1415332"/>
                </a:lnTo>
                <a:lnTo>
                  <a:pt x="667060" y="1291542"/>
                </a:lnTo>
                <a:cubicBezTo>
                  <a:pt x="714939" y="1281685"/>
                  <a:pt x="731530" y="1247271"/>
                  <a:pt x="731530" y="1214839"/>
                </a:cubicBezTo>
                <a:cubicBezTo>
                  <a:pt x="731530" y="1174925"/>
                  <a:pt x="712519" y="1134571"/>
                  <a:pt x="640173" y="1134571"/>
                </a:cubicBezTo>
                <a:close/>
                <a:moveTo>
                  <a:pt x="2157907" y="1127882"/>
                </a:moveTo>
                <a:cubicBezTo>
                  <a:pt x="2099379" y="1127882"/>
                  <a:pt x="2062589" y="1160315"/>
                  <a:pt x="2062589" y="1205774"/>
                </a:cubicBezTo>
                <a:cubicBezTo>
                  <a:pt x="2062589" y="1251232"/>
                  <a:pt x="2091457" y="1272971"/>
                  <a:pt x="2131812" y="1280892"/>
                </a:cubicBezTo>
                <a:lnTo>
                  <a:pt x="2173354" y="1289210"/>
                </a:lnTo>
                <a:cubicBezTo>
                  <a:pt x="2208162" y="1295943"/>
                  <a:pt x="2230298" y="1306988"/>
                  <a:pt x="2230298" y="1343778"/>
                </a:cubicBezTo>
                <a:cubicBezTo>
                  <a:pt x="2230298" y="1380567"/>
                  <a:pt x="2199053" y="1396761"/>
                  <a:pt x="2162660" y="1396761"/>
                </a:cubicBezTo>
                <a:cubicBezTo>
                  <a:pt x="2109676" y="1396761"/>
                  <a:pt x="2085957" y="1364725"/>
                  <a:pt x="2081600" y="1326747"/>
                </a:cubicBezTo>
                <a:lnTo>
                  <a:pt x="2050752" y="1331104"/>
                </a:lnTo>
                <a:cubicBezTo>
                  <a:pt x="2054713" y="1383295"/>
                  <a:pt x="2091105" y="1422065"/>
                  <a:pt x="2161472" y="1422065"/>
                </a:cubicBezTo>
                <a:cubicBezTo>
                  <a:pt x="2227481" y="1422065"/>
                  <a:pt x="2261895" y="1386464"/>
                  <a:pt x="2261895" y="1340609"/>
                </a:cubicBezTo>
                <a:cubicBezTo>
                  <a:pt x="2261895" y="1290398"/>
                  <a:pt x="2228670" y="1271431"/>
                  <a:pt x="2185587" y="1262718"/>
                </a:cubicBezTo>
                <a:lnTo>
                  <a:pt x="2144045" y="1254401"/>
                </a:lnTo>
                <a:cubicBezTo>
                  <a:pt x="2110028" y="1247271"/>
                  <a:pt x="2094230" y="1231077"/>
                  <a:pt x="2094230" y="1203001"/>
                </a:cubicBezTo>
                <a:cubicBezTo>
                  <a:pt x="2094230" y="1171756"/>
                  <a:pt x="2119138" y="1152394"/>
                  <a:pt x="2157115" y="1152394"/>
                </a:cubicBezTo>
                <a:cubicBezTo>
                  <a:pt x="2200990" y="1152394"/>
                  <a:pt x="2224709" y="1172989"/>
                  <a:pt x="2228670" y="1215279"/>
                </a:cubicBezTo>
                <a:lnTo>
                  <a:pt x="2259518" y="1209338"/>
                </a:lnTo>
                <a:cubicBezTo>
                  <a:pt x="2254810" y="1152394"/>
                  <a:pt x="2212871" y="1127882"/>
                  <a:pt x="2157907" y="1127882"/>
                </a:cubicBezTo>
                <a:close/>
                <a:moveTo>
                  <a:pt x="1870942" y="1127838"/>
                </a:moveTo>
                <a:cubicBezTo>
                  <a:pt x="1789486" y="1127838"/>
                  <a:pt x="1744424" y="1189139"/>
                  <a:pt x="1744424" y="1274952"/>
                </a:cubicBezTo>
                <a:lnTo>
                  <a:pt x="1744380" y="1274952"/>
                </a:lnTo>
                <a:cubicBezTo>
                  <a:pt x="1744380" y="1359180"/>
                  <a:pt x="1789090" y="1422065"/>
                  <a:pt x="1865398" y="1422065"/>
                </a:cubicBezTo>
                <a:cubicBezTo>
                  <a:pt x="1910108" y="1422065"/>
                  <a:pt x="1943684" y="1398742"/>
                  <a:pt x="1955962" y="1364329"/>
                </a:cubicBezTo>
                <a:lnTo>
                  <a:pt x="1960319" y="1415332"/>
                </a:lnTo>
                <a:lnTo>
                  <a:pt x="1982850" y="1415332"/>
                </a:lnTo>
                <a:lnTo>
                  <a:pt x="1982850" y="1269803"/>
                </a:lnTo>
                <a:lnTo>
                  <a:pt x="1868170" y="1269803"/>
                </a:lnTo>
                <a:lnTo>
                  <a:pt x="1868170" y="1295899"/>
                </a:lnTo>
                <a:lnTo>
                  <a:pt x="1955170" y="1295899"/>
                </a:lnTo>
                <a:lnTo>
                  <a:pt x="1955170" y="1305800"/>
                </a:lnTo>
                <a:cubicBezTo>
                  <a:pt x="1955170" y="1333480"/>
                  <a:pt x="1942893" y="1395573"/>
                  <a:pt x="1870150" y="1395573"/>
                </a:cubicBezTo>
                <a:cubicBezTo>
                  <a:pt x="1806077" y="1395573"/>
                  <a:pt x="1775624" y="1342193"/>
                  <a:pt x="1775624" y="1275348"/>
                </a:cubicBezTo>
                <a:cubicBezTo>
                  <a:pt x="1775624" y="1203749"/>
                  <a:pt x="1809641" y="1153934"/>
                  <a:pt x="1869754" y="1153934"/>
                </a:cubicBezTo>
                <a:cubicBezTo>
                  <a:pt x="1925114" y="1153934"/>
                  <a:pt x="1942893" y="1191516"/>
                  <a:pt x="1947249" y="1217215"/>
                </a:cubicBezTo>
                <a:lnTo>
                  <a:pt x="1977702" y="1213255"/>
                </a:lnTo>
                <a:cubicBezTo>
                  <a:pt x="1972949" y="1182010"/>
                  <a:pt x="1952398" y="1127838"/>
                  <a:pt x="1870942" y="1127838"/>
                </a:cubicBezTo>
                <a:close/>
                <a:moveTo>
                  <a:pt x="2045295" y="645617"/>
                </a:moveTo>
                <a:lnTo>
                  <a:pt x="2099907" y="645617"/>
                </a:lnTo>
                <a:cubicBezTo>
                  <a:pt x="2158084" y="645617"/>
                  <a:pt x="2187172" y="674749"/>
                  <a:pt x="2187172" y="733057"/>
                </a:cubicBezTo>
                <a:lnTo>
                  <a:pt x="2187172" y="787801"/>
                </a:lnTo>
                <a:cubicBezTo>
                  <a:pt x="2187172" y="845449"/>
                  <a:pt x="2158084" y="875198"/>
                  <a:pt x="2099907" y="875198"/>
                </a:cubicBezTo>
                <a:lnTo>
                  <a:pt x="2045295" y="875198"/>
                </a:lnTo>
                <a:close/>
                <a:moveTo>
                  <a:pt x="1685543" y="637300"/>
                </a:moveTo>
                <a:cubicBezTo>
                  <a:pt x="1736018" y="637300"/>
                  <a:pt x="1766867" y="665860"/>
                  <a:pt x="1766867" y="712814"/>
                </a:cubicBezTo>
                <a:lnTo>
                  <a:pt x="1766867" y="808000"/>
                </a:lnTo>
                <a:cubicBezTo>
                  <a:pt x="1766867" y="854383"/>
                  <a:pt x="1736018" y="883559"/>
                  <a:pt x="1685543" y="883559"/>
                </a:cubicBezTo>
                <a:cubicBezTo>
                  <a:pt x="1635068" y="883559"/>
                  <a:pt x="1604219" y="854383"/>
                  <a:pt x="1604219" y="808000"/>
                </a:cubicBezTo>
                <a:lnTo>
                  <a:pt x="1604219" y="712814"/>
                </a:lnTo>
                <a:cubicBezTo>
                  <a:pt x="1604219" y="665860"/>
                  <a:pt x="1635068" y="637300"/>
                  <a:pt x="1685543" y="637300"/>
                </a:cubicBezTo>
                <a:close/>
                <a:moveTo>
                  <a:pt x="1246228" y="637300"/>
                </a:moveTo>
                <a:cubicBezTo>
                  <a:pt x="1296703" y="637300"/>
                  <a:pt x="1327552" y="665860"/>
                  <a:pt x="1327552" y="712814"/>
                </a:cubicBezTo>
                <a:lnTo>
                  <a:pt x="1327552" y="808000"/>
                </a:lnTo>
                <a:cubicBezTo>
                  <a:pt x="1327552" y="854383"/>
                  <a:pt x="1296703" y="883559"/>
                  <a:pt x="1246228" y="883559"/>
                </a:cubicBezTo>
                <a:cubicBezTo>
                  <a:pt x="1195753" y="883559"/>
                  <a:pt x="1164904" y="854383"/>
                  <a:pt x="1164904" y="808000"/>
                </a:cubicBezTo>
                <a:lnTo>
                  <a:pt x="1164904" y="712814"/>
                </a:lnTo>
                <a:cubicBezTo>
                  <a:pt x="1164904" y="665860"/>
                  <a:pt x="1195753" y="637300"/>
                  <a:pt x="1246228" y="637300"/>
                </a:cubicBezTo>
                <a:close/>
                <a:moveTo>
                  <a:pt x="2695929" y="552235"/>
                </a:moveTo>
                <a:lnTo>
                  <a:pt x="2695929" y="665243"/>
                </a:lnTo>
                <a:lnTo>
                  <a:pt x="2743984" y="665243"/>
                </a:lnTo>
                <a:lnTo>
                  <a:pt x="2711948" y="753872"/>
                </a:lnTo>
                <a:lnTo>
                  <a:pt x="2736283" y="753872"/>
                </a:lnTo>
                <a:lnTo>
                  <a:pt x="2808717" y="656354"/>
                </a:lnTo>
                <a:lnTo>
                  <a:pt x="2808717" y="552235"/>
                </a:lnTo>
                <a:close/>
                <a:moveTo>
                  <a:pt x="2274436" y="552235"/>
                </a:moveTo>
                <a:lnTo>
                  <a:pt x="2425818" y="785997"/>
                </a:lnTo>
                <a:lnTo>
                  <a:pt x="2425818" y="968579"/>
                </a:lnTo>
                <a:lnTo>
                  <a:pt x="2532665" y="968579"/>
                </a:lnTo>
                <a:lnTo>
                  <a:pt x="2532665" y="785997"/>
                </a:lnTo>
                <a:lnTo>
                  <a:pt x="2684047" y="552235"/>
                </a:lnTo>
                <a:lnTo>
                  <a:pt x="2562370" y="552235"/>
                </a:lnTo>
                <a:lnTo>
                  <a:pt x="2482234" y="683110"/>
                </a:lnTo>
                <a:lnTo>
                  <a:pt x="2402670" y="552235"/>
                </a:lnTo>
                <a:close/>
                <a:moveTo>
                  <a:pt x="1932463" y="552235"/>
                </a:moveTo>
                <a:lnTo>
                  <a:pt x="1932463" y="968579"/>
                </a:lnTo>
                <a:lnTo>
                  <a:pt x="2099907" y="968579"/>
                </a:lnTo>
                <a:cubicBezTo>
                  <a:pt x="2227526" y="968579"/>
                  <a:pt x="2301149" y="901337"/>
                  <a:pt x="2301149" y="785997"/>
                </a:cubicBezTo>
                <a:lnTo>
                  <a:pt x="2301149" y="734862"/>
                </a:lnTo>
                <a:cubicBezTo>
                  <a:pt x="2301149" y="619433"/>
                  <a:pt x="2227526" y="552235"/>
                  <a:pt x="2099907" y="552235"/>
                </a:cubicBezTo>
                <a:close/>
                <a:moveTo>
                  <a:pt x="539750" y="552235"/>
                </a:moveTo>
                <a:lnTo>
                  <a:pt x="539750" y="968579"/>
                </a:lnTo>
                <a:lnTo>
                  <a:pt x="643649" y="968579"/>
                </a:lnTo>
                <a:lnTo>
                  <a:pt x="643649" y="698556"/>
                </a:lnTo>
                <a:lnTo>
                  <a:pt x="658524" y="760429"/>
                </a:lnTo>
                <a:lnTo>
                  <a:pt x="713707" y="968579"/>
                </a:lnTo>
                <a:lnTo>
                  <a:pt x="822931" y="968579"/>
                </a:lnTo>
                <a:lnTo>
                  <a:pt x="878159" y="760429"/>
                </a:lnTo>
                <a:lnTo>
                  <a:pt x="892989" y="698556"/>
                </a:lnTo>
                <a:lnTo>
                  <a:pt x="892989" y="968579"/>
                </a:lnTo>
                <a:lnTo>
                  <a:pt x="999265" y="968579"/>
                </a:lnTo>
                <a:lnTo>
                  <a:pt x="999265" y="552235"/>
                </a:lnTo>
                <a:lnTo>
                  <a:pt x="833625" y="552235"/>
                </a:lnTo>
                <a:lnTo>
                  <a:pt x="782005" y="766370"/>
                </a:lnTo>
                <a:lnTo>
                  <a:pt x="769507" y="825822"/>
                </a:lnTo>
                <a:lnTo>
                  <a:pt x="757054" y="766370"/>
                </a:lnTo>
                <a:lnTo>
                  <a:pt x="705390" y="552235"/>
                </a:lnTo>
                <a:close/>
                <a:moveTo>
                  <a:pt x="3001070" y="545106"/>
                </a:moveTo>
                <a:cubicBezTo>
                  <a:pt x="2894222" y="545106"/>
                  <a:pt x="2831865" y="590961"/>
                  <a:pt x="2831865" y="680734"/>
                </a:cubicBezTo>
                <a:cubicBezTo>
                  <a:pt x="2831865" y="770507"/>
                  <a:pt x="2895366" y="795503"/>
                  <a:pt x="2944037" y="802631"/>
                </a:cubicBezTo>
                <a:lnTo>
                  <a:pt x="3018848" y="813941"/>
                </a:lnTo>
                <a:cubicBezTo>
                  <a:pt x="3044416" y="817506"/>
                  <a:pt x="3061622" y="822830"/>
                  <a:pt x="3061622" y="848442"/>
                </a:cubicBezTo>
                <a:cubicBezTo>
                  <a:pt x="3061622" y="871018"/>
                  <a:pt x="3040851" y="882943"/>
                  <a:pt x="3001070" y="882943"/>
                </a:cubicBezTo>
                <a:cubicBezTo>
                  <a:pt x="2957723" y="882943"/>
                  <a:pt x="2939329" y="870445"/>
                  <a:pt x="2939329" y="841269"/>
                </a:cubicBezTo>
                <a:lnTo>
                  <a:pt x="2939329" y="825251"/>
                </a:lnTo>
                <a:lnTo>
                  <a:pt x="2829489" y="825251"/>
                </a:lnTo>
                <a:lnTo>
                  <a:pt x="2829489" y="843689"/>
                </a:lnTo>
                <a:cubicBezTo>
                  <a:pt x="2829489" y="926333"/>
                  <a:pt x="2892462" y="975708"/>
                  <a:pt x="3001070" y="975708"/>
                </a:cubicBezTo>
                <a:cubicBezTo>
                  <a:pt x="3109677" y="975708"/>
                  <a:pt x="3173222" y="925145"/>
                  <a:pt x="3173222" y="838937"/>
                </a:cubicBezTo>
                <a:lnTo>
                  <a:pt x="3173178" y="838893"/>
                </a:lnTo>
                <a:cubicBezTo>
                  <a:pt x="3173178" y="748459"/>
                  <a:pt x="3109677" y="723508"/>
                  <a:pt x="3058013" y="715763"/>
                </a:cubicBezTo>
                <a:lnTo>
                  <a:pt x="2983819" y="704497"/>
                </a:lnTo>
                <a:cubicBezTo>
                  <a:pt x="2960056" y="700933"/>
                  <a:pt x="2943465" y="695564"/>
                  <a:pt x="2943465" y="671184"/>
                </a:cubicBezTo>
                <a:cubicBezTo>
                  <a:pt x="2943465" y="649181"/>
                  <a:pt x="2963048" y="637872"/>
                  <a:pt x="3001070" y="637872"/>
                </a:cubicBezTo>
                <a:cubicBezTo>
                  <a:pt x="3041467" y="637872"/>
                  <a:pt x="3058674" y="649797"/>
                  <a:pt x="3058674" y="678313"/>
                </a:cubicBezTo>
                <a:lnTo>
                  <a:pt x="3058674" y="692000"/>
                </a:lnTo>
                <a:lnTo>
                  <a:pt x="3168469" y="692000"/>
                </a:lnTo>
                <a:lnTo>
                  <a:pt x="3168469" y="675937"/>
                </a:lnTo>
                <a:cubicBezTo>
                  <a:pt x="3168469" y="593909"/>
                  <a:pt x="3107917" y="545106"/>
                  <a:pt x="3001070" y="545106"/>
                </a:cubicBezTo>
                <a:close/>
                <a:moveTo>
                  <a:pt x="1685543" y="545106"/>
                </a:moveTo>
                <a:cubicBezTo>
                  <a:pt x="1563250" y="545106"/>
                  <a:pt x="1490243" y="611732"/>
                  <a:pt x="1490243" y="722936"/>
                </a:cubicBezTo>
                <a:lnTo>
                  <a:pt x="1490243" y="797879"/>
                </a:lnTo>
                <a:cubicBezTo>
                  <a:pt x="1490243" y="909699"/>
                  <a:pt x="1563250" y="975708"/>
                  <a:pt x="1685543" y="975708"/>
                </a:cubicBezTo>
                <a:cubicBezTo>
                  <a:pt x="1807837" y="975708"/>
                  <a:pt x="1880843" y="909083"/>
                  <a:pt x="1880843" y="797879"/>
                </a:cubicBezTo>
                <a:lnTo>
                  <a:pt x="1880843" y="722936"/>
                </a:lnTo>
                <a:cubicBezTo>
                  <a:pt x="1880843" y="611160"/>
                  <a:pt x="1807837" y="545106"/>
                  <a:pt x="1685543" y="545106"/>
                </a:cubicBezTo>
                <a:close/>
                <a:moveTo>
                  <a:pt x="1246228" y="545106"/>
                </a:moveTo>
                <a:cubicBezTo>
                  <a:pt x="1123935" y="545106"/>
                  <a:pt x="1050928" y="611732"/>
                  <a:pt x="1050928" y="722936"/>
                </a:cubicBezTo>
                <a:lnTo>
                  <a:pt x="1050928" y="797879"/>
                </a:lnTo>
                <a:cubicBezTo>
                  <a:pt x="1050928" y="909699"/>
                  <a:pt x="1123935" y="975708"/>
                  <a:pt x="1246228" y="975708"/>
                </a:cubicBezTo>
                <a:cubicBezTo>
                  <a:pt x="1368522" y="975708"/>
                  <a:pt x="1441528" y="909083"/>
                  <a:pt x="1441528" y="797879"/>
                </a:cubicBezTo>
                <a:lnTo>
                  <a:pt x="1441528" y="722936"/>
                </a:lnTo>
                <a:cubicBezTo>
                  <a:pt x="1441528" y="611160"/>
                  <a:pt x="1368522" y="545106"/>
                  <a:pt x="1246228" y="545106"/>
                </a:cubicBezTo>
                <a:close/>
                <a:moveTo>
                  <a:pt x="0" y="0"/>
                </a:moveTo>
                <a:lnTo>
                  <a:pt x="12188952" y="0"/>
                </a:lnTo>
                <a:lnTo>
                  <a:pt x="12188952" y="6858000"/>
                </a:lnTo>
                <a:lnTo>
                  <a:pt x="0" y="6858000"/>
                </a:lnTo>
                <a:close/>
              </a:path>
            </a:pathLst>
          </a:custGeom>
          <a:solidFill>
            <a:schemeClr val="tx1"/>
          </a:solidFill>
        </p:spPr>
        <p:txBody>
          <a:bodyPr vert="horz" wrap="square" lIns="0" tIns="0" rIns="548640" bIns="0" rtlCol="0" anchor="ctr">
            <a:noAutofit/>
          </a:bodyPr>
          <a:lstStyle>
            <a:lvl1pPr algn="r">
              <a:defRPr lang="en-US" dirty="0">
                <a:solidFill>
                  <a:schemeClr val="bg1"/>
                </a:solidFill>
              </a:defRPr>
            </a:lvl1pPr>
          </a:lstStyle>
          <a:p>
            <a:pPr lvl="0" algn="r"/>
            <a:r>
              <a:rPr lang="en-US"/>
              <a:t>Click icon to add picture</a:t>
            </a:r>
            <a:endParaRPr lang="en-US" dirty="0"/>
          </a:p>
        </p:txBody>
      </p:sp>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bg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6FA1FE30-4DE2-0D36-81F6-894372591DE3}"/>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bg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6DC47A95-CCFB-A6E7-23DB-287FFF642D6A}"/>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bg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6" name="Text Placeholder 8">
            <a:extLst>
              <a:ext uri="{FF2B5EF4-FFF2-40B4-BE49-F238E27FC236}">
                <a16:creationId xmlns:a16="http://schemas.microsoft.com/office/drawing/2014/main" id="{A16C230C-5691-F970-ED78-91F42403D1D0}"/>
              </a:ext>
            </a:extLst>
          </p:cNvPr>
          <p:cNvSpPr>
            <a:spLocks noGrp="1"/>
          </p:cNvSpPr>
          <p:nvPr>
            <p:ph type="body" sz="quarter" idx="14"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bg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11" name="Text Placeholder 12">
            <a:extLst>
              <a:ext uri="{FF2B5EF4-FFF2-40B4-BE49-F238E27FC236}">
                <a16:creationId xmlns:a16="http://schemas.microsoft.com/office/drawing/2014/main" id="{3C21ED02-4A33-6EFD-6724-30A8642C13A3}"/>
              </a:ext>
            </a:extLst>
          </p:cNvPr>
          <p:cNvSpPr>
            <a:spLocks noGrp="1"/>
          </p:cNvSpPr>
          <p:nvPr>
            <p:ph type="body" sz="quarter" idx="99" hasCustomPrompt="1"/>
          </p:nvPr>
        </p:nvSpPr>
        <p:spPr>
          <a:xfrm>
            <a:off x="539750" y="6311900"/>
            <a:ext cx="2619375" cy="269875"/>
          </a:xfrm>
        </p:spPr>
        <p:txBody>
          <a:bodyPr anchor="b">
            <a:noAutofit/>
          </a:bodyPr>
          <a:lstStyle>
            <a:lvl1pPr>
              <a:defRPr sz="1000" b="0">
                <a:solidFill>
                  <a:schemeClr val="bg1"/>
                </a:solidFill>
              </a:defRPr>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DDFCCCE6-1080-7167-2C83-D3BE43A6E107}"/>
              </a:ext>
            </a:extLst>
          </p:cNvPr>
          <p:cNvSpPr>
            <a:spLocks noGrp="1"/>
          </p:cNvSpPr>
          <p:nvPr>
            <p:ph type="body" sz="quarter" idx="100" hasCustomPrompt="1"/>
          </p:nvPr>
        </p:nvSpPr>
        <p:spPr>
          <a:xfrm>
            <a:off x="546099" y="3014450"/>
            <a:ext cx="2615184" cy="281478"/>
          </a:xfrm>
        </p:spPr>
        <p:txBody>
          <a:bodyPr>
            <a:noAutofit/>
          </a:bodyPr>
          <a:lstStyle>
            <a:lvl1pPr>
              <a:defRPr sz="1000">
                <a:solidFill>
                  <a:schemeClr val="bg1"/>
                </a:solidFill>
              </a:defRPr>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3" name="Text Placeholder 17">
            <a:extLst>
              <a:ext uri="{FF2B5EF4-FFF2-40B4-BE49-F238E27FC236}">
                <a16:creationId xmlns:a16="http://schemas.microsoft.com/office/drawing/2014/main" id="{4E920023-5558-3759-D0F7-D4E02260898A}"/>
              </a:ext>
            </a:extLst>
          </p:cNvPr>
          <p:cNvSpPr>
            <a:spLocks noGrp="1"/>
          </p:cNvSpPr>
          <p:nvPr>
            <p:ph type="body" sz="quarter" idx="101" hasCustomPrompt="1"/>
          </p:nvPr>
        </p:nvSpPr>
        <p:spPr>
          <a:xfrm>
            <a:off x="3386138" y="3009900"/>
            <a:ext cx="2615184" cy="286028"/>
          </a:xfrm>
        </p:spPr>
        <p:txBody>
          <a:bodyPr>
            <a:noAutofit/>
          </a:bodyPr>
          <a:lstStyle>
            <a:lvl1pPr>
              <a:defRPr sz="1000">
                <a:solidFill>
                  <a:schemeClr val="bg1"/>
                </a:solidFill>
              </a:defRPr>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4" name="Text Placeholder 19">
            <a:extLst>
              <a:ext uri="{FF2B5EF4-FFF2-40B4-BE49-F238E27FC236}">
                <a16:creationId xmlns:a16="http://schemas.microsoft.com/office/drawing/2014/main" id="{6463DDA5-4241-B62D-0CE3-D5CF7DDC78DE}"/>
              </a:ext>
            </a:extLst>
          </p:cNvPr>
          <p:cNvSpPr>
            <a:spLocks noGrp="1"/>
          </p:cNvSpPr>
          <p:nvPr>
            <p:ph type="body" sz="quarter" idx="102" hasCustomPrompt="1"/>
          </p:nvPr>
        </p:nvSpPr>
        <p:spPr>
          <a:xfrm>
            <a:off x="6194425" y="3009900"/>
            <a:ext cx="2615184" cy="286028"/>
          </a:xfrm>
        </p:spPr>
        <p:txBody>
          <a:bodyPr>
            <a:normAutofit/>
          </a:bodyPr>
          <a:lstStyle>
            <a:lvl1pPr>
              <a:defRPr sz="1000">
                <a:solidFill>
                  <a:schemeClr val="bg1"/>
                </a:solidFill>
              </a:defRPr>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7" name="TextBox 6">
            <a:extLst>
              <a:ext uri="{FF2B5EF4-FFF2-40B4-BE49-F238E27FC236}">
                <a16:creationId xmlns:a16="http://schemas.microsoft.com/office/drawing/2014/main" id="{7E74EBC1-2AAA-0124-A001-0718815688C2}"/>
              </a:ext>
            </a:extLst>
          </p:cNvPr>
          <p:cNvSpPr txBox="1"/>
          <p:nvPr userDrawn="1"/>
        </p:nvSpPr>
        <p:spPr>
          <a:xfrm>
            <a:off x="-230819" y="2831977"/>
            <a:ext cx="0" cy="0"/>
          </a:xfrm>
          <a:prstGeom prst="rect">
            <a:avLst/>
          </a:prstGeom>
          <a:noFill/>
        </p:spPr>
        <p:txBody>
          <a:bodyPr wrap="none" lIns="0" tIns="0" rIns="0" bIns="0" rtlCol="0">
            <a:noAutofit/>
          </a:bodyPr>
          <a:lstStyle/>
          <a:p>
            <a:pPr marL="285750" indent="-285750" algn="l">
              <a:lnSpc>
                <a:spcPct val="101000"/>
              </a:lnSpc>
              <a:spcAft>
                <a:spcPts val="600"/>
              </a:spcAft>
              <a:buFont typeface="GT America" charset="0"/>
              <a:buChar char="→"/>
            </a:pPr>
            <a:endParaRPr kumimoji="0" lang="en-US" sz="1400" b="0" i="0" u="none" strike="noStrike" kern="1200" cap="none" spc="0" normalizeH="0" baseline="0" noProof="0" dirty="0" err="1">
              <a:ln>
                <a:noFill/>
              </a:ln>
              <a:solidFill>
                <a:srgbClr val="000000"/>
              </a:solidFill>
              <a:effectLst/>
              <a:uLnTx/>
              <a:uFillTx/>
              <a:latin typeface="GT America Regular"/>
              <a:ea typeface="GT America Regular" charset="0"/>
              <a:cs typeface="GT America Regular" charset="0"/>
            </a:endParaRPr>
          </a:p>
        </p:txBody>
      </p:sp>
      <p:sp>
        <p:nvSpPr>
          <p:cNvPr id="9" name="TextBox 8">
            <a:extLst>
              <a:ext uri="{FF2B5EF4-FFF2-40B4-BE49-F238E27FC236}">
                <a16:creationId xmlns:a16="http://schemas.microsoft.com/office/drawing/2014/main" id="{0A588CFE-A6E9-1E7F-1908-AE066DC88871}"/>
              </a:ext>
            </a:extLst>
          </p:cNvPr>
          <p:cNvSpPr txBox="1"/>
          <p:nvPr userDrawn="1"/>
        </p:nvSpPr>
        <p:spPr>
          <a:xfrm>
            <a:off x="-546538" y="2207172"/>
            <a:ext cx="0" cy="0"/>
          </a:xfrm>
          <a:prstGeom prst="rect">
            <a:avLst/>
          </a:prstGeom>
          <a:noFill/>
        </p:spPr>
        <p:txBody>
          <a:bodyPr wrap="none" lIns="0" tIns="0" rIns="0" bIns="0" rtlCol="0">
            <a:noAutofit/>
          </a:bodyPr>
          <a:lstStyle/>
          <a:p>
            <a:pPr marL="285750" indent="-285750" algn="l">
              <a:lnSpc>
                <a:spcPct val="101000"/>
              </a:lnSpc>
              <a:spcAft>
                <a:spcPts val="600"/>
              </a:spcAft>
              <a:buFont typeface="GT America" charset="0"/>
              <a:buChar char="→"/>
            </a:pPr>
            <a:endParaRPr kumimoji="0" lang="en-US" sz="1400" b="0" i="0" u="none" strike="noStrike" kern="1200" cap="none" spc="0" normalizeH="0" baseline="0" noProof="0" dirty="0" err="1">
              <a:ln>
                <a:noFill/>
              </a:ln>
              <a:solidFill>
                <a:srgbClr val="000000"/>
              </a:solidFill>
              <a:effectLst/>
              <a:uLnTx/>
              <a:uFillTx/>
              <a:latin typeface="GT America Regular"/>
              <a:ea typeface="GT America Regular" charset="0"/>
              <a:cs typeface="GT America Regular" charset="0"/>
            </a:endParaRPr>
          </a:p>
        </p:txBody>
      </p:sp>
    </p:spTree>
    <p:extLst>
      <p:ext uri="{BB962C8B-B14F-4D97-AF65-F5344CB8AC3E}">
        <p14:creationId xmlns:p14="http://schemas.microsoft.com/office/powerpoint/2010/main" val="50121714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umn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See slide 11 for instructions on how to update footer</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5" name="Title 14">
            <a:extLst>
              <a:ext uri="{FF2B5EF4-FFF2-40B4-BE49-F238E27FC236}">
                <a16:creationId xmlns:a16="http://schemas.microsoft.com/office/drawing/2014/main" id="{EAD91B94-EA98-484A-C309-7B941BD49803}"/>
              </a:ext>
            </a:extLst>
          </p:cNvPr>
          <p:cNvSpPr>
            <a:spLocks noGrp="1"/>
          </p:cNvSpPr>
          <p:nvPr>
            <p:ph type="title"/>
          </p:nvPr>
        </p:nvSpPr>
        <p:spPr>
          <a:xfrm>
            <a:off x="546101" y="552450"/>
            <a:ext cx="11091862" cy="434975"/>
          </a:xfrm>
        </p:spPr>
        <p:txBody>
          <a:bodyPr/>
          <a:lstStyle/>
          <a:p>
            <a:r>
              <a:rPr lang="en-US"/>
              <a:t>Click to edit Master title style</a:t>
            </a:r>
            <a:endParaRPr lang="en-US" dirty="0"/>
          </a:p>
        </p:txBody>
      </p:sp>
      <p:sp>
        <p:nvSpPr>
          <p:cNvPr id="20" name="Text Placeholder 10">
            <a:extLst>
              <a:ext uri="{FF2B5EF4-FFF2-40B4-BE49-F238E27FC236}">
                <a16:creationId xmlns:a16="http://schemas.microsoft.com/office/drawing/2014/main" id="{E816675F-4CFF-1424-BC2E-EB168984C8A9}"/>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1" name="Text Placeholder 15">
            <a:extLst>
              <a:ext uri="{FF2B5EF4-FFF2-40B4-BE49-F238E27FC236}">
                <a16:creationId xmlns:a16="http://schemas.microsoft.com/office/drawing/2014/main" id="{5ABFA4E5-EE7C-B181-6613-2BCBB984ABF8}"/>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2" name="Content Placeholder 22">
            <a:extLst>
              <a:ext uri="{FF2B5EF4-FFF2-40B4-BE49-F238E27FC236}">
                <a16:creationId xmlns:a16="http://schemas.microsoft.com/office/drawing/2014/main" id="{13CECA2D-47BD-D0C9-FDDA-04E397E25899}"/>
              </a:ext>
            </a:extLst>
          </p:cNvPr>
          <p:cNvSpPr>
            <a:spLocks noGrp="1"/>
          </p:cNvSpPr>
          <p:nvPr>
            <p:ph sz="quarter" idx="23"/>
          </p:nvPr>
        </p:nvSpPr>
        <p:spPr>
          <a:xfrm>
            <a:off x="546101" y="2425700"/>
            <a:ext cx="2619374"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4">
            <a:extLst>
              <a:ext uri="{FF2B5EF4-FFF2-40B4-BE49-F238E27FC236}">
                <a16:creationId xmlns:a16="http://schemas.microsoft.com/office/drawing/2014/main" id="{662EF311-9306-5498-F3D9-6F3991FF1E09}"/>
              </a:ext>
            </a:extLst>
          </p:cNvPr>
          <p:cNvSpPr>
            <a:spLocks noGrp="1"/>
          </p:cNvSpPr>
          <p:nvPr>
            <p:ph sz="quarter" idx="24"/>
          </p:nvPr>
        </p:nvSpPr>
        <p:spPr>
          <a:xfrm>
            <a:off x="3367088" y="2425700"/>
            <a:ext cx="2625725"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0">
            <a:extLst>
              <a:ext uri="{FF2B5EF4-FFF2-40B4-BE49-F238E27FC236}">
                <a16:creationId xmlns:a16="http://schemas.microsoft.com/office/drawing/2014/main" id="{3A80FA08-2EA7-E26E-1786-7FC321C07BC6}"/>
              </a:ext>
            </a:extLst>
          </p:cNvPr>
          <p:cNvSpPr>
            <a:spLocks noGrp="1"/>
          </p:cNvSpPr>
          <p:nvPr>
            <p:ph sz="quarter" idx="25"/>
          </p:nvPr>
        </p:nvSpPr>
        <p:spPr>
          <a:xfrm>
            <a:off x="6194426" y="2425701"/>
            <a:ext cx="2619375" cy="3441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33">
            <a:extLst>
              <a:ext uri="{FF2B5EF4-FFF2-40B4-BE49-F238E27FC236}">
                <a16:creationId xmlns:a16="http://schemas.microsoft.com/office/drawing/2014/main" id="{6F3D1EEF-0D0B-1B3D-790A-E903BCE7629F}"/>
              </a:ext>
            </a:extLst>
          </p:cNvPr>
          <p:cNvSpPr>
            <a:spLocks noGrp="1"/>
          </p:cNvSpPr>
          <p:nvPr>
            <p:ph type="body" sz="quarter" idx="29"/>
          </p:nvPr>
        </p:nvSpPr>
        <p:spPr>
          <a:xfrm>
            <a:off x="546100" y="1849436"/>
            <a:ext cx="2619375" cy="296861"/>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6" name="Text Placeholder 35">
            <a:extLst>
              <a:ext uri="{FF2B5EF4-FFF2-40B4-BE49-F238E27FC236}">
                <a16:creationId xmlns:a16="http://schemas.microsoft.com/office/drawing/2014/main" id="{F3E66951-696C-1D73-0C63-711EFABB807E}"/>
              </a:ext>
            </a:extLst>
          </p:cNvPr>
          <p:cNvSpPr>
            <a:spLocks noGrp="1"/>
          </p:cNvSpPr>
          <p:nvPr>
            <p:ph type="body" sz="quarter" idx="30"/>
          </p:nvPr>
        </p:nvSpPr>
        <p:spPr>
          <a:xfrm>
            <a:off x="3367089" y="1849438"/>
            <a:ext cx="2625725" cy="2968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7" name="Text Placeholder 26">
            <a:extLst>
              <a:ext uri="{FF2B5EF4-FFF2-40B4-BE49-F238E27FC236}">
                <a16:creationId xmlns:a16="http://schemas.microsoft.com/office/drawing/2014/main" id="{22CCB024-1C7A-358D-17AA-DB143CC33E1A}"/>
              </a:ext>
            </a:extLst>
          </p:cNvPr>
          <p:cNvSpPr>
            <a:spLocks noGrp="1"/>
          </p:cNvSpPr>
          <p:nvPr>
            <p:ph type="body" sz="quarter" idx="31"/>
          </p:nvPr>
        </p:nvSpPr>
        <p:spPr>
          <a:xfrm>
            <a:off x="6194426" y="1849438"/>
            <a:ext cx="2619375" cy="2968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9" name="Content Placeholder 38">
            <a:extLst>
              <a:ext uri="{FF2B5EF4-FFF2-40B4-BE49-F238E27FC236}">
                <a16:creationId xmlns:a16="http://schemas.microsoft.com/office/drawing/2014/main" id="{4C336508-10E1-4F40-6089-6E416628EAAC}"/>
              </a:ext>
            </a:extLst>
          </p:cNvPr>
          <p:cNvSpPr>
            <a:spLocks noGrp="1"/>
          </p:cNvSpPr>
          <p:nvPr>
            <p:ph sz="quarter" idx="32"/>
          </p:nvPr>
        </p:nvSpPr>
        <p:spPr>
          <a:xfrm>
            <a:off x="9015415" y="2425700"/>
            <a:ext cx="2622548"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40">
            <a:extLst>
              <a:ext uri="{FF2B5EF4-FFF2-40B4-BE49-F238E27FC236}">
                <a16:creationId xmlns:a16="http://schemas.microsoft.com/office/drawing/2014/main" id="{53BBD7EF-C3BF-D4E8-EF2B-6BC68E04ACCA}"/>
              </a:ext>
            </a:extLst>
          </p:cNvPr>
          <p:cNvSpPr>
            <a:spLocks noGrp="1"/>
          </p:cNvSpPr>
          <p:nvPr>
            <p:ph type="body" sz="quarter" idx="33"/>
          </p:nvPr>
        </p:nvSpPr>
        <p:spPr>
          <a:xfrm>
            <a:off x="9015412" y="1849436"/>
            <a:ext cx="2622549" cy="296862"/>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6251DF2A-3094-1BED-5A46-5131F911629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6B41B600-E15F-B32F-67E0-64BC09C716E7}"/>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F5277686-2252-B258-AFED-DA245EE960D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5602D789-3DC7-2ACD-054B-E1976E6AB79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0761CD8C-D7E0-4772-035B-0123FA1ED5CC}"/>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69A2BC25-3D48-61B4-D775-130FDB1AB7EC}"/>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5AE06425-FADE-2448-BB4A-16F18CC5DC3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535CA1B5-D767-EA51-F7E5-456330621BE7}"/>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80106871-F3B2-5777-7A8F-D2249EF7589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CBC10B3-0170-AB6A-A0F3-14F759325C6E}"/>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B1179705-1A46-2750-B27A-C8EAB70AA48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1F65B9B9-BA6A-C3B1-6B1E-B845A25B423F}"/>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9F8A3EF4-CC12-8573-FA1E-CF9A8319F0C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F64E6FB5-9559-0C79-A50C-4E2743BE4170}"/>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4AA30347-7379-CCF8-D4D5-8B1D1EDE5C55}"/>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284E0746-4DEE-6B12-4138-26D5B760597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7A000B8E-31D4-B2FB-4641-749D614FAF08}"/>
                </a:ext>
              </a:extLst>
            </p:cNvPr>
            <p:cNvGrpSpPr/>
            <p:nvPr userDrawn="1"/>
          </p:nvGrpSpPr>
          <p:grpSpPr>
            <a:xfrm>
              <a:off x="12442019" y="198485"/>
              <a:ext cx="382660" cy="2882942"/>
              <a:chOff x="12742785" y="3716048"/>
              <a:chExt cx="316248" cy="3171236"/>
            </a:xfrm>
          </p:grpSpPr>
          <p:sp>
            <p:nvSpPr>
              <p:cNvPr id="12" name="Rectangle 11">
                <a:extLst>
                  <a:ext uri="{FF2B5EF4-FFF2-40B4-BE49-F238E27FC236}">
                    <a16:creationId xmlns:a16="http://schemas.microsoft.com/office/drawing/2014/main" id="{25AC3F99-8104-DD55-EE2D-79E577008B9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3" name="Rectangle 12">
                <a:extLst>
                  <a:ext uri="{FF2B5EF4-FFF2-40B4-BE49-F238E27FC236}">
                    <a16:creationId xmlns:a16="http://schemas.microsoft.com/office/drawing/2014/main" id="{2191A01B-DED4-0211-53BC-BA7300BF9EA8}"/>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97A61E75-0680-C97B-654C-3C55546EB859}"/>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372103E5-8C02-1D5A-CC34-BF23ADB995AC}"/>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F9261476-4543-4D39-6593-466CDC686119}"/>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32D6E5A5-A006-C3AA-1935-7C59464AC2ED}"/>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82689FC9-2191-A641-7A89-A4979084EDD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6AB667F9-FFC2-C8FA-B7DD-FC8CDF58E996}"/>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43846B0B-6885-ABCE-2E36-2A720690724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CFD48094-58D3-C6F2-9A18-B45A90E90AD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97E15AE0-34DC-C2E6-9CC8-0EA790E9EA3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3" name="TextBox 42">
            <a:extLst>
              <a:ext uri="{FF2B5EF4-FFF2-40B4-BE49-F238E27FC236}">
                <a16:creationId xmlns:a16="http://schemas.microsoft.com/office/drawing/2014/main" id="{4438173A-4488-9D30-D8AB-54BF8371E668}"/>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767496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 with icons /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p:nvPr>
        </p:nvSpPr>
        <p:spPr>
          <a:xfrm>
            <a:off x="6194424" y="0"/>
            <a:ext cx="5997575" cy="6858000"/>
          </a:xfrm>
          <a:solidFill>
            <a:schemeClr val="bg1">
              <a:lumMod val="65000"/>
            </a:schemeClr>
          </a:solidFill>
        </p:spPr>
        <p:txBody>
          <a:bodyPr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bg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37E1B056-6E37-0195-3E1E-328A2FEFCC8B}"/>
              </a:ext>
            </a:extLst>
          </p:cNvPr>
          <p:cNvSpPr>
            <a:spLocks noGrp="1"/>
          </p:cNvSpPr>
          <p:nvPr>
            <p:ph type="title"/>
          </p:nvPr>
        </p:nvSpPr>
        <p:spPr>
          <a:xfrm>
            <a:off x="546100" y="552450"/>
            <a:ext cx="5443379" cy="434975"/>
          </a:xfrm>
        </p:spPr>
        <p:txBody>
          <a:bodyPr/>
          <a:lstStyle/>
          <a:p>
            <a:r>
              <a:rPr lang="en-US"/>
              <a:t>Click to edit Master title style</a:t>
            </a:r>
            <a:endParaRPr lang="en-US" dirty="0"/>
          </a:p>
        </p:txBody>
      </p:sp>
      <p:sp>
        <p:nvSpPr>
          <p:cNvPr id="3" name="Picture Placeholder 9">
            <a:extLst>
              <a:ext uri="{FF2B5EF4-FFF2-40B4-BE49-F238E27FC236}">
                <a16:creationId xmlns:a16="http://schemas.microsoft.com/office/drawing/2014/main" id="{071C30E2-10A6-5251-1FC6-8810B8777FFE}"/>
              </a:ext>
            </a:extLst>
          </p:cNvPr>
          <p:cNvSpPr>
            <a:spLocks noGrp="1"/>
          </p:cNvSpPr>
          <p:nvPr>
            <p:ph type="pic" sz="quarter" idx="37" hasCustomPrompt="1"/>
          </p:nvPr>
        </p:nvSpPr>
        <p:spPr>
          <a:xfrm>
            <a:off x="546100" y="1849438"/>
            <a:ext cx="722376" cy="720725"/>
          </a:xfrm>
          <a:noFill/>
          <a:ln>
            <a:noFill/>
          </a:ln>
        </p:spPr>
        <p:txBody>
          <a:bodyPr anchor="ctr"/>
          <a:lstStyle>
            <a:lvl1pPr algn="ctr">
              <a:defRPr>
                <a:solidFill>
                  <a:schemeClr val="tx1"/>
                </a:solidFill>
              </a:defRPr>
            </a:lvl1pPr>
          </a:lstStyle>
          <a:p>
            <a:r>
              <a:rPr lang="en-US" dirty="0"/>
              <a:t>Icon</a:t>
            </a:r>
          </a:p>
        </p:txBody>
      </p:sp>
      <p:sp>
        <p:nvSpPr>
          <p:cNvPr id="11" name="Picture Placeholder 9">
            <a:extLst>
              <a:ext uri="{FF2B5EF4-FFF2-40B4-BE49-F238E27FC236}">
                <a16:creationId xmlns:a16="http://schemas.microsoft.com/office/drawing/2014/main" id="{2779889F-8243-735B-D407-39B553561C4A}"/>
              </a:ext>
            </a:extLst>
          </p:cNvPr>
          <p:cNvSpPr>
            <a:spLocks noGrp="1" noChangeAspect="1"/>
          </p:cNvSpPr>
          <p:nvPr>
            <p:ph type="pic" sz="quarter" idx="38" hasCustomPrompt="1"/>
          </p:nvPr>
        </p:nvSpPr>
        <p:spPr>
          <a:xfrm>
            <a:off x="546100" y="3146426"/>
            <a:ext cx="723632" cy="692149"/>
          </a:xfrm>
          <a:noFill/>
          <a:ln>
            <a:noFill/>
          </a:ln>
        </p:spPr>
        <p:txBody>
          <a:bodyPr anchor="ctr"/>
          <a:lstStyle>
            <a:lvl1pPr algn="ctr">
              <a:defRPr>
                <a:solidFill>
                  <a:schemeClr val="tx1"/>
                </a:solidFill>
              </a:defRPr>
            </a:lvl1pPr>
          </a:lstStyle>
          <a:p>
            <a:r>
              <a:rPr lang="en-US" dirty="0"/>
              <a:t>Icon</a:t>
            </a:r>
          </a:p>
        </p:txBody>
      </p:sp>
      <p:sp>
        <p:nvSpPr>
          <p:cNvPr id="12" name="Picture Placeholder 9">
            <a:extLst>
              <a:ext uri="{FF2B5EF4-FFF2-40B4-BE49-F238E27FC236}">
                <a16:creationId xmlns:a16="http://schemas.microsoft.com/office/drawing/2014/main" id="{7E3BD4E3-4BCD-3C87-CEE7-D70639AB32E4}"/>
              </a:ext>
            </a:extLst>
          </p:cNvPr>
          <p:cNvSpPr>
            <a:spLocks noGrp="1"/>
          </p:cNvSpPr>
          <p:nvPr>
            <p:ph type="pic" sz="quarter" idx="39" hasCustomPrompt="1"/>
          </p:nvPr>
        </p:nvSpPr>
        <p:spPr>
          <a:xfrm>
            <a:off x="546100" y="4421188"/>
            <a:ext cx="722376" cy="730249"/>
          </a:xfrm>
          <a:noFill/>
          <a:ln>
            <a:noFill/>
          </a:ln>
        </p:spPr>
        <p:txBody>
          <a:bodyPr anchor="ctr"/>
          <a:lstStyle>
            <a:lvl1pPr algn="ctr">
              <a:defRPr>
                <a:solidFill>
                  <a:schemeClr val="tx1"/>
                </a:solidFill>
              </a:defRPr>
            </a:lvl1pPr>
          </a:lstStyle>
          <a:p>
            <a:r>
              <a:rPr lang="en-US" dirty="0"/>
              <a:t>Icon</a:t>
            </a:r>
          </a:p>
        </p:txBody>
      </p:sp>
      <p:sp>
        <p:nvSpPr>
          <p:cNvPr id="30" name="Text Placeholder 10">
            <a:extLst>
              <a:ext uri="{FF2B5EF4-FFF2-40B4-BE49-F238E27FC236}">
                <a16:creationId xmlns:a16="http://schemas.microsoft.com/office/drawing/2014/main" id="{3CA37D90-0D74-AE2A-B25D-69FCBDEAD1C9}"/>
              </a:ext>
            </a:extLst>
          </p:cNvPr>
          <p:cNvSpPr>
            <a:spLocks noGrp="1"/>
          </p:cNvSpPr>
          <p:nvPr>
            <p:ph type="body" sz="quarter" idx="21"/>
          </p:nvPr>
        </p:nvSpPr>
        <p:spPr>
          <a:xfrm>
            <a:off x="546100" y="1127125"/>
            <a:ext cx="5445125" cy="296863"/>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31" name="Text Placeholder 15">
            <a:extLst>
              <a:ext uri="{FF2B5EF4-FFF2-40B4-BE49-F238E27FC236}">
                <a16:creationId xmlns:a16="http://schemas.microsoft.com/office/drawing/2014/main" id="{91CF4EAB-36B2-D655-23E6-0560D7AA1292}"/>
              </a:ext>
            </a:extLst>
          </p:cNvPr>
          <p:cNvSpPr>
            <a:spLocks noGrp="1"/>
          </p:cNvSpPr>
          <p:nvPr>
            <p:ph type="body" sz="quarter" idx="22"/>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3" name="Content Placeholder 32">
            <a:extLst>
              <a:ext uri="{FF2B5EF4-FFF2-40B4-BE49-F238E27FC236}">
                <a16:creationId xmlns:a16="http://schemas.microsoft.com/office/drawing/2014/main" id="{F52E03F2-F72D-3919-6A71-4CEA2D954B96}"/>
              </a:ext>
            </a:extLst>
          </p:cNvPr>
          <p:cNvSpPr>
            <a:spLocks noGrp="1"/>
          </p:cNvSpPr>
          <p:nvPr>
            <p:ph sz="quarter" idx="40"/>
          </p:nvPr>
        </p:nvSpPr>
        <p:spPr>
          <a:xfrm>
            <a:off x="1485901" y="1849438"/>
            <a:ext cx="4505324" cy="998537"/>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5" name="Content Placeholder 34">
            <a:extLst>
              <a:ext uri="{FF2B5EF4-FFF2-40B4-BE49-F238E27FC236}">
                <a16:creationId xmlns:a16="http://schemas.microsoft.com/office/drawing/2014/main" id="{B626F10D-848A-E6CB-7D19-295563F81456}"/>
              </a:ext>
            </a:extLst>
          </p:cNvPr>
          <p:cNvSpPr>
            <a:spLocks noGrp="1"/>
          </p:cNvSpPr>
          <p:nvPr>
            <p:ph sz="quarter" idx="41"/>
          </p:nvPr>
        </p:nvSpPr>
        <p:spPr>
          <a:xfrm>
            <a:off x="1485900" y="3146426"/>
            <a:ext cx="4505325" cy="8382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7" name="Content Placeholder 36">
            <a:extLst>
              <a:ext uri="{FF2B5EF4-FFF2-40B4-BE49-F238E27FC236}">
                <a16:creationId xmlns:a16="http://schemas.microsoft.com/office/drawing/2014/main" id="{FE10D5E1-C329-1061-FDA3-9EC5BE5ECB6F}"/>
              </a:ext>
            </a:extLst>
          </p:cNvPr>
          <p:cNvSpPr>
            <a:spLocks noGrp="1"/>
          </p:cNvSpPr>
          <p:nvPr>
            <p:ph sz="quarter" idx="42"/>
          </p:nvPr>
        </p:nvSpPr>
        <p:spPr>
          <a:xfrm>
            <a:off x="1485900" y="4421189"/>
            <a:ext cx="4505325" cy="10207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4" name="Freeform: Shape 1">
            <a:extLst>
              <a:ext uri="{FF2B5EF4-FFF2-40B4-BE49-F238E27FC236}">
                <a16:creationId xmlns:a16="http://schemas.microsoft.com/office/drawing/2014/main" id="{95330A2F-60E5-7936-AEAA-B895659C771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3F72B10-AE27-C87D-962A-3A3B957872CA}"/>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E53C9D36-CC3C-52FB-4BB0-A2DF755DED0F}"/>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E16C55B6-F180-3D0B-7407-FC7593B87510}"/>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3" name="Rectangle 12">
              <a:extLst>
                <a:ext uri="{FF2B5EF4-FFF2-40B4-BE49-F238E27FC236}">
                  <a16:creationId xmlns:a16="http://schemas.microsoft.com/office/drawing/2014/main" id="{C7B930A4-5FA8-FEE7-7C34-0BA941E3510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BBB41796-1115-D253-FC65-E3A0C338A81D}"/>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C6236E39-011E-D98C-E844-9DFAB067DDE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FA843DB8-45BC-120B-D266-8862B674614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0A67DADA-7E1D-C2D2-F3C3-75493952B4B9}"/>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DF4AE2E-53F3-596A-05FD-A675DCD8B686}"/>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D112EEB-6669-793E-5621-8B9DAB6F19B2}"/>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5113B90F-F652-91D6-F1D0-B40DD102761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14E4EF9B-CCE0-5576-A25B-4A5D2C406ED7}"/>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5F629906-FEA8-6DEB-826A-126C2E70194F}"/>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D0FD9304-B581-056E-A6A1-F1247914489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F2A954A3-626F-8D4C-C2EC-F6BA291677D1}"/>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BAD63A21-26C7-D20A-6788-470C0B9A5AC0}"/>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2CA92038-0CEE-10EF-214C-930B203AE856}"/>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AA1C1130-724C-FC6D-A195-5656182CCE2F}"/>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E13262AA-2758-5AE7-1B7B-E580F8C2ED05}"/>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4947653-2919-3C99-B019-D09F7B84307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539A081-08DD-8145-44FB-B391F4F897B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1199063E-542F-643C-A736-858A8883FC6D}"/>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883752F-252E-13B8-70D8-E14FE452436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02E5EA2-077B-B5F8-B840-13C0C0C80C1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0CE3974E-38DD-464C-8AAE-FA049720E07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49062C4E-C3C5-63D7-27D7-40F58C8C2E8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2FDFCD2C-714D-00A0-AAAF-C04E846F226F}"/>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2" name="TextBox 41">
            <a:extLst>
              <a:ext uri="{FF2B5EF4-FFF2-40B4-BE49-F238E27FC236}">
                <a16:creationId xmlns:a16="http://schemas.microsoft.com/office/drawing/2014/main" id="{78AED87E-8BBA-F48B-CB48-BCDDD1ABCC9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447881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p:nvPr>
        </p:nvSpPr>
        <p:spPr>
          <a:xfrm>
            <a:off x="6191886" y="0"/>
            <a:ext cx="6000113" cy="6858000"/>
          </a:xfrm>
          <a:solidFill>
            <a:schemeClr val="bg1">
              <a:lumMod val="65000"/>
            </a:schemeClr>
          </a:solidFill>
        </p:spPr>
        <p:txBody>
          <a:bodyPr anchor="ctr"/>
          <a:lstStyle>
            <a:lvl1pPr algn="ctr">
              <a:defRPr>
                <a:solidFill>
                  <a:schemeClr val="bg1"/>
                </a:solidFill>
              </a:defRPr>
            </a:lvl1pPr>
          </a:lstStyle>
          <a:p>
            <a:r>
              <a:rPr lang="en-US"/>
              <a:t>Click icon to add picture</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bg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37E1B056-6E37-0195-3E1E-328A2FEFCC8B}"/>
              </a:ext>
            </a:extLst>
          </p:cNvPr>
          <p:cNvSpPr>
            <a:spLocks noGrp="1"/>
          </p:cNvSpPr>
          <p:nvPr>
            <p:ph type="title"/>
          </p:nvPr>
        </p:nvSpPr>
        <p:spPr>
          <a:xfrm>
            <a:off x="546101" y="552450"/>
            <a:ext cx="5445124" cy="434975"/>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5E92B4B8-6955-9D30-1BC3-A16EF74E8AD5}"/>
              </a:ext>
            </a:extLst>
          </p:cNvPr>
          <p:cNvSpPr>
            <a:spLocks noGrp="1"/>
          </p:cNvSpPr>
          <p:nvPr>
            <p:ph type="body" sz="quarter" idx="18"/>
          </p:nvPr>
        </p:nvSpPr>
        <p:spPr>
          <a:xfrm>
            <a:off x="546100" y="1127125"/>
            <a:ext cx="5445125"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AA9F4984-857B-C872-E78B-8D7B49A19FCB}"/>
              </a:ext>
            </a:extLst>
          </p:cNvPr>
          <p:cNvSpPr>
            <a:spLocks noGrp="1"/>
          </p:cNvSpPr>
          <p:nvPr>
            <p:ph type="body" sz="quarter" idx="19" hasCustomPrompt="1"/>
          </p:nvPr>
        </p:nvSpPr>
        <p:spPr>
          <a:xfrm>
            <a:off x="546100" y="6019800"/>
            <a:ext cx="544512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7" name="Content Placeholder 25">
            <a:extLst>
              <a:ext uri="{FF2B5EF4-FFF2-40B4-BE49-F238E27FC236}">
                <a16:creationId xmlns:a16="http://schemas.microsoft.com/office/drawing/2014/main" id="{5C8016BC-6435-33AA-70C0-6D27BA55395C}"/>
              </a:ext>
            </a:extLst>
          </p:cNvPr>
          <p:cNvSpPr>
            <a:spLocks noGrp="1"/>
          </p:cNvSpPr>
          <p:nvPr>
            <p:ph sz="quarter" idx="23"/>
          </p:nvPr>
        </p:nvSpPr>
        <p:spPr>
          <a:xfrm>
            <a:off x="546100" y="1849438"/>
            <a:ext cx="5445125"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8616E94E-0493-7557-84ED-87FA64976DC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A0E15687-E142-4BB7-ADD8-0EBD838852D4}"/>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24A6F659-4945-5675-3C23-11AC69493EEF}"/>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FE122687-7654-A3B8-106A-75B04B46B74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6FA8C147-36C4-EDB9-5917-BC4891BFD971}"/>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78998375-796C-4972-5045-E03C57BEB7B6}"/>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CE429156-D9F4-EC2F-1B74-8C96AC2ED2E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34B807C1-AFF1-4FBF-1D8D-A3FC36DEC4DC}"/>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0C0CAE1-C692-EE9F-2BF9-0E4A5491A80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6D5F9A3-1DF9-BEF4-9103-922F13E71AC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F4BEB5FC-5672-DE53-4B81-C6137DFBFA7C}"/>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6348461-E5C7-1278-E348-9D3F4EFFC44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F4633C61-96F1-5A48-EB7F-C0C19FACCF37}"/>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6921E22-60FC-25D6-190C-D77C1A27CF9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A2228CF-695C-4E85-E662-F7021C91687F}"/>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2524F3A6-7DF9-EF86-F5AC-A22E052DAAEC}"/>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92A3953C-E430-DF6F-C0C7-83F3091975CB}"/>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8D3A61F8-B1F0-168B-1927-81B39B1807DA}"/>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144BF951-341F-07B7-87BE-C052C85E050E}"/>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AE4704E6-2527-758B-1642-314112927C35}"/>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0D6A488-1516-E430-B5D7-D6881EBC9A59}"/>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A0DB1042-081D-6BC6-EC0E-618CBD48945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24CB99CA-685C-921B-FB7C-5BF56F87FE81}"/>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1F6A5B42-3F89-96D4-5D4C-26B63652649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C87F23AD-6A13-49BD-8FA1-B7C1241D0FB4}"/>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8A1CC939-B3C0-F88E-11F5-C35C1CA2C86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A45F9FE-6273-A2B6-36B3-2D4E63C9724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29564F5D-7115-406E-2298-2C1198810EE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1C09283E-4DC4-A374-90DE-AFE1BC101C98}"/>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794034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Photo - Subhea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p:nvPr>
        </p:nvSpPr>
        <p:spPr>
          <a:xfrm>
            <a:off x="6194424" y="0"/>
            <a:ext cx="5997575" cy="6858000"/>
          </a:xfrm>
          <a:solidFill>
            <a:schemeClr val="bg1">
              <a:lumMod val="65000"/>
            </a:schemeClr>
          </a:solidFill>
        </p:spPr>
        <p:txBody>
          <a:bodyPr anchor="ctr"/>
          <a:lstStyle>
            <a:lvl1pPr algn="ctr">
              <a:defRPr>
                <a:solidFill>
                  <a:schemeClr val="bg1"/>
                </a:solidFill>
              </a:defRPr>
            </a:lvl1pPr>
          </a:lstStyle>
          <a:p>
            <a:r>
              <a:rPr lang="en-US"/>
              <a:t>Click icon to add picture</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bg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6" name="Title 5">
            <a:extLst>
              <a:ext uri="{FF2B5EF4-FFF2-40B4-BE49-F238E27FC236}">
                <a16:creationId xmlns:a16="http://schemas.microsoft.com/office/drawing/2014/main" id="{FA65A5E6-24CF-BD36-5E96-8042A9E0ECC7}"/>
              </a:ext>
            </a:extLst>
          </p:cNvPr>
          <p:cNvSpPr>
            <a:spLocks noGrp="1"/>
          </p:cNvSpPr>
          <p:nvPr>
            <p:ph type="title"/>
          </p:nvPr>
        </p:nvSpPr>
        <p:spPr>
          <a:xfrm>
            <a:off x="546100" y="552450"/>
            <a:ext cx="5444329" cy="434975"/>
          </a:xfrm>
        </p:spPr>
        <p:txBody>
          <a:body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163054C7-C247-490C-C290-6EB0D4E9DC74}"/>
              </a:ext>
            </a:extLst>
          </p:cNvPr>
          <p:cNvSpPr>
            <a:spLocks noGrp="1"/>
          </p:cNvSpPr>
          <p:nvPr>
            <p:ph type="body" sz="quarter" idx="23"/>
          </p:nvPr>
        </p:nvSpPr>
        <p:spPr>
          <a:xfrm>
            <a:off x="546100" y="1127125"/>
            <a:ext cx="5445125"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3">
            <a:extLst>
              <a:ext uri="{FF2B5EF4-FFF2-40B4-BE49-F238E27FC236}">
                <a16:creationId xmlns:a16="http://schemas.microsoft.com/office/drawing/2014/main" id="{A96A9E9C-CF80-8438-5697-6A29008CD5FA}"/>
              </a:ext>
            </a:extLst>
          </p:cNvPr>
          <p:cNvSpPr>
            <a:spLocks noGrp="1"/>
          </p:cNvSpPr>
          <p:nvPr>
            <p:ph type="body" sz="quarter" idx="24"/>
          </p:nvPr>
        </p:nvSpPr>
        <p:spPr>
          <a:xfrm>
            <a:off x="546100" y="6019801"/>
            <a:ext cx="544512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8" name="Content Placeholder 29">
            <a:extLst>
              <a:ext uri="{FF2B5EF4-FFF2-40B4-BE49-F238E27FC236}">
                <a16:creationId xmlns:a16="http://schemas.microsoft.com/office/drawing/2014/main" id="{75ADEAFE-4009-A3BC-3F86-F58A050AF5C0}"/>
              </a:ext>
            </a:extLst>
          </p:cNvPr>
          <p:cNvSpPr>
            <a:spLocks noGrp="1"/>
          </p:cNvSpPr>
          <p:nvPr>
            <p:ph sz="quarter" idx="27"/>
          </p:nvPr>
        </p:nvSpPr>
        <p:spPr>
          <a:xfrm>
            <a:off x="546892" y="2425700"/>
            <a:ext cx="5444333"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33">
            <a:extLst>
              <a:ext uri="{FF2B5EF4-FFF2-40B4-BE49-F238E27FC236}">
                <a16:creationId xmlns:a16="http://schemas.microsoft.com/office/drawing/2014/main" id="{C8FCEF29-492C-8F4E-A702-5AD89C03B6B4}"/>
              </a:ext>
            </a:extLst>
          </p:cNvPr>
          <p:cNvSpPr>
            <a:spLocks noGrp="1"/>
          </p:cNvSpPr>
          <p:nvPr>
            <p:ph type="body" sz="quarter" idx="29"/>
          </p:nvPr>
        </p:nvSpPr>
        <p:spPr>
          <a:xfrm>
            <a:off x="546893" y="1849437"/>
            <a:ext cx="5444332"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F7BABF80-41FE-5368-5121-DFAA91C3200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37D8053C-789A-7C26-0001-93D130F506EE}"/>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BD05CE29-C48B-0B93-ED60-B1EA044E550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15D6B835-7CE0-779D-69A8-3C903732D03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3C8D5D66-A80D-11F1-1603-8B5BE6B91AC3}"/>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EEEB7490-BD02-FA55-292D-152EBD449303}"/>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455C4EC4-C050-611E-FECA-DB1F6C99FCAF}"/>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2DFA7B7-9C7F-7207-A1A1-27D906F1F769}"/>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5FE04152-C3DE-D8DC-F4A7-F62941E9F6C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A206453-9344-6766-E6D8-DB05E2776C3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96C3E831-769D-287A-8DE3-D7DC3F1EA34D}"/>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6CAD33E2-C0FF-2F57-5066-F9806F8D6DD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58015D24-E9BA-8201-BADA-69E3F3D7C24F}"/>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2C4C12E-5105-6BAA-61A4-220D3BF0554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96CD0CB-5FA8-485D-3A69-2EC97364EFB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0035B18D-7F16-93D8-5273-6FC41CBD61C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6281C6CE-DA5B-7752-915B-44500EAA459A}"/>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B3C96277-4D09-D98C-8C72-144AFE0A2CB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C9BFACDC-E101-1A01-7FD9-B2236D9D36EE}"/>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CCE882D4-4588-3B74-FE9B-03E055F5C70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9C1F65DE-BC6C-01A8-6B65-AD10695F2AA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40C811D-5E45-2301-BE64-087C3242F7C9}"/>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87C2B7AD-9561-7B8E-892F-9B7479EE4E3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11D1DE9C-4673-0FEE-68CE-108485DB201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113B312-45AE-5251-17E3-D619C972FDC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0B1B1CC-B202-F6C0-BFAB-DCD501E7ABA8}"/>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8F385E38-16D6-72DE-D9B9-D610801A60DB}"/>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0BED48A7-BCF7-99A5-7DE5-E9CAED2E0B63}"/>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AB4962F0-D6B4-2025-B8A2-DE47810AA96D}"/>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4274626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ynamic Slices 1 / Ligh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chemeClr val="bg1">
              <a:lumMod val="65000"/>
            </a:schemeClr>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chemeClr val="bg1">
              <a:lumMod val="65000"/>
            </a:schemeClr>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5" name="Title 4">
            <a:extLst>
              <a:ext uri="{FF2B5EF4-FFF2-40B4-BE49-F238E27FC236}">
                <a16:creationId xmlns:a16="http://schemas.microsoft.com/office/drawing/2014/main" id="{B8ED52C6-CAF9-7CFB-3BBD-C28F1DD35377}"/>
              </a:ext>
            </a:extLst>
          </p:cNvPr>
          <p:cNvSpPr>
            <a:spLocks noGrp="1"/>
          </p:cNvSpPr>
          <p:nvPr>
            <p:ph type="title"/>
          </p:nvPr>
        </p:nvSpPr>
        <p:spPr>
          <a:xfrm>
            <a:off x="546541" y="552450"/>
            <a:ext cx="6851210" cy="434975"/>
          </a:xfrm>
        </p:spPr>
        <p:txBody>
          <a:body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C6506391-3DB1-9F32-7688-9823C2B43230}"/>
              </a:ext>
            </a:extLst>
          </p:cNvPr>
          <p:cNvSpPr>
            <a:spLocks noGrp="1"/>
          </p:cNvSpPr>
          <p:nvPr>
            <p:ph type="body" sz="quarter" idx="18"/>
          </p:nvPr>
        </p:nvSpPr>
        <p:spPr>
          <a:xfrm>
            <a:off x="546540" y="1127126"/>
            <a:ext cx="6851210"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4C8DB3B3-004C-E921-0B4A-5EE8B997DF71}"/>
              </a:ext>
            </a:extLst>
          </p:cNvPr>
          <p:cNvSpPr>
            <a:spLocks noGrp="1"/>
          </p:cNvSpPr>
          <p:nvPr>
            <p:ph type="body" sz="quarter" idx="19" hasCustomPrompt="1"/>
          </p:nvPr>
        </p:nvSpPr>
        <p:spPr>
          <a:xfrm>
            <a:off x="546541" y="6019800"/>
            <a:ext cx="685121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8" name="Content Placeholder 25">
            <a:extLst>
              <a:ext uri="{FF2B5EF4-FFF2-40B4-BE49-F238E27FC236}">
                <a16:creationId xmlns:a16="http://schemas.microsoft.com/office/drawing/2014/main" id="{02974D94-9BEF-B148-C21F-FB42A3CC7E5D}"/>
              </a:ext>
            </a:extLst>
          </p:cNvPr>
          <p:cNvSpPr>
            <a:spLocks noGrp="1"/>
          </p:cNvSpPr>
          <p:nvPr>
            <p:ph sz="quarter" idx="23"/>
          </p:nvPr>
        </p:nvSpPr>
        <p:spPr>
          <a:xfrm>
            <a:off x="546540" y="1849438"/>
            <a:ext cx="6851209" cy="401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reeform: Shape 1">
            <a:extLst>
              <a:ext uri="{FF2B5EF4-FFF2-40B4-BE49-F238E27FC236}">
                <a16:creationId xmlns:a16="http://schemas.microsoft.com/office/drawing/2014/main" id="{F40E8DDF-510D-216B-85E8-D4072E8AC2CB}"/>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3" name="Group 2">
            <a:extLst>
              <a:ext uri="{FF2B5EF4-FFF2-40B4-BE49-F238E27FC236}">
                <a16:creationId xmlns:a16="http://schemas.microsoft.com/office/drawing/2014/main" id="{A973EFF3-D434-39D9-0595-6F5DD8F38754}"/>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E36A5650-ACE6-67F1-DF7E-1B6921F9CEF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FA39C977-6CAE-0069-CB3A-57579877EC9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DF5723C7-B157-D0A8-C114-A8DF8C5456B9}"/>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20FA49A2-5138-F942-8922-9DDA65D1947A}"/>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EBF27ED4-E45A-E094-AE73-F4C6A1F936A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039163DC-9A56-2255-FEDE-EAD56E9F3F5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FCBF9B88-B3F9-99ED-B759-521F74AE680A}"/>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B946A387-3F4B-CCAF-4DFB-9BEB350E65A5}"/>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73C3EF3-091A-9859-E89E-BEF45BF17A9F}"/>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BB8B7692-33D4-8820-6D39-95B3CF31D291}"/>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1609A26B-4BE2-3A09-D318-E19435EE4B5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2C92F9C5-0B37-64A4-8972-6938BDFA660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989F501A-5657-083C-14E6-4B78666D10C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AB6FFAF5-394C-E1A6-353D-D193806EC3BA}"/>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2E926A74-29DA-E22C-E201-D409CEB9A0A4}"/>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B8901B06-2B0C-E8F7-4100-9F594D2DD433}"/>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000174B0-B1CD-857B-0E72-44FAA9931BB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C58D7C77-72E6-9072-3576-FFAF09BE01E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89538AE-D9FA-EFFD-C845-BD176A6F66E8}"/>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FC81E192-1BAF-4328-BFBC-C3C0EFF1B85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39A43FA5-9E93-D651-5DAB-59E2C5B162F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235892B-C5A3-1176-2B86-A829AC99B43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6598E998-1ABF-42A5-78AE-E96925991B8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DA66917A-233B-071C-B4AC-0D293C113BB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AEEA5806-04DF-4B44-05CF-34229EAB732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BE640CA7-3C00-A5CA-3AEC-1E74082C736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F78761B1-EBCC-292B-5BAC-6E6F2F4BC38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327020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ynamic Slices 1 / Light - Subhea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chemeClr val="bg1">
              <a:lumMod val="65000"/>
            </a:schemeClr>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chemeClr val="bg1">
              <a:lumMod val="65000"/>
            </a:schemeClr>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12" name="Title 11">
            <a:extLst>
              <a:ext uri="{FF2B5EF4-FFF2-40B4-BE49-F238E27FC236}">
                <a16:creationId xmlns:a16="http://schemas.microsoft.com/office/drawing/2014/main" id="{4B789C02-8217-29F3-CCBF-88E3D196B36D}"/>
              </a:ext>
            </a:extLst>
          </p:cNvPr>
          <p:cNvSpPr>
            <a:spLocks noGrp="1"/>
          </p:cNvSpPr>
          <p:nvPr>
            <p:ph type="title"/>
          </p:nvPr>
        </p:nvSpPr>
        <p:spPr>
          <a:xfrm>
            <a:off x="546100" y="552450"/>
            <a:ext cx="6851651" cy="434975"/>
          </a:xfrm>
        </p:spPr>
        <p:txBody>
          <a:body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8BA902E5-1959-8D93-356A-51055AFC1FFA}"/>
              </a:ext>
            </a:extLst>
          </p:cNvPr>
          <p:cNvSpPr>
            <a:spLocks noGrp="1"/>
          </p:cNvSpPr>
          <p:nvPr>
            <p:ph type="body" sz="quarter" idx="23"/>
          </p:nvPr>
        </p:nvSpPr>
        <p:spPr>
          <a:xfrm>
            <a:off x="546100" y="1127125"/>
            <a:ext cx="6853046"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7" name="Text Placeholder 13">
            <a:extLst>
              <a:ext uri="{FF2B5EF4-FFF2-40B4-BE49-F238E27FC236}">
                <a16:creationId xmlns:a16="http://schemas.microsoft.com/office/drawing/2014/main" id="{D5FC25B8-805C-1612-14FC-B175AA440631}"/>
              </a:ext>
            </a:extLst>
          </p:cNvPr>
          <p:cNvSpPr>
            <a:spLocks noGrp="1"/>
          </p:cNvSpPr>
          <p:nvPr>
            <p:ph type="body" sz="quarter" idx="24"/>
          </p:nvPr>
        </p:nvSpPr>
        <p:spPr>
          <a:xfrm>
            <a:off x="546100" y="6019801"/>
            <a:ext cx="6851649"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1" name="Content Placeholder 29">
            <a:extLst>
              <a:ext uri="{FF2B5EF4-FFF2-40B4-BE49-F238E27FC236}">
                <a16:creationId xmlns:a16="http://schemas.microsoft.com/office/drawing/2014/main" id="{9FBDFEC1-9F37-0749-6D25-E3B502E7E966}"/>
              </a:ext>
            </a:extLst>
          </p:cNvPr>
          <p:cNvSpPr>
            <a:spLocks noGrp="1"/>
          </p:cNvSpPr>
          <p:nvPr>
            <p:ph sz="quarter" idx="27"/>
          </p:nvPr>
        </p:nvSpPr>
        <p:spPr>
          <a:xfrm>
            <a:off x="546894" y="2425700"/>
            <a:ext cx="6850856"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3">
            <a:extLst>
              <a:ext uri="{FF2B5EF4-FFF2-40B4-BE49-F238E27FC236}">
                <a16:creationId xmlns:a16="http://schemas.microsoft.com/office/drawing/2014/main" id="{F955E566-2D25-F593-52AC-63C9C65B51E7}"/>
              </a:ext>
            </a:extLst>
          </p:cNvPr>
          <p:cNvSpPr>
            <a:spLocks noGrp="1"/>
          </p:cNvSpPr>
          <p:nvPr>
            <p:ph type="body" sz="quarter" idx="29"/>
          </p:nvPr>
        </p:nvSpPr>
        <p:spPr>
          <a:xfrm>
            <a:off x="546100" y="1849437"/>
            <a:ext cx="6851650"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7D110800-24A7-26C6-5A11-FE974CF72AC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461A966C-0D2D-C911-B673-26C5FF4B74D9}"/>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B20DF9F9-9BE3-2C67-1549-C5B7A5540A1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4" name="TextBox 13">
              <a:extLst>
                <a:ext uri="{FF2B5EF4-FFF2-40B4-BE49-F238E27FC236}">
                  <a16:creationId xmlns:a16="http://schemas.microsoft.com/office/drawing/2014/main" id="{DEBB8E2A-CF4A-3716-B985-BD09E78EDE73}"/>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5" name="Rectangle 14">
              <a:extLst>
                <a:ext uri="{FF2B5EF4-FFF2-40B4-BE49-F238E27FC236}">
                  <a16:creationId xmlns:a16="http://schemas.microsoft.com/office/drawing/2014/main" id="{A26DC3F1-94A6-52DC-25F1-6D14289DC58F}"/>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6" name="Group 15">
              <a:extLst>
                <a:ext uri="{FF2B5EF4-FFF2-40B4-BE49-F238E27FC236}">
                  <a16:creationId xmlns:a16="http://schemas.microsoft.com/office/drawing/2014/main" id="{BC283FBF-3505-EA4E-C46E-B11F756CDFA2}"/>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681FD788-78FA-FF5A-B809-FA3EFEE05629}"/>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85505617-23BE-CFA1-7333-0ACBACE1B65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7479AB1-606D-AF58-DC21-CACE0497606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F083B8D-1005-0516-4AEF-D4865363F61B}"/>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D55A2EC1-B9E7-EA41-D72E-5F5F960D3C80}"/>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E986D23F-04A3-F95E-BED7-7CF2A5B4DEF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1E2BC24-2599-9AA8-3971-D86657E430A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27350B07-C90B-F437-DCA3-A084C5447B60}"/>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EEE7072E-4144-0D58-CA2C-2985BD5A8C9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A02C719C-B391-88D4-8E54-92A82BE21A14}"/>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7" name="Group 16">
              <a:extLst>
                <a:ext uri="{FF2B5EF4-FFF2-40B4-BE49-F238E27FC236}">
                  <a16:creationId xmlns:a16="http://schemas.microsoft.com/office/drawing/2014/main" id="{8E9012BF-DA3E-2291-784A-DB8072842808}"/>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C3BE9B52-87FE-81FB-A20C-8437675160C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FE00BDC-1660-2DE0-F51B-984DA49E9855}"/>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2097C17E-5355-A876-35A5-7B81920C373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41115C6-9CBC-18D7-25DA-AF1C9570F1B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EF5B0DC-6436-45E8-185A-1D3434FCEE2E}"/>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DB65638-6C58-D018-E091-BC49E10B627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C9B8FFEF-0E7A-6A2C-2745-66CC122DAFC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57B96EDA-3AF8-3FC7-9B83-265246966A3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14CB0847-0CEB-5478-2A10-E4C6268C7BF7}"/>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B1043B41-B0C3-F1E1-EEC3-A3295D36AEE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8" name="TextBox 17">
              <a:extLst>
                <a:ext uri="{FF2B5EF4-FFF2-40B4-BE49-F238E27FC236}">
                  <a16:creationId xmlns:a16="http://schemas.microsoft.com/office/drawing/2014/main" id="{8B7F89C4-B83E-E3EE-28C6-7B23F682F4A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3E42BDA4-3EB1-DAAF-522C-417AF1D32161}"/>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88840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ynamic Slices 1 / Dark">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rgbClr val="A6A9AA"/>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rgbClr val="A6A9AA"/>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5" name="Title 4">
            <a:extLst>
              <a:ext uri="{FF2B5EF4-FFF2-40B4-BE49-F238E27FC236}">
                <a16:creationId xmlns:a16="http://schemas.microsoft.com/office/drawing/2014/main" id="{DFA82EE6-606F-A412-2CF2-001ACBC3F752}"/>
              </a:ext>
            </a:extLst>
          </p:cNvPr>
          <p:cNvSpPr>
            <a:spLocks noGrp="1"/>
          </p:cNvSpPr>
          <p:nvPr>
            <p:ph type="title"/>
          </p:nvPr>
        </p:nvSpPr>
        <p:spPr>
          <a:xfrm>
            <a:off x="546892" y="552449"/>
            <a:ext cx="6849111" cy="434975"/>
          </a:xfrm>
        </p:spPr>
        <p:txBody>
          <a:bodyPr/>
          <a:lstStyle>
            <a:lvl1pPr>
              <a:defRPr>
                <a:solidFill>
                  <a:schemeClr val="accent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98C27CD0-E7ED-0F06-9583-C2455E4C7100}"/>
              </a:ext>
            </a:extLst>
          </p:cNvPr>
          <p:cNvSpPr>
            <a:spLocks noGrp="1"/>
          </p:cNvSpPr>
          <p:nvPr>
            <p:ph type="body" sz="quarter" idx="18"/>
          </p:nvPr>
        </p:nvSpPr>
        <p:spPr>
          <a:xfrm>
            <a:off x="548640" y="1127126"/>
            <a:ext cx="6849110"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tx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153D2C7A-DCFA-04C5-B25D-045A4E287A01}"/>
              </a:ext>
            </a:extLst>
          </p:cNvPr>
          <p:cNvSpPr>
            <a:spLocks noGrp="1"/>
          </p:cNvSpPr>
          <p:nvPr>
            <p:ph type="body" sz="quarter" idx="19" hasCustomPrompt="1"/>
          </p:nvPr>
        </p:nvSpPr>
        <p:spPr>
          <a:xfrm>
            <a:off x="546540" y="6019800"/>
            <a:ext cx="6849111" cy="292099"/>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7" name="Content Placeholder 25">
            <a:extLst>
              <a:ext uri="{FF2B5EF4-FFF2-40B4-BE49-F238E27FC236}">
                <a16:creationId xmlns:a16="http://schemas.microsoft.com/office/drawing/2014/main" id="{C0678888-447D-EFD9-9770-C2B47B8E8D77}"/>
              </a:ext>
            </a:extLst>
          </p:cNvPr>
          <p:cNvSpPr>
            <a:spLocks noGrp="1"/>
          </p:cNvSpPr>
          <p:nvPr>
            <p:ph sz="quarter" idx="23"/>
          </p:nvPr>
        </p:nvSpPr>
        <p:spPr>
          <a:xfrm>
            <a:off x="546540" y="1849438"/>
            <a:ext cx="6851209" cy="4017962"/>
          </a:xfrm>
        </p:spPr>
        <p:txBody>
          <a:bodyPr/>
          <a:lstStyle>
            <a:lvl3pPr>
              <a:buClr>
                <a:schemeClr val="tx1"/>
              </a:buClr>
              <a:defRPr/>
            </a:lvl3pPr>
            <a:lvl5pPr>
              <a:buClr>
                <a:schemeClr val="tx1"/>
              </a:buClr>
              <a:defRPr/>
            </a:lvl5pPr>
            <a:lvl7pPr>
              <a:buClr>
                <a:schemeClr val="tx1"/>
              </a:buClr>
              <a:defRPr/>
            </a:lvl7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0">
            <a:extLst>
              <a:ext uri="{FF2B5EF4-FFF2-40B4-BE49-F238E27FC236}">
                <a16:creationId xmlns:a16="http://schemas.microsoft.com/office/drawing/2014/main" id="{37F5E008-3A83-DE79-A432-7B2975CBA76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D74A791-2C47-DB7E-0EC6-4BADAE49093B}"/>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F81F559-D6E3-86B9-BC7F-DAA29ACE5FA4}"/>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1" name="TextBox 10">
              <a:extLst>
                <a:ext uri="{FF2B5EF4-FFF2-40B4-BE49-F238E27FC236}">
                  <a16:creationId xmlns:a16="http://schemas.microsoft.com/office/drawing/2014/main" id="{E2083854-A594-0B2C-60FB-D20DED6FEE2C}"/>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2" name="Rectangle 11">
              <a:extLst>
                <a:ext uri="{FF2B5EF4-FFF2-40B4-BE49-F238E27FC236}">
                  <a16:creationId xmlns:a16="http://schemas.microsoft.com/office/drawing/2014/main" id="{E08665C9-00D0-2EDC-37EB-8959FF0D8FBE}"/>
                </a:ext>
              </a:extLst>
            </p:cNvPr>
            <p:cNvSpPr/>
            <p:nvPr userDrawn="1"/>
          </p:nvSpPr>
          <p:spPr>
            <a:xfrm>
              <a:off x="12356815" y="3592729"/>
              <a:ext cx="553069" cy="3279913"/>
            </a:xfrm>
            <a:prstGeom prst="rect">
              <a:avLst/>
            </a:prstGeom>
            <a:solidFill>
              <a:schemeClr val="bg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40EB6CCE-D4DC-A26E-B9F6-56681EF529C1}"/>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AA6FCFE6-9A42-C0A4-7651-3C327FA7913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A4BB8897-7CC7-F184-9162-766D236BED80}"/>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09BAC78B-0A42-AE1F-205D-DF24D3D0178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75253BA7-F037-B8E9-6D95-E7C9F457312E}"/>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E7E4C17-3483-FDE8-CBF0-1FAC58D5F39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76E74A2E-FED2-BC00-CFC3-70A4797BB61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F543477-EC09-3B05-42D6-0F516DCEFE9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C260A97F-52C3-DC8F-5134-AE112497BC7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F3FA482-C53A-BD27-75DB-0E83D9BDC2FE}"/>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90E58F4A-17C5-E8A1-2ADC-FB08B77DE62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C30BC0D5-7239-B8EC-D320-46E7D6761169}"/>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677BE16E-24B3-82C8-B756-9364A43BA65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B2372DA4-D5C9-92E7-2FEF-036E9D9D7EF0}"/>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184143C9-1693-2171-C953-6D1F4530FD47}"/>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9D925E18-08AB-5E37-F5D6-04B90CB08EC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3872958E-6276-7577-5426-3F8BC37BB09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E55B7AB9-4FBD-CFA3-DA56-8A44CD689E8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D83007A7-F5A2-CF03-DD85-1A7E0E51B5AE}"/>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7D4AC602-B200-80F0-D7F1-C7269924839F}"/>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E2CB5E0-04C9-55B3-E056-6EFF8849D17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DBE3387-B946-F78B-F5F8-47803676A3C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A93E427F-F707-6279-0C6A-30946448E04B}"/>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56A2D27B-EF52-AAC1-AF3D-B734ECAC525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68495342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ynamic Slices 1 / Dark - Subhead">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rgbClr val="A6A9AA"/>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rgbClr val="A6A9AA"/>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12" name="Title 11">
            <a:extLst>
              <a:ext uri="{FF2B5EF4-FFF2-40B4-BE49-F238E27FC236}">
                <a16:creationId xmlns:a16="http://schemas.microsoft.com/office/drawing/2014/main" id="{2C685442-9E1D-96DF-CF89-A92CB871F5BC}"/>
              </a:ext>
            </a:extLst>
          </p:cNvPr>
          <p:cNvSpPr>
            <a:spLocks noGrp="1"/>
          </p:cNvSpPr>
          <p:nvPr>
            <p:ph type="title"/>
          </p:nvPr>
        </p:nvSpPr>
        <p:spPr>
          <a:xfrm>
            <a:off x="546891" y="552450"/>
            <a:ext cx="6850858" cy="428626"/>
          </a:xfrm>
        </p:spPr>
        <p:txBody>
          <a:bodyPr/>
          <a:lstStyle>
            <a:lvl1pPr>
              <a:defRPr>
                <a:solidFill>
                  <a:schemeClr val="accent1"/>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9E6A5714-8F29-43FB-2C8C-E2BDF9308AA2}"/>
              </a:ext>
            </a:extLst>
          </p:cNvPr>
          <p:cNvSpPr>
            <a:spLocks noGrp="1"/>
          </p:cNvSpPr>
          <p:nvPr>
            <p:ph type="body" sz="quarter" idx="23"/>
          </p:nvPr>
        </p:nvSpPr>
        <p:spPr>
          <a:xfrm>
            <a:off x="546891" y="1127125"/>
            <a:ext cx="6852254"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tx1"/>
                </a:solidFill>
                <a:latin typeface="+mj-lt"/>
                <a:ea typeface="GT America Regular" charset="0"/>
                <a:cs typeface="GT America Regular" charset="0"/>
              </a:defRPr>
            </a:lvl9pPr>
          </a:lstStyle>
          <a:p>
            <a:pPr lvl="0"/>
            <a:r>
              <a:rPr lang="en-US"/>
              <a:t>Click to edit Master text styles</a:t>
            </a:r>
          </a:p>
        </p:txBody>
      </p:sp>
      <p:sp>
        <p:nvSpPr>
          <p:cNvPr id="21" name="Text Placeholder 13">
            <a:extLst>
              <a:ext uri="{FF2B5EF4-FFF2-40B4-BE49-F238E27FC236}">
                <a16:creationId xmlns:a16="http://schemas.microsoft.com/office/drawing/2014/main" id="{EECC0D08-185E-0174-824D-5A7A264DB01F}"/>
              </a:ext>
            </a:extLst>
          </p:cNvPr>
          <p:cNvSpPr>
            <a:spLocks noGrp="1"/>
          </p:cNvSpPr>
          <p:nvPr>
            <p:ph type="body" sz="quarter" idx="24"/>
          </p:nvPr>
        </p:nvSpPr>
        <p:spPr>
          <a:xfrm>
            <a:off x="546891" y="6019801"/>
            <a:ext cx="6850857"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tx1"/>
                </a:solidFill>
                <a:latin typeface="+mn-lt"/>
                <a:ea typeface="GT America Regular" charset="0"/>
                <a:cs typeface="GT America Regular" charset="0"/>
              </a:defRPr>
            </a:lvl9pPr>
          </a:lstStyle>
          <a:p>
            <a:pPr lvl="0"/>
            <a:r>
              <a:rPr lang="en-US"/>
              <a:t>Click to edit Master text styles</a:t>
            </a:r>
          </a:p>
        </p:txBody>
      </p:sp>
      <p:sp>
        <p:nvSpPr>
          <p:cNvPr id="23" name="Text Placeholder 33">
            <a:extLst>
              <a:ext uri="{FF2B5EF4-FFF2-40B4-BE49-F238E27FC236}">
                <a16:creationId xmlns:a16="http://schemas.microsoft.com/office/drawing/2014/main" id="{2B526351-496B-235F-61A3-4656D3654893}"/>
              </a:ext>
            </a:extLst>
          </p:cNvPr>
          <p:cNvSpPr>
            <a:spLocks noGrp="1"/>
          </p:cNvSpPr>
          <p:nvPr>
            <p:ph type="body" sz="quarter" idx="29"/>
          </p:nvPr>
        </p:nvSpPr>
        <p:spPr>
          <a:xfrm>
            <a:off x="539750" y="1849437"/>
            <a:ext cx="6857999"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4" name="Content Placeholder 25">
            <a:extLst>
              <a:ext uri="{FF2B5EF4-FFF2-40B4-BE49-F238E27FC236}">
                <a16:creationId xmlns:a16="http://schemas.microsoft.com/office/drawing/2014/main" id="{8D981F7B-3DFA-DAB1-22F5-DA649A21F2D3}"/>
              </a:ext>
            </a:extLst>
          </p:cNvPr>
          <p:cNvSpPr>
            <a:spLocks noGrp="1"/>
          </p:cNvSpPr>
          <p:nvPr>
            <p:ph sz="quarter" idx="45"/>
          </p:nvPr>
        </p:nvSpPr>
        <p:spPr>
          <a:xfrm>
            <a:off x="546891" y="2425700"/>
            <a:ext cx="6850859" cy="3441700"/>
          </a:xfrm>
        </p:spPr>
        <p:txBody>
          <a:bodyPr/>
          <a:lstStyle>
            <a:lvl3pPr>
              <a:buClr>
                <a:schemeClr val="tx1"/>
              </a:buClr>
              <a:defRPr/>
            </a:lvl3pPr>
            <a:lvl5pPr>
              <a:buClr>
                <a:schemeClr val="tx1"/>
              </a:buClr>
              <a:defRPr/>
            </a:lvl5pPr>
            <a:lvl7pPr>
              <a:buClr>
                <a:schemeClr val="tx1"/>
              </a:buClr>
              <a:defRPr/>
            </a:lvl7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0">
            <a:extLst>
              <a:ext uri="{FF2B5EF4-FFF2-40B4-BE49-F238E27FC236}">
                <a16:creationId xmlns:a16="http://schemas.microsoft.com/office/drawing/2014/main" id="{F25F54A3-D120-54AB-F35E-3513D51D1A4C}"/>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5D4D36E2-D1AD-9EDD-A35C-8EDE7232DC7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D9578BE7-2890-24DB-6B5D-BFC981B8F3B1}"/>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2A74A0A7-9A46-869A-993C-A57569D3D862}"/>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6E14DAE4-6FDC-7834-98C4-4BDE84C974FC}"/>
                </a:ext>
              </a:extLst>
            </p:cNvPr>
            <p:cNvSpPr/>
            <p:nvPr userDrawn="1"/>
          </p:nvSpPr>
          <p:spPr>
            <a:xfrm>
              <a:off x="12356815" y="3592729"/>
              <a:ext cx="553069" cy="3279913"/>
            </a:xfrm>
            <a:prstGeom prst="rect">
              <a:avLst/>
            </a:prstGeom>
            <a:solidFill>
              <a:schemeClr val="bg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E7D3F9B3-BD27-343C-B1CB-47FAEBB40CF6}"/>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0687EED0-AD7D-5877-A43F-75711F23D83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EA73F1DA-C91B-AA89-687A-B2614E84B80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0554CC92-D04D-13C0-71C2-6A8CB7207CFE}"/>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8B58D630-216A-C8E7-49FA-E6D2534847E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33F5379B-31A5-C5A3-4F2D-69196444249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6F410097-D78E-87B1-0B51-52B99E2F3AE0}"/>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8E8067D-F98C-881B-4390-28133D48C39B}"/>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F5750E6-40AA-C5B5-9A2C-E8B12C570DC8}"/>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CA92CED6-56CE-7217-19E5-3B0E05C3BA0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5E20734E-AA52-D695-4BD1-399A7ACBB39A}"/>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EB963E87-3D68-563F-6214-672220A76348}"/>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878D573E-EA7F-5717-89B6-90250F9B5A2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F4F59E0A-CF69-6C8C-802B-7AB2836D622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4300F39B-A229-0372-E4FE-302137DDC991}"/>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F0027737-3559-A0A4-9552-48AEE991A6B6}"/>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158AFF1D-4EBA-3F68-BA02-D2EA0C2249D0}"/>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9B0A3BFB-E6CA-370C-FF3F-3F1EA059DE27}"/>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B052A2D-3A9A-1058-4208-708C5F88624A}"/>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5FD4D999-909F-45AC-E4FE-E06BEC4165C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EF84B08-719B-5946-7FB0-C31E6D4C1F8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6C703AD-E363-6940-E3CB-8FD4743432EC}"/>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357FD775-6B41-8588-1469-68BEDD68D398}"/>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FD8B30DA-FFC9-6C7A-1411-C4377A45210C}"/>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71112452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ynamic Slices 2 / Ligh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239C2D3C-EE71-F9D5-90F0-145F2DCE4065}"/>
              </a:ext>
            </a:extLst>
          </p:cNvPr>
          <p:cNvSpPr>
            <a:spLocks noGrp="1"/>
          </p:cNvSpPr>
          <p:nvPr>
            <p:ph type="title"/>
          </p:nvPr>
        </p:nvSpPr>
        <p:spPr>
          <a:xfrm>
            <a:off x="546100" y="552450"/>
            <a:ext cx="5445125" cy="434975"/>
          </a:xfrm>
        </p:spPr>
        <p:txBody>
          <a:bodyPr/>
          <a:lstStyle>
            <a:lvl1pPr>
              <a:defRPr>
                <a:solidFill>
                  <a:schemeClr val="tx2"/>
                </a:solidFill>
              </a:defRPr>
            </a:lvl1pPr>
          </a:lstStyle>
          <a:p>
            <a:r>
              <a:rPr lang="en-US"/>
              <a:t>Click to edit Master title style</a:t>
            </a:r>
            <a:endParaRPr lang="en-US" dirty="0"/>
          </a:p>
        </p:txBody>
      </p:sp>
      <p:sp>
        <p:nvSpPr>
          <p:cNvPr id="12" name="Picture Placeholder 9">
            <a:extLst>
              <a:ext uri="{FF2B5EF4-FFF2-40B4-BE49-F238E27FC236}">
                <a16:creationId xmlns:a16="http://schemas.microsoft.com/office/drawing/2014/main" id="{44C754A0-D8DE-596F-C5FB-AB25D5782CCF}"/>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17" name="Text Placeholder 11">
            <a:extLst>
              <a:ext uri="{FF2B5EF4-FFF2-40B4-BE49-F238E27FC236}">
                <a16:creationId xmlns:a16="http://schemas.microsoft.com/office/drawing/2014/main" id="{ECB37E7F-4E3C-E404-9DDD-59DE28C0077B}"/>
              </a:ext>
            </a:extLst>
          </p:cNvPr>
          <p:cNvSpPr>
            <a:spLocks noGrp="1"/>
          </p:cNvSpPr>
          <p:nvPr>
            <p:ph type="body" sz="quarter" idx="18"/>
          </p:nvPr>
        </p:nvSpPr>
        <p:spPr>
          <a:xfrm>
            <a:off x="546100" y="1127126"/>
            <a:ext cx="5445125"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5">
            <a:extLst>
              <a:ext uri="{FF2B5EF4-FFF2-40B4-BE49-F238E27FC236}">
                <a16:creationId xmlns:a16="http://schemas.microsoft.com/office/drawing/2014/main" id="{832FAA27-BCE1-37FB-9BE3-8699F7E0E899}"/>
              </a:ext>
            </a:extLst>
          </p:cNvPr>
          <p:cNvSpPr>
            <a:spLocks noGrp="1"/>
          </p:cNvSpPr>
          <p:nvPr>
            <p:ph type="body" sz="quarter" idx="19" hasCustomPrompt="1"/>
          </p:nvPr>
        </p:nvSpPr>
        <p:spPr>
          <a:xfrm>
            <a:off x="546101" y="6019800"/>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9" name="Content Placeholder 25">
            <a:extLst>
              <a:ext uri="{FF2B5EF4-FFF2-40B4-BE49-F238E27FC236}">
                <a16:creationId xmlns:a16="http://schemas.microsoft.com/office/drawing/2014/main" id="{C6AFCAE6-3A9A-0A39-AF9B-54D500EE9D1A}"/>
              </a:ext>
            </a:extLst>
          </p:cNvPr>
          <p:cNvSpPr>
            <a:spLocks noGrp="1"/>
          </p:cNvSpPr>
          <p:nvPr>
            <p:ph sz="quarter" idx="23"/>
          </p:nvPr>
        </p:nvSpPr>
        <p:spPr>
          <a:xfrm>
            <a:off x="546100" y="1849438"/>
            <a:ext cx="6851650"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C32F9A93-72A9-3D7C-5E64-1256DD12F966}"/>
              </a:ext>
            </a:extLst>
          </p:cNvPr>
          <p:cNvSpPr/>
          <p:nvPr userDrawn="1"/>
        </p:nvSpPr>
        <p:spPr>
          <a:xfrm>
            <a:off x="8125765" y="1566862"/>
            <a:ext cx="4066235" cy="5291137"/>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D3E5534D-668A-F3FA-3A87-AF2CA9556356}"/>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4" name="Freeform: Shape 1">
            <a:extLst>
              <a:ext uri="{FF2B5EF4-FFF2-40B4-BE49-F238E27FC236}">
                <a16:creationId xmlns:a16="http://schemas.microsoft.com/office/drawing/2014/main" id="{4C826D53-D1A0-C31B-BF75-A1D38159F10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3" name="Group 2">
            <a:extLst>
              <a:ext uri="{FF2B5EF4-FFF2-40B4-BE49-F238E27FC236}">
                <a16:creationId xmlns:a16="http://schemas.microsoft.com/office/drawing/2014/main" id="{05199504-CDD1-C67B-D95F-DA651DE8664E}"/>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E35633FC-3A08-D1B5-C082-ABE524120AFF}"/>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A1B13F6C-6DA2-32B0-14C6-A1BC48B49E5E}"/>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B50EDFB0-1B4B-4BB9-FEBE-579DF3E8C39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13368A19-0618-B93D-5165-2ECFDDBEFB6A}"/>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5D15F4AF-CB29-A55D-663B-B82639C51329}"/>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EE8425CB-043C-87B7-F90B-F1977DE709A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4F4DD431-5153-0459-26FB-F48D9E7524E7}"/>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DC3A0A7-EBB6-818F-27E0-77E8238C4050}"/>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69D93B59-9F5D-2D88-ACF8-DBAB59369768}"/>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C8ACB8F8-EC39-3AFD-51A5-BC1A1FEF161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1A33B616-CBD0-56E1-335B-92780A8D0A0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0211CF20-6434-5BE1-6E0B-572B25C9666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2149491-EE05-BA1F-4EB8-FD51645BAFA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2AB29A30-87F9-258C-B873-D3CEF9E87108}"/>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46DF2F44-EBB6-29BF-6D75-4089405A1AD7}"/>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4B4E7AF8-2637-B558-7BDB-59499075EDB3}"/>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DF3B0FE-3F03-5ADC-24C7-DB5835E2CA9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E170F80F-CEE5-6026-5864-CB91FF919F4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FA1A842D-ADAC-6763-2C11-CFB2D6CD3ADD}"/>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79686F35-0E91-5F40-EEF7-11A7B6501F0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320983A8-BC7A-0DB6-DDB8-54FC4CF4AA0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521FA3AB-4164-A85B-AE71-D609F2CF126D}"/>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1933B0D-D64A-9BDF-9DD2-923F5469E2BD}"/>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4FDFB440-DFF6-033C-B778-EFBE42656E5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E4AB0F16-7EDD-2B83-7011-08075A50BA97}"/>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18B2C718-66ED-2FBA-404F-54A978983350}"/>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3CD37B72-29AE-882F-8642-15906170B3A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26644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ynamic Slices 2 / Light - Sub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4E9E3F-0E54-D2AC-2C3B-B2AD042CCF2F}"/>
              </a:ext>
            </a:extLst>
          </p:cNvPr>
          <p:cNvSpPr/>
          <p:nvPr userDrawn="1"/>
        </p:nvSpPr>
        <p:spPr>
          <a:xfrm>
            <a:off x="8125764" y="1566863"/>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B6A2B7E6-3059-8E4F-3CF4-F1E41E44420F}"/>
              </a:ext>
            </a:extLst>
          </p:cNvPr>
          <p:cNvSpPr>
            <a:spLocks noGrp="1"/>
          </p:cNvSpPr>
          <p:nvPr>
            <p:ph type="title"/>
          </p:nvPr>
        </p:nvSpPr>
        <p:spPr>
          <a:xfrm>
            <a:off x="546100" y="552450"/>
            <a:ext cx="5441473" cy="434975"/>
          </a:xfrm>
        </p:spPr>
        <p:txBody>
          <a:bodyPr/>
          <a:lstStyle>
            <a:lvl1pPr>
              <a:defRPr>
                <a:solidFill>
                  <a:schemeClr val="tx2"/>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9D388E5C-FB1D-8ADE-23C8-8F02759F89BF}"/>
              </a:ext>
            </a:extLst>
          </p:cNvPr>
          <p:cNvSpPr>
            <a:spLocks noGrp="1"/>
          </p:cNvSpPr>
          <p:nvPr>
            <p:ph type="body" sz="quarter" idx="23"/>
          </p:nvPr>
        </p:nvSpPr>
        <p:spPr>
          <a:xfrm>
            <a:off x="546100" y="1127125"/>
            <a:ext cx="5445125"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9" name="Text Placeholder 13">
            <a:extLst>
              <a:ext uri="{FF2B5EF4-FFF2-40B4-BE49-F238E27FC236}">
                <a16:creationId xmlns:a16="http://schemas.microsoft.com/office/drawing/2014/main" id="{912FB487-0A83-3038-FA1F-1E425681D205}"/>
              </a:ext>
            </a:extLst>
          </p:cNvPr>
          <p:cNvSpPr>
            <a:spLocks noGrp="1"/>
          </p:cNvSpPr>
          <p:nvPr>
            <p:ph type="body" sz="quarter" idx="24"/>
          </p:nvPr>
        </p:nvSpPr>
        <p:spPr>
          <a:xfrm>
            <a:off x="546100" y="6019801"/>
            <a:ext cx="685534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0" name="Content Placeholder 29">
            <a:extLst>
              <a:ext uri="{FF2B5EF4-FFF2-40B4-BE49-F238E27FC236}">
                <a16:creationId xmlns:a16="http://schemas.microsoft.com/office/drawing/2014/main" id="{58C0D593-9DC8-91DA-877C-F657119FC2AA}"/>
              </a:ext>
            </a:extLst>
          </p:cNvPr>
          <p:cNvSpPr>
            <a:spLocks noGrp="1"/>
          </p:cNvSpPr>
          <p:nvPr>
            <p:ph sz="quarter" idx="27"/>
          </p:nvPr>
        </p:nvSpPr>
        <p:spPr>
          <a:xfrm>
            <a:off x="550069" y="2425700"/>
            <a:ext cx="6847681"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3">
            <a:extLst>
              <a:ext uri="{FF2B5EF4-FFF2-40B4-BE49-F238E27FC236}">
                <a16:creationId xmlns:a16="http://schemas.microsoft.com/office/drawing/2014/main" id="{F724E384-38F7-2332-6CDE-587ABAE34345}"/>
              </a:ext>
            </a:extLst>
          </p:cNvPr>
          <p:cNvSpPr>
            <a:spLocks noGrp="1"/>
          </p:cNvSpPr>
          <p:nvPr>
            <p:ph type="body" sz="quarter" idx="29"/>
          </p:nvPr>
        </p:nvSpPr>
        <p:spPr>
          <a:xfrm>
            <a:off x="546100" y="1849437"/>
            <a:ext cx="6851650"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Picture Placeholder 9">
            <a:extLst>
              <a:ext uri="{FF2B5EF4-FFF2-40B4-BE49-F238E27FC236}">
                <a16:creationId xmlns:a16="http://schemas.microsoft.com/office/drawing/2014/main" id="{4EB62E2F-2E37-C08A-71AA-5EDB5BF3A79E}"/>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3" name="Freeform: Shape 1">
            <a:extLst>
              <a:ext uri="{FF2B5EF4-FFF2-40B4-BE49-F238E27FC236}">
                <a16:creationId xmlns:a16="http://schemas.microsoft.com/office/drawing/2014/main" id="{1ECC1225-0794-5F5F-DE65-DF1EE3FC5B70}"/>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517CA4ED-25B7-BABA-4441-B1EB5426DA4B}"/>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8F2D9E9C-252A-C172-1A36-DAE42FA3D35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0EDD6664-00CA-8930-69F8-E664CD66A54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C83BF71F-C58B-4891-31A7-31F32C6CF15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1184C169-3CCF-3703-F452-FCDBA74FFA23}"/>
                </a:ext>
              </a:extLst>
            </p:cNvPr>
            <p:cNvGrpSpPr/>
            <p:nvPr userDrawn="1"/>
          </p:nvGrpSpPr>
          <p:grpSpPr>
            <a:xfrm>
              <a:off x="12442019" y="3791214"/>
              <a:ext cx="382660" cy="2882942"/>
              <a:chOff x="14001569" y="3716048"/>
              <a:chExt cx="316248" cy="3171236"/>
            </a:xfrm>
          </p:grpSpPr>
          <p:sp>
            <p:nvSpPr>
              <p:cNvPr id="30" name="Rectangle 29">
                <a:extLst>
                  <a:ext uri="{FF2B5EF4-FFF2-40B4-BE49-F238E27FC236}">
                    <a16:creationId xmlns:a16="http://schemas.microsoft.com/office/drawing/2014/main" id="{DEE2AB7C-7576-4F3E-83DD-E8E301FE02EF}"/>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5455854D-9AC7-0960-1393-5A3FB395CDFF}"/>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4A38F47-B2A9-622B-9D0D-FB17A199160F}"/>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78CED96-9B6B-C569-F130-B367F1BEA78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F822A1E-A1EE-61A6-60AD-0472BFB06E5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9771772-70D5-9516-5B4A-1A7417B95BB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A980092-4C44-1415-B34D-B8CEFF1FA26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7379388-14A7-ED4F-1211-ECE7F40DB785}"/>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EF8012E8-3B81-7374-6B7F-30C5697D537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4929702D-B776-A674-08AB-1A1EE4CCB4A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54101F63-05EC-C279-9DCB-C6848E53A998}"/>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F7AE39EE-B1F4-93F4-2488-FDE60D543859}"/>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11314B46-7003-0AF2-0F6F-A6322F4A4DA5}"/>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AA36AA08-C6F9-31DC-DD46-7F56B6816E66}"/>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2B31EC3-F16C-EFE4-53F1-8182B57366B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E8A957E9-CE82-568E-FBA6-CB00168F028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98CD07C-78F6-E995-69EF-4579265CA7C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CE678569-49A3-4357-DA43-D6339FBFA6F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710F834F-3A17-2E38-00FB-654B04B534B2}"/>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C3A60612-7CCE-2B73-6CCC-6A734262961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FA619780-1296-4200-A614-DBB91C6F2098}"/>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42211F4A-9B20-D538-0A75-C6A961BE0B58}"/>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0" name="TextBox 39">
            <a:extLst>
              <a:ext uri="{FF2B5EF4-FFF2-40B4-BE49-F238E27FC236}">
                <a16:creationId xmlns:a16="http://schemas.microsoft.com/office/drawing/2014/main" id="{0E256FED-5F03-E3EA-6EFF-2DCF1D91EA7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89898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AC15287-0630-B8DA-C579-8B9B7FB3569E}"/>
              </a:ext>
            </a:extLst>
          </p:cNvPr>
          <p:cNvSpPr>
            <a:spLocks noGrp="1"/>
          </p:cNvSpPr>
          <p:nvPr>
            <p:ph type="pic" sz="quarter" idx="13" hasCustomPrompt="1"/>
          </p:nvPr>
        </p:nvSpPr>
        <p:spPr bwMode="auto">
          <a:xfrm>
            <a:off x="6096000" y="0"/>
            <a:ext cx="2029968" cy="5868988"/>
          </a:xfrm>
          <a:solidFill>
            <a:srgbClr val="A6A9AA"/>
          </a:solidFill>
        </p:spPr>
        <p:txBody>
          <a:bodyPr tIns="731520" anchor="ctr"/>
          <a:lstStyle>
            <a:lvl1pPr algn="ctr">
              <a:defRPr b="0">
                <a:solidFill>
                  <a:schemeClr val="bg1"/>
                </a:solidFill>
                <a:latin typeface="+mn-lt"/>
              </a:defRPr>
            </a:lvl1pPr>
          </a:lstStyle>
          <a:p>
            <a:r>
              <a:rPr lang="en-US" dirty="0"/>
              <a:t>Dynamic slice crop 1</a:t>
            </a:r>
          </a:p>
        </p:txBody>
      </p:sp>
      <p:sp>
        <p:nvSpPr>
          <p:cNvPr id="13" name="Picture Placeholder 8">
            <a:extLst>
              <a:ext uri="{FF2B5EF4-FFF2-40B4-BE49-F238E27FC236}">
                <a16:creationId xmlns:a16="http://schemas.microsoft.com/office/drawing/2014/main" id="{88B0AA94-1619-F4BF-E5D2-311BE603DDAC}"/>
              </a:ext>
            </a:extLst>
          </p:cNvPr>
          <p:cNvSpPr>
            <a:spLocks noGrp="1"/>
          </p:cNvSpPr>
          <p:nvPr>
            <p:ph type="pic" sz="quarter" idx="14" hasCustomPrompt="1"/>
          </p:nvPr>
        </p:nvSpPr>
        <p:spPr bwMode="auto">
          <a:xfrm>
            <a:off x="8125968" y="1422400"/>
            <a:ext cx="2029968" cy="5434765"/>
          </a:xfrm>
          <a:solidFill>
            <a:srgbClr val="A6A9AA"/>
          </a:solidFill>
        </p:spPr>
        <p:txBody>
          <a:bodyPr tIns="731520" anchor="ctr"/>
          <a:lstStyle>
            <a:lvl1pPr algn="ctr">
              <a:defRPr b="0">
                <a:solidFill>
                  <a:schemeClr val="bg1"/>
                </a:solidFill>
                <a:latin typeface="+mn-lt"/>
              </a:defRPr>
            </a:lvl1pPr>
          </a:lstStyle>
          <a:p>
            <a:r>
              <a:rPr lang="en-US" dirty="0"/>
              <a:t>Dynamic slice crop 2</a:t>
            </a:r>
          </a:p>
        </p:txBody>
      </p:sp>
      <p:sp>
        <p:nvSpPr>
          <p:cNvPr id="15" name="Picture Placeholder 8">
            <a:extLst>
              <a:ext uri="{FF2B5EF4-FFF2-40B4-BE49-F238E27FC236}">
                <a16:creationId xmlns:a16="http://schemas.microsoft.com/office/drawing/2014/main" id="{D814C211-DBD2-6DA0-0A9F-8BF774A63EE4}"/>
              </a:ext>
            </a:extLst>
          </p:cNvPr>
          <p:cNvSpPr>
            <a:spLocks noGrp="1"/>
          </p:cNvSpPr>
          <p:nvPr>
            <p:ph type="pic" sz="quarter" idx="15" hasCustomPrompt="1"/>
          </p:nvPr>
        </p:nvSpPr>
        <p:spPr bwMode="auto">
          <a:xfrm>
            <a:off x="10155936" y="1"/>
            <a:ext cx="2036063" cy="4419599"/>
          </a:xfrm>
          <a:solidFill>
            <a:srgbClr val="A6A9AA"/>
          </a:solidFill>
        </p:spPr>
        <p:txBody>
          <a:bodyPr tIns="731520" anchor="ctr"/>
          <a:lstStyle>
            <a:lvl1pPr algn="ctr">
              <a:defRPr b="0">
                <a:solidFill>
                  <a:schemeClr val="bg1"/>
                </a:solidFill>
                <a:latin typeface="+mn-lt"/>
              </a:defRPr>
            </a:lvl1pPr>
          </a:lstStyle>
          <a:p>
            <a:r>
              <a:rPr lang="en-US" dirty="0"/>
              <a:t>Dynamic slice crop 3</a:t>
            </a:r>
          </a:p>
        </p:txBody>
      </p:sp>
      <p:sp>
        <p:nvSpPr>
          <p:cNvPr id="4" name="Text Placeholder 11">
            <a:extLst>
              <a:ext uri="{FF2B5EF4-FFF2-40B4-BE49-F238E27FC236}">
                <a16:creationId xmlns:a16="http://schemas.microsoft.com/office/drawing/2014/main" id="{662F28CC-4FDC-6231-81B1-808636A2AFE1}"/>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4E4E5E40-9936-2B1A-A957-B3832110D191}"/>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1" name="Text Placeholder 12">
            <a:extLst>
              <a:ext uri="{FF2B5EF4-FFF2-40B4-BE49-F238E27FC236}">
                <a16:creationId xmlns:a16="http://schemas.microsoft.com/office/drawing/2014/main" id="{2831160B-5FF4-1736-F0D0-4A4677891D9D}"/>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CF96A1AB-78C0-6521-B97B-BDB3F01285A2}"/>
              </a:ext>
            </a:extLst>
          </p:cNvPr>
          <p:cNvSpPr>
            <a:spLocks noGrp="1"/>
          </p:cNvSpPr>
          <p:nvPr>
            <p:ph type="body" sz="quarter" idx="100" hasCustomPrompt="1"/>
          </p:nvPr>
        </p:nvSpPr>
        <p:spPr>
          <a:xfrm>
            <a:off x="559816" y="1717185"/>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4" name="Text Placeholder 17">
            <a:extLst>
              <a:ext uri="{FF2B5EF4-FFF2-40B4-BE49-F238E27FC236}">
                <a16:creationId xmlns:a16="http://schemas.microsoft.com/office/drawing/2014/main" id="{E8D27B1D-88E9-5CC5-DDCC-40CEA313B46B}"/>
              </a:ext>
            </a:extLst>
          </p:cNvPr>
          <p:cNvSpPr>
            <a:spLocks noGrp="1"/>
          </p:cNvSpPr>
          <p:nvPr>
            <p:ph type="body" sz="quarter" idx="101" hasCustomPrompt="1"/>
          </p:nvPr>
        </p:nvSpPr>
        <p:spPr>
          <a:xfrm>
            <a:off x="559816" y="2284135"/>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6" name="Text Placeholder 19">
            <a:extLst>
              <a:ext uri="{FF2B5EF4-FFF2-40B4-BE49-F238E27FC236}">
                <a16:creationId xmlns:a16="http://schemas.microsoft.com/office/drawing/2014/main" id="{B7AFFEB9-D67F-9298-FCF9-0054A5CB24FB}"/>
              </a:ext>
            </a:extLst>
          </p:cNvPr>
          <p:cNvSpPr>
            <a:spLocks noGrp="1"/>
          </p:cNvSpPr>
          <p:nvPr>
            <p:ph type="body" sz="quarter" idx="102" hasCustomPrompt="1"/>
          </p:nvPr>
        </p:nvSpPr>
        <p:spPr>
          <a:xfrm>
            <a:off x="559816" y="2857474"/>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6" name="Freeform: Shape 4">
            <a:extLst>
              <a:ext uri="{FF2B5EF4-FFF2-40B4-BE49-F238E27FC236}">
                <a16:creationId xmlns:a16="http://schemas.microsoft.com/office/drawing/2014/main" id="{D539389E-C9A9-91C9-3151-419E45435C30}"/>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3037804546"/>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ynamic Slices 2 / Dark">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308A00-4938-A4F1-3780-B52C6BA58AC5}"/>
              </a:ext>
            </a:extLst>
          </p:cNvPr>
          <p:cNvSpPr/>
          <p:nvPr userDrawn="1"/>
        </p:nvSpPr>
        <p:spPr>
          <a:xfrm>
            <a:off x="8125764" y="1566863"/>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A5C25FA9-2DC2-B06B-E7AA-31258B974C05}"/>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bg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239C2D3C-EE71-F9D5-90F0-145F2DCE4065}"/>
              </a:ext>
            </a:extLst>
          </p:cNvPr>
          <p:cNvSpPr>
            <a:spLocks noGrp="1"/>
          </p:cNvSpPr>
          <p:nvPr>
            <p:ph type="title"/>
          </p:nvPr>
        </p:nvSpPr>
        <p:spPr>
          <a:xfrm>
            <a:off x="546892" y="552450"/>
            <a:ext cx="5444333" cy="434975"/>
          </a:xfrm>
        </p:spPr>
        <p:txBody>
          <a:bodyPr/>
          <a:lstStyle>
            <a:lvl1pPr>
              <a:defRPr>
                <a:solidFill>
                  <a:schemeClr val="accent1"/>
                </a:solidFill>
              </a:defRPr>
            </a:lvl1pPr>
          </a:lstStyle>
          <a:p>
            <a:r>
              <a:rPr lang="en-US"/>
              <a:t>Click to edit Master title style</a:t>
            </a:r>
            <a:endParaRPr lang="en-US" dirty="0"/>
          </a:p>
        </p:txBody>
      </p:sp>
      <p:sp>
        <p:nvSpPr>
          <p:cNvPr id="12" name="Picture Placeholder 9">
            <a:extLst>
              <a:ext uri="{FF2B5EF4-FFF2-40B4-BE49-F238E27FC236}">
                <a16:creationId xmlns:a16="http://schemas.microsoft.com/office/drawing/2014/main" id="{44C754A0-D8DE-596F-C5FB-AB25D5782CCF}"/>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22" name="Text Placeholder 11">
            <a:extLst>
              <a:ext uri="{FF2B5EF4-FFF2-40B4-BE49-F238E27FC236}">
                <a16:creationId xmlns:a16="http://schemas.microsoft.com/office/drawing/2014/main" id="{A09E7A87-B133-8C2E-3361-C82516967FAB}"/>
              </a:ext>
            </a:extLst>
          </p:cNvPr>
          <p:cNvSpPr>
            <a:spLocks noGrp="1"/>
          </p:cNvSpPr>
          <p:nvPr>
            <p:ph type="body" sz="quarter" idx="18"/>
          </p:nvPr>
        </p:nvSpPr>
        <p:spPr>
          <a:xfrm>
            <a:off x="546892" y="1127125"/>
            <a:ext cx="544433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24" name="Content Placeholder 25">
            <a:extLst>
              <a:ext uri="{FF2B5EF4-FFF2-40B4-BE49-F238E27FC236}">
                <a16:creationId xmlns:a16="http://schemas.microsoft.com/office/drawing/2014/main" id="{80128354-9047-7350-5416-848442CCD831}"/>
              </a:ext>
            </a:extLst>
          </p:cNvPr>
          <p:cNvSpPr>
            <a:spLocks noGrp="1"/>
          </p:cNvSpPr>
          <p:nvPr>
            <p:ph sz="quarter" idx="23"/>
          </p:nvPr>
        </p:nvSpPr>
        <p:spPr>
          <a:xfrm>
            <a:off x="546892" y="1849438"/>
            <a:ext cx="6850858" cy="4017961"/>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13">
            <a:extLst>
              <a:ext uri="{FF2B5EF4-FFF2-40B4-BE49-F238E27FC236}">
                <a16:creationId xmlns:a16="http://schemas.microsoft.com/office/drawing/2014/main" id="{72CE5105-8928-8980-F557-C8D17BD90A57}"/>
              </a:ext>
            </a:extLst>
          </p:cNvPr>
          <p:cNvSpPr>
            <a:spLocks noGrp="1"/>
          </p:cNvSpPr>
          <p:nvPr>
            <p:ph type="body" sz="quarter" idx="24"/>
          </p:nvPr>
        </p:nvSpPr>
        <p:spPr>
          <a:xfrm>
            <a:off x="546892" y="6019801"/>
            <a:ext cx="685455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6" name="Freeform: Shape 10">
            <a:extLst>
              <a:ext uri="{FF2B5EF4-FFF2-40B4-BE49-F238E27FC236}">
                <a16:creationId xmlns:a16="http://schemas.microsoft.com/office/drawing/2014/main" id="{55B0E663-0726-3BBA-78F5-5E2EF1754786}"/>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9ADE9398-CFA6-4B7B-5907-4108FFBD1C54}"/>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E979F7D1-CAA4-71BA-5765-3FD2BD3B7C40}"/>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E22EE775-E75D-A01F-93C8-8199A536C24E}"/>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B9C81355-C3FB-2052-F22B-B6530A91112F}"/>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48BA2FCC-2FE5-4639-086A-85FE787AE2E2}"/>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1CB0DED3-FAB1-DEB9-E41E-CB38F56D0FD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AFCAA09-B53C-E68C-677F-E20FF67BB09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D0036E13-DB4C-EA18-6A08-DE55DB1F19C1}"/>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434DF91C-226D-4457-1484-89679424167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09AC5CA-500B-A22C-BAA8-E97F938C1C60}"/>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219FB57-98DA-AA5F-2E45-934E136EED69}"/>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CAAB3E0E-87F7-2B11-49CE-D8F4718F623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5E7177A5-E1F6-1628-FDA1-19F3D6B39D64}"/>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70FEDD8-0A88-42A2-9ED9-7138725281D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EB4BFEC3-610F-4C05-EDC6-6CFAF0DA836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4230BA8F-5C53-EEB0-3D80-ED6FE47458A8}"/>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C140A539-33ED-B03A-C902-CE8A55CA9C4A}"/>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FDC8B9E6-4AA9-3314-12E2-CB119A4CD4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8758261F-2120-90A0-88DE-F22EF48334D8}"/>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30C9A60E-7449-0EA6-FC64-4BB37882FB1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EC65113B-B971-5DB4-5D29-BEFC756D85DE}"/>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5096F071-5A37-BE99-F53D-D359294AACC7}"/>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FD4CF0C4-20BA-A2BF-7C5E-51207E9742BD}"/>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E72B2DBD-CD8A-7D65-0A0D-1D2C9666613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7E029A79-FFFF-A15E-B00E-9BFCDB3D52DE}"/>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CDDEC67-20C5-E0FB-A10D-007F96EDDBB6}"/>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A95DA9FC-1FBB-3116-F9FB-D0CBFB6E2D3C}"/>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747214BE-6D79-822B-0145-98E51981BF1E}"/>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130886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ynamic Slices 2 / Dark - Subhead">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10EE1-689A-470F-628F-EEA20DE95059}"/>
              </a:ext>
            </a:extLst>
          </p:cNvPr>
          <p:cNvSpPr/>
          <p:nvPr userDrawn="1"/>
        </p:nvSpPr>
        <p:spPr>
          <a:xfrm>
            <a:off x="8125764" y="1566863"/>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4A49D3FC-5492-D318-3220-FE343B99E4C8}"/>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bg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B6A2B7E6-3059-8E4F-3CF4-F1E41E44420F}"/>
              </a:ext>
            </a:extLst>
          </p:cNvPr>
          <p:cNvSpPr>
            <a:spLocks noGrp="1"/>
          </p:cNvSpPr>
          <p:nvPr>
            <p:ph type="title"/>
          </p:nvPr>
        </p:nvSpPr>
        <p:spPr>
          <a:xfrm>
            <a:off x="546100" y="552450"/>
            <a:ext cx="5441473" cy="434975"/>
          </a:xfrm>
        </p:spPr>
        <p:txBody>
          <a:bodyPr/>
          <a:lstStyle>
            <a:lvl1pPr>
              <a:defRPr>
                <a:solidFill>
                  <a:schemeClr val="accent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C9BE862-933D-B8D2-1646-E5CF8CEC4FF4}"/>
              </a:ext>
            </a:extLst>
          </p:cNvPr>
          <p:cNvSpPr>
            <a:spLocks noGrp="1"/>
          </p:cNvSpPr>
          <p:nvPr>
            <p:ph type="body" sz="quarter" idx="23"/>
          </p:nvPr>
        </p:nvSpPr>
        <p:spPr>
          <a:xfrm>
            <a:off x="546100" y="1127125"/>
            <a:ext cx="5445125"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23" name="Text Placeholder 13">
            <a:extLst>
              <a:ext uri="{FF2B5EF4-FFF2-40B4-BE49-F238E27FC236}">
                <a16:creationId xmlns:a16="http://schemas.microsoft.com/office/drawing/2014/main" id="{2265EDEA-EF70-E7C2-266B-98ED28E8BD71}"/>
              </a:ext>
            </a:extLst>
          </p:cNvPr>
          <p:cNvSpPr>
            <a:spLocks noGrp="1"/>
          </p:cNvSpPr>
          <p:nvPr>
            <p:ph type="body" sz="quarter" idx="24"/>
          </p:nvPr>
        </p:nvSpPr>
        <p:spPr>
          <a:xfrm>
            <a:off x="546100" y="6019801"/>
            <a:ext cx="6851648"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24" name="Text Placeholder 33">
            <a:extLst>
              <a:ext uri="{FF2B5EF4-FFF2-40B4-BE49-F238E27FC236}">
                <a16:creationId xmlns:a16="http://schemas.microsoft.com/office/drawing/2014/main" id="{BCC2869B-FAAE-3BB6-A892-BE38C3B3A864}"/>
              </a:ext>
            </a:extLst>
          </p:cNvPr>
          <p:cNvSpPr>
            <a:spLocks noGrp="1"/>
          </p:cNvSpPr>
          <p:nvPr>
            <p:ph type="body" sz="quarter" idx="29"/>
          </p:nvPr>
        </p:nvSpPr>
        <p:spPr>
          <a:xfrm>
            <a:off x="546100" y="1849437"/>
            <a:ext cx="6851648"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5" name="Content Placeholder 25">
            <a:extLst>
              <a:ext uri="{FF2B5EF4-FFF2-40B4-BE49-F238E27FC236}">
                <a16:creationId xmlns:a16="http://schemas.microsoft.com/office/drawing/2014/main" id="{9D00109D-23D6-35EC-8D08-145972370CD0}"/>
              </a:ext>
            </a:extLst>
          </p:cNvPr>
          <p:cNvSpPr>
            <a:spLocks noGrp="1"/>
          </p:cNvSpPr>
          <p:nvPr>
            <p:ph sz="quarter" idx="45"/>
          </p:nvPr>
        </p:nvSpPr>
        <p:spPr>
          <a:xfrm>
            <a:off x="546100" y="2425700"/>
            <a:ext cx="6851650" cy="34417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reeform: Shape 10">
            <a:extLst>
              <a:ext uri="{FF2B5EF4-FFF2-40B4-BE49-F238E27FC236}">
                <a16:creationId xmlns:a16="http://schemas.microsoft.com/office/drawing/2014/main" id="{6E098A66-2B70-921A-076F-EA1870421D1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9628467B-0F29-3D2B-6EF0-900C39F95767}"/>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95F5DBB3-97FD-0A48-A406-7388880A284A}"/>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835BD967-50D3-8AA6-180C-7D0C4F1467E6}"/>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E2C6E423-3C6D-1124-F772-5D23D4A3E3A4}"/>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5A5A6B27-3369-638E-FB34-EB8FCDA1386A}"/>
                </a:ext>
              </a:extLst>
            </p:cNvPr>
            <p:cNvGrpSpPr/>
            <p:nvPr userDrawn="1"/>
          </p:nvGrpSpPr>
          <p:grpSpPr>
            <a:xfrm>
              <a:off x="12442019" y="3791214"/>
              <a:ext cx="382660" cy="2882942"/>
              <a:chOff x="14001569" y="3716048"/>
              <a:chExt cx="316248" cy="3171236"/>
            </a:xfrm>
          </p:grpSpPr>
          <p:sp>
            <p:nvSpPr>
              <p:cNvPr id="30" name="Rectangle 29">
                <a:extLst>
                  <a:ext uri="{FF2B5EF4-FFF2-40B4-BE49-F238E27FC236}">
                    <a16:creationId xmlns:a16="http://schemas.microsoft.com/office/drawing/2014/main" id="{A56C821F-C147-2C5F-6FE4-69B36CCE76E5}"/>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34D09007-89C1-5D7B-FAD9-600225ED3F3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FBD6E1D7-48CF-7524-17D2-FE9F10A1142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5DA2289-2BEA-14FB-3445-3C83D59348A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4347519D-47EF-9D33-ECDC-8BCDE343158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CD1C02F-A997-51F7-DB3C-F68F1E8E838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279D132-14FF-27D9-FF4F-5781883EA80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F0169920-2537-7D10-D4A8-5621210599A9}"/>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507B438-725F-64FB-87BF-1E2BAE906BB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9FECE5FB-D36F-265C-E0F1-D74222F3976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2C1E813E-1DD0-0B1C-0F24-CAFFB3A41B2C}"/>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BB0CCFBE-5DA9-2E50-3C95-3EC0AB8C5CB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A4D21DB1-5566-43A9-4DDE-74FE67AE06E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DD8D531A-69AA-0342-B5C5-56ECAEFF16B1}"/>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8AB91115-5E12-58DB-33A5-0658ACDE591F}"/>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2C7D85B8-C92B-F2BF-D0C3-5C5B8E259168}"/>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A7E49BBD-765A-A40B-5CA7-D4F1B715C32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0626CC45-AD8C-EB4C-FAD8-163730A2AAAE}"/>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E30BEFF3-9909-4DD2-F49D-1E3A953811C4}"/>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A580EAF1-3E39-6306-B3B6-C22EC8B1E84F}"/>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3F0D4BD-EFF2-EECA-D406-4308DB23B5CB}"/>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28FD07A6-4E72-7FF5-C989-68698F457285}"/>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0" name="TextBox 39">
            <a:extLst>
              <a:ext uri="{FF2B5EF4-FFF2-40B4-BE49-F238E27FC236}">
                <a16:creationId xmlns:a16="http://schemas.microsoft.com/office/drawing/2014/main" id="{4AF729AB-D29F-97ED-D2DC-DBF4B8BB0DE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95117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ynamic Slices 3 / Ligh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Title 5">
            <a:extLst>
              <a:ext uri="{FF2B5EF4-FFF2-40B4-BE49-F238E27FC236}">
                <a16:creationId xmlns:a16="http://schemas.microsoft.com/office/drawing/2014/main" id="{DC8B780F-A068-964A-78C1-26D461FDD8F3}"/>
              </a:ext>
            </a:extLst>
          </p:cNvPr>
          <p:cNvSpPr>
            <a:spLocks noGrp="1"/>
          </p:cNvSpPr>
          <p:nvPr>
            <p:ph type="title"/>
          </p:nvPr>
        </p:nvSpPr>
        <p:spPr>
          <a:xfrm>
            <a:off x="546891" y="552450"/>
            <a:ext cx="6850858" cy="434975"/>
          </a:xfrm>
        </p:spPr>
        <p:txBody>
          <a:bodyPr/>
          <a:lstStyle>
            <a:lvl1pPr>
              <a:defRPr>
                <a:solidFill>
                  <a:schemeClr val="tx2"/>
                </a:solidFill>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28364535-ED1A-CBB0-F2E7-B24E32C753E0}"/>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16" name="Text Placeholder 11">
            <a:extLst>
              <a:ext uri="{FF2B5EF4-FFF2-40B4-BE49-F238E27FC236}">
                <a16:creationId xmlns:a16="http://schemas.microsoft.com/office/drawing/2014/main" id="{9E4B5CA9-B99A-587A-7D0F-4D043F1DC21F}"/>
              </a:ext>
            </a:extLst>
          </p:cNvPr>
          <p:cNvSpPr>
            <a:spLocks noGrp="1"/>
          </p:cNvSpPr>
          <p:nvPr>
            <p:ph type="body" sz="quarter" idx="18"/>
          </p:nvPr>
        </p:nvSpPr>
        <p:spPr>
          <a:xfrm>
            <a:off x="546100" y="1128713"/>
            <a:ext cx="6851648" cy="29368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4FCD9D92-5EBB-1267-37DE-7FFC864C27C1}"/>
              </a:ext>
            </a:extLst>
          </p:cNvPr>
          <p:cNvSpPr>
            <a:spLocks noGrp="1"/>
          </p:cNvSpPr>
          <p:nvPr>
            <p:ph type="body" sz="quarter" idx="19" hasCustomPrompt="1"/>
          </p:nvPr>
        </p:nvSpPr>
        <p:spPr>
          <a:xfrm>
            <a:off x="546892" y="6019800"/>
            <a:ext cx="544433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8" name="Content Placeholder 25">
            <a:extLst>
              <a:ext uri="{FF2B5EF4-FFF2-40B4-BE49-F238E27FC236}">
                <a16:creationId xmlns:a16="http://schemas.microsoft.com/office/drawing/2014/main" id="{A2A7940A-1484-5578-4B6A-6E74DB89CA57}"/>
              </a:ext>
            </a:extLst>
          </p:cNvPr>
          <p:cNvSpPr>
            <a:spLocks noGrp="1"/>
          </p:cNvSpPr>
          <p:nvPr>
            <p:ph sz="quarter" idx="23"/>
          </p:nvPr>
        </p:nvSpPr>
        <p:spPr>
          <a:xfrm>
            <a:off x="546892" y="1849438"/>
            <a:ext cx="6850858" cy="330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1E315FF8-12D7-D071-8093-E6198E390C07}"/>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A89257F7-621A-5336-6983-2E0294700EF3}"/>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4" name="Freeform: Shape 1">
            <a:extLst>
              <a:ext uri="{FF2B5EF4-FFF2-40B4-BE49-F238E27FC236}">
                <a16:creationId xmlns:a16="http://schemas.microsoft.com/office/drawing/2014/main" id="{CFE22884-F975-9623-0AFE-39EC3446764F}"/>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8093311A-3C01-B677-1A4A-0888EA81F333}"/>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EB24BE3-EFBB-988D-1154-A33276F9B63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8" name="TextBox 7">
              <a:extLst>
                <a:ext uri="{FF2B5EF4-FFF2-40B4-BE49-F238E27FC236}">
                  <a16:creationId xmlns:a16="http://schemas.microsoft.com/office/drawing/2014/main" id="{39314A53-F96C-9C3F-A543-23923C5AEF85}"/>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4700267F-54B4-83EF-3BF5-10C497016D70}"/>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0FFF767C-52B1-BC08-F4BA-B53834E5078A}"/>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4A46338F-C3BE-F65C-9FBB-E42563BB05A3}"/>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96E2BBE2-44AC-C215-5923-C3C84C60B01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69B167B-6100-C1DC-6BFE-37B70686FBBB}"/>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0949B97E-AFEE-C380-7EDC-33C7D136ADF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2707224-8B75-415D-FCE7-EB591894EE2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DEBB14BC-931C-F986-5EF6-549AAE75FA7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ACBD908-E1F7-3E60-1FCB-343B3730785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DBD06EB-C802-46F3-5DC5-865251CB78D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60AE88C7-492B-FD27-4AB9-E3AD1C419055}"/>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2495DA6-CBD4-A226-DD03-60F9F287D415}"/>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CC5ADBD4-6366-E8CD-EC54-11EF2FE5AD88}"/>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C7F7EB7B-77A7-550C-FC41-C01372DADD8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CDCED60E-362E-89D3-F6DA-C35A5776C1D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CD1CC88-7AC3-9E7E-C4B2-24F7EECE7B55}"/>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DDE83188-3778-0E16-9603-A71317AAB22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227DDE5C-8E9B-53B5-8AA7-3E65ACDA6D23}"/>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94B47B5-7684-CA1C-94DB-F89CE224799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3ED750A-1DFE-618D-6B0D-F502CDA2F7A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D4E5C6FB-FC72-8DE4-EB61-260621CFDF82}"/>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7CC2E50-CDE9-2D95-8F79-45A7A2DB04F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DF00EA6C-821B-D748-5545-253086B8368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940A2472-D36E-E1AE-8405-58260A584664}"/>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F355531B-A2AD-3C59-9566-8BAD4CB0426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98190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ynamic Slices 3 / Light - Subhea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8" name="Title 7">
            <a:extLst>
              <a:ext uri="{FF2B5EF4-FFF2-40B4-BE49-F238E27FC236}">
                <a16:creationId xmlns:a16="http://schemas.microsoft.com/office/drawing/2014/main" id="{F08C48AF-02EF-8FA0-A466-0869BF05C3EF}"/>
              </a:ext>
            </a:extLst>
          </p:cNvPr>
          <p:cNvSpPr>
            <a:spLocks noGrp="1"/>
          </p:cNvSpPr>
          <p:nvPr>
            <p:ph type="title"/>
          </p:nvPr>
        </p:nvSpPr>
        <p:spPr>
          <a:xfrm>
            <a:off x="546100" y="552450"/>
            <a:ext cx="6851649" cy="434975"/>
          </a:xfrm>
        </p:spPr>
        <p:txBody>
          <a:bodyPr/>
          <a:lstStyle>
            <a:lvl1pPr>
              <a:defRPr>
                <a:solidFill>
                  <a:schemeClr val="tx2"/>
                </a:solidFill>
              </a:defRPr>
            </a:lvl1pPr>
          </a:lstStyle>
          <a:p>
            <a:r>
              <a:rPr lang="en-US"/>
              <a:t>Click to edit Master title style</a:t>
            </a:r>
            <a:endParaRPr lang="en-US" dirty="0"/>
          </a:p>
        </p:txBody>
      </p:sp>
      <p:sp>
        <p:nvSpPr>
          <p:cNvPr id="17" name="Text Placeholder 11">
            <a:extLst>
              <a:ext uri="{FF2B5EF4-FFF2-40B4-BE49-F238E27FC236}">
                <a16:creationId xmlns:a16="http://schemas.microsoft.com/office/drawing/2014/main" id="{42B1C8D0-9BF5-7D51-4653-BA462E698BF8}"/>
              </a:ext>
            </a:extLst>
          </p:cNvPr>
          <p:cNvSpPr>
            <a:spLocks noGrp="1"/>
          </p:cNvSpPr>
          <p:nvPr>
            <p:ph type="body" sz="quarter" idx="23"/>
          </p:nvPr>
        </p:nvSpPr>
        <p:spPr>
          <a:xfrm>
            <a:off x="546100" y="1127125"/>
            <a:ext cx="6853396"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3">
            <a:extLst>
              <a:ext uri="{FF2B5EF4-FFF2-40B4-BE49-F238E27FC236}">
                <a16:creationId xmlns:a16="http://schemas.microsoft.com/office/drawing/2014/main" id="{871AEB0B-0B00-555A-5C9B-C9A03C9EDEEB}"/>
              </a:ext>
            </a:extLst>
          </p:cNvPr>
          <p:cNvSpPr>
            <a:spLocks noGrp="1"/>
          </p:cNvSpPr>
          <p:nvPr>
            <p:ph type="body" sz="quarter" idx="24"/>
          </p:nvPr>
        </p:nvSpPr>
        <p:spPr>
          <a:xfrm>
            <a:off x="546100" y="6019801"/>
            <a:ext cx="544512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9" name="Content Placeholder 29">
            <a:extLst>
              <a:ext uri="{FF2B5EF4-FFF2-40B4-BE49-F238E27FC236}">
                <a16:creationId xmlns:a16="http://schemas.microsoft.com/office/drawing/2014/main" id="{B08BBDC8-9EE2-4892-A502-EE24EF94D90E}"/>
              </a:ext>
            </a:extLst>
          </p:cNvPr>
          <p:cNvSpPr>
            <a:spLocks noGrp="1"/>
          </p:cNvSpPr>
          <p:nvPr>
            <p:ph sz="quarter" idx="27"/>
          </p:nvPr>
        </p:nvSpPr>
        <p:spPr>
          <a:xfrm>
            <a:off x="546100" y="2425700"/>
            <a:ext cx="6851650" cy="2725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3">
            <a:extLst>
              <a:ext uri="{FF2B5EF4-FFF2-40B4-BE49-F238E27FC236}">
                <a16:creationId xmlns:a16="http://schemas.microsoft.com/office/drawing/2014/main" id="{49A0AA3E-9575-EECD-E637-A3C1AED8E871}"/>
              </a:ext>
            </a:extLst>
          </p:cNvPr>
          <p:cNvSpPr>
            <a:spLocks noGrp="1"/>
          </p:cNvSpPr>
          <p:nvPr>
            <p:ph type="body" sz="quarter" idx="29"/>
          </p:nvPr>
        </p:nvSpPr>
        <p:spPr>
          <a:xfrm>
            <a:off x="546100" y="1849437"/>
            <a:ext cx="6851650"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Picture Placeholder 9">
            <a:extLst>
              <a:ext uri="{FF2B5EF4-FFF2-40B4-BE49-F238E27FC236}">
                <a16:creationId xmlns:a16="http://schemas.microsoft.com/office/drawing/2014/main" id="{378C4A14-D3BD-0C77-5422-EA4EA16B7E7F}"/>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3" name="Rectangle 2">
            <a:extLst>
              <a:ext uri="{FF2B5EF4-FFF2-40B4-BE49-F238E27FC236}">
                <a16:creationId xmlns:a16="http://schemas.microsoft.com/office/drawing/2014/main" id="{72BB9506-B167-D1C5-0F86-C217EEE5BFC3}"/>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9">
            <a:extLst>
              <a:ext uri="{FF2B5EF4-FFF2-40B4-BE49-F238E27FC236}">
                <a16:creationId xmlns:a16="http://schemas.microsoft.com/office/drawing/2014/main" id="{1321E794-0491-E9E6-121A-E516B2215417}"/>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4" name="Freeform: Shape 1">
            <a:extLst>
              <a:ext uri="{FF2B5EF4-FFF2-40B4-BE49-F238E27FC236}">
                <a16:creationId xmlns:a16="http://schemas.microsoft.com/office/drawing/2014/main" id="{967EB995-1AEB-6B93-77A7-3663487C9BD4}"/>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6" name="Group 5">
            <a:extLst>
              <a:ext uri="{FF2B5EF4-FFF2-40B4-BE49-F238E27FC236}">
                <a16:creationId xmlns:a16="http://schemas.microsoft.com/office/drawing/2014/main" id="{44788554-7794-3337-37C0-1E51AA2910C5}"/>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A757B32-2A7D-31D3-441F-875B8817A0E7}"/>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918B6D3D-BA59-96C6-C139-3345E5892D80}"/>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CF2F3E87-732A-9DFA-E38A-2893BC506E2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9C512FF7-BDAF-5346-7BCB-BBE2E1C7B182}"/>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C6C97374-1420-3E00-1D1A-8577464FBC75}"/>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CA0E204-B725-BD19-180E-72853085B269}"/>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F838706-8958-E438-2A33-8AFBD1BE32C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53B06E9-0C66-9EA5-7195-FBDEA274ECF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6A1FDAB0-BAE5-2DE2-2835-7F610B37138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D565E104-2262-D603-7C1B-CE364DAE94C4}"/>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D9E91474-F2F1-E769-EDD8-B6B7AC11ED5D}"/>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2DA52F77-BC6A-235A-E24F-030ACEF0806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82A68EE4-DC91-BBDD-111F-CF6C56B8F3B7}"/>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3FB1A3B-6431-4470-0D46-44F2E247F9F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16D0C4DD-BD4E-7160-52F3-8C2361757DF2}"/>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CF89CA89-766A-629C-CB10-40E212D88C72}"/>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657B3E8E-63E2-1540-6881-67FAA8B06FB4}"/>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65F8BB50-1443-9A77-A155-C39ABB272619}"/>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968FA2DE-46E5-9BA3-F7E1-1914F134129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F8D6F78F-DE68-44BE-6813-823787439015}"/>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45CC8127-0A7B-52AF-06BD-8728DA16281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4F8E8F4-C11B-1ECA-213E-49945BAC65D6}"/>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899C5EBE-DAED-6A6B-3EDE-11368404E67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97F4AA2E-C5E2-9215-B71F-BBFAD959D6C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22B6D06-C49D-933B-C855-6E1E67E324B7}"/>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B2273D56-213A-6D83-D1B2-CA38E7728C9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05ED2D7A-FB32-B81D-72B9-30B3A17BEA71}"/>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688731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ynamic Slices 3 / Dark">
    <p:bg>
      <p:bgPr>
        <a:solidFill>
          <a:schemeClr val="tx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6" name="Title 5">
            <a:extLst>
              <a:ext uri="{FF2B5EF4-FFF2-40B4-BE49-F238E27FC236}">
                <a16:creationId xmlns:a16="http://schemas.microsoft.com/office/drawing/2014/main" id="{DC8B780F-A068-964A-78C1-26D461FDD8F3}"/>
              </a:ext>
            </a:extLst>
          </p:cNvPr>
          <p:cNvSpPr>
            <a:spLocks noGrp="1"/>
          </p:cNvSpPr>
          <p:nvPr>
            <p:ph type="title"/>
          </p:nvPr>
        </p:nvSpPr>
        <p:spPr>
          <a:xfrm>
            <a:off x="545147" y="552450"/>
            <a:ext cx="6850856" cy="434975"/>
          </a:xfrm>
        </p:spPr>
        <p:txBody>
          <a:bodyPr/>
          <a:lstStyle>
            <a:lvl1pPr>
              <a:defRPr>
                <a:solidFill>
                  <a:schemeClr val="accent1"/>
                </a:solidFill>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E8E7A520-8D19-1EB7-4C7B-61AA51ACCF70}"/>
              </a:ext>
            </a:extLst>
          </p:cNvPr>
          <p:cNvSpPr>
            <a:spLocks noGrp="1"/>
          </p:cNvSpPr>
          <p:nvPr>
            <p:ph type="body" sz="quarter" idx="18"/>
          </p:nvPr>
        </p:nvSpPr>
        <p:spPr>
          <a:xfrm>
            <a:off x="546100" y="1127126"/>
            <a:ext cx="6851649"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6" name="Content Placeholder 25">
            <a:extLst>
              <a:ext uri="{FF2B5EF4-FFF2-40B4-BE49-F238E27FC236}">
                <a16:creationId xmlns:a16="http://schemas.microsoft.com/office/drawing/2014/main" id="{28AF4221-65CA-B054-F531-6DBCC5DE6AC0}"/>
              </a:ext>
            </a:extLst>
          </p:cNvPr>
          <p:cNvSpPr>
            <a:spLocks noGrp="1"/>
          </p:cNvSpPr>
          <p:nvPr>
            <p:ph sz="quarter" idx="23"/>
          </p:nvPr>
        </p:nvSpPr>
        <p:spPr>
          <a:xfrm>
            <a:off x="546892" y="1849438"/>
            <a:ext cx="6850857" cy="33020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3">
            <a:extLst>
              <a:ext uri="{FF2B5EF4-FFF2-40B4-BE49-F238E27FC236}">
                <a16:creationId xmlns:a16="http://schemas.microsoft.com/office/drawing/2014/main" id="{C1A6F190-ADA1-E908-E0F1-D9B0DC198DAE}"/>
              </a:ext>
            </a:extLst>
          </p:cNvPr>
          <p:cNvSpPr>
            <a:spLocks noGrp="1"/>
          </p:cNvSpPr>
          <p:nvPr>
            <p:ph type="body" sz="quarter" idx="24"/>
          </p:nvPr>
        </p:nvSpPr>
        <p:spPr>
          <a:xfrm>
            <a:off x="546892" y="6019801"/>
            <a:ext cx="544433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2" name="Picture Placeholder 9">
            <a:extLst>
              <a:ext uri="{FF2B5EF4-FFF2-40B4-BE49-F238E27FC236}">
                <a16:creationId xmlns:a16="http://schemas.microsoft.com/office/drawing/2014/main" id="{7DD19302-3490-4363-31D6-A0E59636C5F8}"/>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3" name="Rectangle 2">
            <a:extLst>
              <a:ext uri="{FF2B5EF4-FFF2-40B4-BE49-F238E27FC236}">
                <a16:creationId xmlns:a16="http://schemas.microsoft.com/office/drawing/2014/main" id="{398A8D35-FB18-754A-7B6A-B3BC203A0044}"/>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DF234296-5557-C221-1254-5A736D5B7FFF}"/>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7" name="Freeform: Shape 10">
            <a:extLst>
              <a:ext uri="{FF2B5EF4-FFF2-40B4-BE49-F238E27FC236}">
                <a16:creationId xmlns:a16="http://schemas.microsoft.com/office/drawing/2014/main" id="{E7C4533E-4A4B-B0CA-EB81-02E9FF426F30}"/>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70ABA1A9-866B-0540-C9E1-DEF56FAF20C2}"/>
              </a:ext>
            </a:extLst>
          </p:cNvPr>
          <p:cNvGrpSpPr/>
          <p:nvPr userDrawn="1"/>
        </p:nvGrpSpPr>
        <p:grpSpPr>
          <a:xfrm>
            <a:off x="12356815" y="0"/>
            <a:ext cx="756834" cy="6872642"/>
            <a:chOff x="12356815" y="0"/>
            <a:chExt cx="756834" cy="6872642"/>
          </a:xfrm>
        </p:grpSpPr>
        <p:sp>
          <p:nvSpPr>
            <p:cNvPr id="8" name="Rectangle 7">
              <a:extLst>
                <a:ext uri="{FF2B5EF4-FFF2-40B4-BE49-F238E27FC236}">
                  <a16:creationId xmlns:a16="http://schemas.microsoft.com/office/drawing/2014/main" id="{D134F0F2-F435-B8F6-0004-FF188A267223}"/>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EDF40861-91F5-E3C7-DE2B-A1678107F726}"/>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56F42D62-827F-74EA-6FEC-99EE07479A8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26AED6CD-FF56-3D85-7D39-4582A15D5F78}"/>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4404ADD7-8E6B-6766-79C7-A752DD7348E2}"/>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BD94D60C-5DDB-4431-F649-0024E5373DA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71D18E7-A414-7444-60FD-884B461C1E6D}"/>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FACD73BF-DE18-21E6-641A-DFAEC8A112F4}"/>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7A44769-E211-FC3F-7874-8DB69AD4958D}"/>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3D521627-D960-89F0-E4EA-CCDCA449604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3259F66-F867-8A0D-2000-0F5BDEDBE18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DFC8DD7C-3B58-6471-5C1C-7E0D527BBF9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A2207C81-54A3-0216-E399-A0530008C390}"/>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AD09D23-E631-D8A6-444E-D84B9B9AEB8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09A82B56-30F3-70B2-D9D2-9843CB21E98F}"/>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E49868CE-51D2-3B44-BC94-D77E4B2BF0F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E9CC933D-FB3D-3BC0-1045-EE466D4F27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BDE2B80-1424-A324-1916-40AFA27B761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5972CC44-66DC-79AB-D1A7-0C90D508CB10}"/>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529D446A-0613-6468-1D97-82E48BA8B370}"/>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B395A05A-30CA-D2AE-B456-3C48559053C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84CF8160-C71D-F8B4-9155-B253CB931B48}"/>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285FB4A1-B15A-21D6-2A76-BA678A224A9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164C39ED-6501-9C29-02EE-FA81BCBE4BD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0499EF5C-87D8-A026-51B9-B5449961761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D48BD5F0-AA51-2195-0E24-9E8D1ABD7B73}"/>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ECC5EC18-018B-925F-4512-954A6928E7E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76154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ynamic Slices 3 / Dark - Subhead">
    <p:bg>
      <p:bgPr>
        <a:solidFill>
          <a:schemeClr val="tx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8" name="Title 7">
            <a:extLst>
              <a:ext uri="{FF2B5EF4-FFF2-40B4-BE49-F238E27FC236}">
                <a16:creationId xmlns:a16="http://schemas.microsoft.com/office/drawing/2014/main" id="{F08C48AF-02EF-8FA0-A466-0869BF05C3EF}"/>
              </a:ext>
            </a:extLst>
          </p:cNvPr>
          <p:cNvSpPr>
            <a:spLocks noGrp="1"/>
          </p:cNvSpPr>
          <p:nvPr>
            <p:ph type="title"/>
          </p:nvPr>
        </p:nvSpPr>
        <p:spPr>
          <a:xfrm>
            <a:off x="546100" y="552450"/>
            <a:ext cx="6851649" cy="434975"/>
          </a:xfrm>
        </p:spPr>
        <p:txBody>
          <a:bodyPr/>
          <a:lstStyle>
            <a:lvl1pPr>
              <a:defRPr>
                <a:solidFill>
                  <a:schemeClr val="accent1"/>
                </a:solidFill>
              </a:defRPr>
            </a:lvl1pPr>
          </a:lstStyle>
          <a:p>
            <a:r>
              <a:rPr lang="en-US"/>
              <a:t>Click to edit Master title style</a:t>
            </a:r>
            <a:endParaRPr lang="en-US" dirty="0"/>
          </a:p>
        </p:txBody>
      </p:sp>
      <p:sp>
        <p:nvSpPr>
          <p:cNvPr id="13" name="Text Placeholder 11">
            <a:extLst>
              <a:ext uri="{FF2B5EF4-FFF2-40B4-BE49-F238E27FC236}">
                <a16:creationId xmlns:a16="http://schemas.microsoft.com/office/drawing/2014/main" id="{C1B3D74E-B270-D5EC-6F1E-2F3F425D169B}"/>
              </a:ext>
            </a:extLst>
          </p:cNvPr>
          <p:cNvSpPr>
            <a:spLocks noGrp="1"/>
          </p:cNvSpPr>
          <p:nvPr>
            <p:ph type="body" sz="quarter" idx="23"/>
          </p:nvPr>
        </p:nvSpPr>
        <p:spPr>
          <a:xfrm>
            <a:off x="546892" y="1127125"/>
            <a:ext cx="6853452"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7" name="Text Placeholder 13">
            <a:extLst>
              <a:ext uri="{FF2B5EF4-FFF2-40B4-BE49-F238E27FC236}">
                <a16:creationId xmlns:a16="http://schemas.microsoft.com/office/drawing/2014/main" id="{1F0B1429-1262-BB0D-EEE9-9308631827BA}"/>
              </a:ext>
            </a:extLst>
          </p:cNvPr>
          <p:cNvSpPr>
            <a:spLocks noGrp="1"/>
          </p:cNvSpPr>
          <p:nvPr>
            <p:ph type="body" sz="quarter" idx="24"/>
          </p:nvPr>
        </p:nvSpPr>
        <p:spPr>
          <a:xfrm>
            <a:off x="546892" y="6019801"/>
            <a:ext cx="544433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18" name="Text Placeholder 33">
            <a:extLst>
              <a:ext uri="{FF2B5EF4-FFF2-40B4-BE49-F238E27FC236}">
                <a16:creationId xmlns:a16="http://schemas.microsoft.com/office/drawing/2014/main" id="{FC341142-156C-1A12-BFCF-8E43F622EC84}"/>
              </a:ext>
            </a:extLst>
          </p:cNvPr>
          <p:cNvSpPr>
            <a:spLocks noGrp="1"/>
          </p:cNvSpPr>
          <p:nvPr>
            <p:ph type="body" sz="quarter" idx="29"/>
          </p:nvPr>
        </p:nvSpPr>
        <p:spPr>
          <a:xfrm>
            <a:off x="546892" y="1849437"/>
            <a:ext cx="6850858"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9" name="Content Placeholder 25">
            <a:extLst>
              <a:ext uri="{FF2B5EF4-FFF2-40B4-BE49-F238E27FC236}">
                <a16:creationId xmlns:a16="http://schemas.microsoft.com/office/drawing/2014/main" id="{697DE6C5-E6D7-D5B0-D5AF-03E4A50E0461}"/>
              </a:ext>
            </a:extLst>
          </p:cNvPr>
          <p:cNvSpPr>
            <a:spLocks noGrp="1"/>
          </p:cNvSpPr>
          <p:nvPr>
            <p:ph sz="quarter" idx="45"/>
          </p:nvPr>
        </p:nvSpPr>
        <p:spPr>
          <a:xfrm>
            <a:off x="546892" y="2425700"/>
            <a:ext cx="6850858" cy="2725738"/>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9">
            <a:extLst>
              <a:ext uri="{FF2B5EF4-FFF2-40B4-BE49-F238E27FC236}">
                <a16:creationId xmlns:a16="http://schemas.microsoft.com/office/drawing/2014/main" id="{C6BD3E9F-3FB2-86B5-5D44-D025A9DEC744}"/>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3" name="Rectangle 2">
            <a:extLst>
              <a:ext uri="{FF2B5EF4-FFF2-40B4-BE49-F238E27FC236}">
                <a16:creationId xmlns:a16="http://schemas.microsoft.com/office/drawing/2014/main" id="{CEE01ADF-2A73-83EE-EE3F-AC171880FCD8}"/>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254E1435-77AE-ED78-111D-A9A3F32B09FD}"/>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6" name="Freeform: Shape 10">
            <a:extLst>
              <a:ext uri="{FF2B5EF4-FFF2-40B4-BE49-F238E27FC236}">
                <a16:creationId xmlns:a16="http://schemas.microsoft.com/office/drawing/2014/main" id="{8FAED54B-7BD4-7770-2B14-F275D945F11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DF443C65-C0E2-E327-0AE9-2F737AC254FC}"/>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E4592DD-928B-4981-A197-6AD8F89EEB6C}"/>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2F826890-427F-F9A5-3918-B0F20C310E62}"/>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4164605F-FB1B-DF26-8CA7-EE4725C6772C}"/>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FF45CDD5-8754-12D2-580E-D98B28D67171}"/>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391CD9D5-01DB-BD38-18D6-520FF1D2941A}"/>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0C678958-3060-AE87-4B75-FD6C01EA7F9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D29DBA0-A205-301A-E8C7-9303069C6FA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FB2798D1-3049-6C7B-85EC-DC842A7B438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48FC3F0-3ABB-0C90-4B57-133A36857D1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2DCD373-D6D3-0CF9-C0FB-120B25B5ECB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5BB3A86-B6D1-1E67-F63B-EAB1A6263763}"/>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B63C8CF9-F91C-D07E-F3B1-66C6CB5D7307}"/>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8E0D64A4-433B-3EA2-149D-669930611DC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D8874099-8F1C-DB6C-7AAC-7230D4DE25D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E45C76E1-FA10-C8A5-7980-0C5F27D34C8B}"/>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7D53FDA9-123F-6A8B-1A0D-9AF765369CB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97F9BCC-9234-4A44-B4E9-C47BE2AD25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2F767A5-D2E6-9EE6-0D91-5405D1BFF3D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DB72D26F-90DC-C07C-B977-D1ADFFF68566}"/>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74812AE-5C23-D052-20C2-93B303848341}"/>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E498552-A9A6-A3D9-3759-D8B57B35B225}"/>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E1EFEF59-EC12-D006-47A9-FDE194439FF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BF45249D-548D-7754-7B00-74A54C4332D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1C7E2686-FE5D-F69D-6074-15BD41E4B4E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E7F55EB1-9657-CA5B-B5DB-BFDCA1E09D8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05E3039F-5A1A-A7C1-54C2-D42F6694AFB3}"/>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BF963536-E343-2E8C-B331-BFBF8BC34856}"/>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58338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 Thirds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7BC93-BD05-FBA9-9A75-CF5DC39F98AF}"/>
              </a:ext>
            </a:extLst>
          </p:cNvPr>
          <p:cNvSpPr/>
          <p:nvPr userDrawn="1"/>
        </p:nvSpPr>
        <p:spPr bwMode="hidden">
          <a:xfrm>
            <a:off x="4072128" y="0"/>
            <a:ext cx="270662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EC79A2-342A-9652-6F7E-8B9F2FEBF4B1}"/>
              </a:ext>
            </a:extLst>
          </p:cNvPr>
          <p:cNvSpPr/>
          <p:nvPr userDrawn="1"/>
        </p:nvSpPr>
        <p:spPr bwMode="hidden">
          <a:xfrm>
            <a:off x="6778752" y="0"/>
            <a:ext cx="270662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72EA71-88C4-3CD7-098E-AFD5D2B93CFA}"/>
              </a:ext>
            </a:extLst>
          </p:cNvPr>
          <p:cNvSpPr/>
          <p:nvPr userDrawn="1"/>
        </p:nvSpPr>
        <p:spPr bwMode="hidden">
          <a:xfrm>
            <a:off x="9485376" y="0"/>
            <a:ext cx="2706624" cy="6858000"/>
          </a:xfrm>
          <a:prstGeom prst="rect">
            <a:avLst/>
          </a:prstGeom>
          <a:solidFill>
            <a:srgbClr val="F0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8" name="Picture Placeholder 9">
            <a:extLst>
              <a:ext uri="{FF2B5EF4-FFF2-40B4-BE49-F238E27FC236}">
                <a16:creationId xmlns:a16="http://schemas.microsoft.com/office/drawing/2014/main" id="{CC315AB5-1A8A-0272-124A-17B0C97D4F3F}"/>
              </a:ext>
            </a:extLst>
          </p:cNvPr>
          <p:cNvSpPr>
            <a:spLocks noGrp="1"/>
          </p:cNvSpPr>
          <p:nvPr>
            <p:ph type="pic" sz="quarter" idx="28" hasCustomPrompt="1"/>
          </p:nvPr>
        </p:nvSpPr>
        <p:spPr>
          <a:xfrm>
            <a:off x="4287583" y="1700213"/>
            <a:ext cx="722376" cy="725487"/>
          </a:xfrm>
          <a:noFill/>
          <a:ln>
            <a:noFill/>
          </a:ln>
        </p:spPr>
        <p:txBody>
          <a:bodyPr anchor="b"/>
          <a:lstStyle>
            <a:lvl1pPr algn="ctr">
              <a:defRPr>
                <a:solidFill>
                  <a:schemeClr val="bg1"/>
                </a:solidFill>
              </a:defRPr>
            </a:lvl1pPr>
          </a:lstStyle>
          <a:p>
            <a:r>
              <a:rPr lang="en-US" dirty="0"/>
              <a:t>Icon</a:t>
            </a:r>
          </a:p>
        </p:txBody>
      </p:sp>
      <p:sp>
        <p:nvSpPr>
          <p:cNvPr id="21" name="Picture Placeholder 9">
            <a:extLst>
              <a:ext uri="{FF2B5EF4-FFF2-40B4-BE49-F238E27FC236}">
                <a16:creationId xmlns:a16="http://schemas.microsoft.com/office/drawing/2014/main" id="{9E00C7D1-33B8-8C13-3170-53723F9DC775}"/>
              </a:ext>
            </a:extLst>
          </p:cNvPr>
          <p:cNvSpPr>
            <a:spLocks noGrp="1"/>
          </p:cNvSpPr>
          <p:nvPr>
            <p:ph type="pic" sz="quarter" idx="29" hasCustomPrompt="1"/>
          </p:nvPr>
        </p:nvSpPr>
        <p:spPr>
          <a:xfrm>
            <a:off x="6969823" y="1700213"/>
            <a:ext cx="722376" cy="725487"/>
          </a:xfrm>
          <a:noFill/>
          <a:ln>
            <a:noFill/>
          </a:ln>
        </p:spPr>
        <p:txBody>
          <a:bodyPr anchor="b"/>
          <a:lstStyle>
            <a:lvl1pPr algn="ctr">
              <a:defRPr>
                <a:solidFill>
                  <a:schemeClr val="bg1"/>
                </a:solidFill>
              </a:defRPr>
            </a:lvl1pPr>
          </a:lstStyle>
          <a:p>
            <a:r>
              <a:rPr lang="en-US" dirty="0"/>
              <a:t>Icon</a:t>
            </a:r>
          </a:p>
        </p:txBody>
      </p:sp>
      <p:sp>
        <p:nvSpPr>
          <p:cNvPr id="22" name="Picture Placeholder 9">
            <a:extLst>
              <a:ext uri="{FF2B5EF4-FFF2-40B4-BE49-F238E27FC236}">
                <a16:creationId xmlns:a16="http://schemas.microsoft.com/office/drawing/2014/main" id="{25C2B24F-2F63-693C-4B5C-5218010E6E17}"/>
              </a:ext>
            </a:extLst>
          </p:cNvPr>
          <p:cNvSpPr>
            <a:spLocks noGrp="1"/>
          </p:cNvSpPr>
          <p:nvPr>
            <p:ph type="pic" sz="quarter" idx="30" hasCustomPrompt="1"/>
          </p:nvPr>
        </p:nvSpPr>
        <p:spPr>
          <a:xfrm>
            <a:off x="9695606" y="1700213"/>
            <a:ext cx="722376" cy="725487"/>
          </a:xfrm>
          <a:noFill/>
          <a:ln>
            <a:noFill/>
          </a:ln>
        </p:spPr>
        <p:txBody>
          <a:bodyPr anchor="b"/>
          <a:lstStyle>
            <a:lvl1pPr algn="ctr">
              <a:defRPr>
                <a:solidFill>
                  <a:schemeClr val="tx1"/>
                </a:solidFill>
              </a:defRPr>
            </a:lvl1pPr>
          </a:lstStyle>
          <a:p>
            <a:r>
              <a:rPr lang="en-US" dirty="0"/>
              <a:t>Icon</a:t>
            </a:r>
          </a:p>
        </p:txBody>
      </p:sp>
      <p:sp>
        <p:nvSpPr>
          <p:cNvPr id="6" name="Title 5">
            <a:extLst>
              <a:ext uri="{FF2B5EF4-FFF2-40B4-BE49-F238E27FC236}">
                <a16:creationId xmlns:a16="http://schemas.microsoft.com/office/drawing/2014/main" id="{F70F910A-0FDA-8569-64E0-CDA719003479}"/>
              </a:ext>
            </a:extLst>
          </p:cNvPr>
          <p:cNvSpPr>
            <a:spLocks noGrp="1"/>
          </p:cNvSpPr>
          <p:nvPr>
            <p:ph type="title"/>
          </p:nvPr>
        </p:nvSpPr>
        <p:spPr>
          <a:xfrm>
            <a:off x="546101" y="552450"/>
            <a:ext cx="3513784" cy="434975"/>
          </a:xfrm>
        </p:spPr>
        <p:txBody>
          <a:bodyPr rIns="274320"/>
          <a:lstStyle>
            <a:lvl1pPr>
              <a:defRPr>
                <a:solidFill>
                  <a:schemeClr val="tx2"/>
                </a:solidFill>
              </a:defRPr>
            </a:lvl1pPr>
          </a:lstStyle>
          <a:p>
            <a:r>
              <a:rPr lang="en-US"/>
              <a:t>Click to edit Master title style</a:t>
            </a:r>
            <a:endParaRPr lang="en-US" dirty="0"/>
          </a:p>
        </p:txBody>
      </p:sp>
      <p:sp>
        <p:nvSpPr>
          <p:cNvPr id="35" name="Text Placeholder 10">
            <a:extLst>
              <a:ext uri="{FF2B5EF4-FFF2-40B4-BE49-F238E27FC236}">
                <a16:creationId xmlns:a16="http://schemas.microsoft.com/office/drawing/2014/main" id="{B88CC021-CDD2-6418-1ADC-6959FDAC120A}"/>
              </a:ext>
            </a:extLst>
          </p:cNvPr>
          <p:cNvSpPr>
            <a:spLocks noGrp="1"/>
          </p:cNvSpPr>
          <p:nvPr>
            <p:ph type="body" sz="quarter" idx="21"/>
          </p:nvPr>
        </p:nvSpPr>
        <p:spPr>
          <a:xfrm>
            <a:off x="546100" y="1127125"/>
            <a:ext cx="331047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36" name="Text Placeholder 15">
            <a:extLst>
              <a:ext uri="{FF2B5EF4-FFF2-40B4-BE49-F238E27FC236}">
                <a16:creationId xmlns:a16="http://schemas.microsoft.com/office/drawing/2014/main" id="{BC76AFF6-CF90-29B2-6B5F-2F953DE61D0F}"/>
              </a:ext>
            </a:extLst>
          </p:cNvPr>
          <p:cNvSpPr>
            <a:spLocks noGrp="1"/>
          </p:cNvSpPr>
          <p:nvPr>
            <p:ph type="body" sz="quarter" idx="22"/>
          </p:nvPr>
        </p:nvSpPr>
        <p:spPr>
          <a:xfrm>
            <a:off x="546100" y="6019800"/>
            <a:ext cx="331482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7" name="Content Placeholder 22">
            <a:extLst>
              <a:ext uri="{FF2B5EF4-FFF2-40B4-BE49-F238E27FC236}">
                <a16:creationId xmlns:a16="http://schemas.microsoft.com/office/drawing/2014/main" id="{97E0F40B-B869-0C41-17E9-7CB4DEBBA384}"/>
              </a:ext>
            </a:extLst>
          </p:cNvPr>
          <p:cNvSpPr>
            <a:spLocks noGrp="1"/>
          </p:cNvSpPr>
          <p:nvPr>
            <p:ph sz="quarter" idx="23"/>
          </p:nvPr>
        </p:nvSpPr>
        <p:spPr>
          <a:xfrm>
            <a:off x="546099" y="1849438"/>
            <a:ext cx="3310473" cy="40179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9" name="Content Placeholder 38">
            <a:extLst>
              <a:ext uri="{FF2B5EF4-FFF2-40B4-BE49-F238E27FC236}">
                <a16:creationId xmlns:a16="http://schemas.microsoft.com/office/drawing/2014/main" id="{B8FB8A65-64DE-688C-A8C8-69259DE4ACFC}"/>
              </a:ext>
            </a:extLst>
          </p:cNvPr>
          <p:cNvSpPr>
            <a:spLocks noGrp="1"/>
          </p:cNvSpPr>
          <p:nvPr>
            <p:ph sz="quarter" idx="51"/>
          </p:nvPr>
        </p:nvSpPr>
        <p:spPr>
          <a:xfrm>
            <a:off x="4287584" y="2714626"/>
            <a:ext cx="1947672" cy="2727324"/>
          </a:xfrm>
        </p:spPr>
        <p:txBody>
          <a:bodyPr/>
          <a:lstStyle>
            <a:lvl1pPr>
              <a:defRPr b="1">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 name="Content Placeholder 40">
            <a:extLst>
              <a:ext uri="{FF2B5EF4-FFF2-40B4-BE49-F238E27FC236}">
                <a16:creationId xmlns:a16="http://schemas.microsoft.com/office/drawing/2014/main" id="{83F5807E-64D9-26C9-A052-A940055EC2EC}"/>
              </a:ext>
            </a:extLst>
          </p:cNvPr>
          <p:cNvSpPr>
            <a:spLocks noGrp="1"/>
          </p:cNvSpPr>
          <p:nvPr>
            <p:ph sz="quarter" idx="52"/>
          </p:nvPr>
        </p:nvSpPr>
        <p:spPr>
          <a:xfrm>
            <a:off x="6988240" y="2714625"/>
            <a:ext cx="1947672" cy="2727325"/>
          </a:xfrm>
        </p:spPr>
        <p:txBody>
          <a:bodyPr/>
          <a:lstStyle>
            <a:lvl1pPr>
              <a:defRPr b="1">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Content Placeholder 42">
            <a:extLst>
              <a:ext uri="{FF2B5EF4-FFF2-40B4-BE49-F238E27FC236}">
                <a16:creationId xmlns:a16="http://schemas.microsoft.com/office/drawing/2014/main" id="{D4223DE0-4467-4663-D8D2-667F2C64D3E3}"/>
              </a:ext>
            </a:extLst>
          </p:cNvPr>
          <p:cNvSpPr>
            <a:spLocks noGrp="1"/>
          </p:cNvSpPr>
          <p:nvPr>
            <p:ph sz="quarter" idx="53"/>
          </p:nvPr>
        </p:nvSpPr>
        <p:spPr>
          <a:xfrm>
            <a:off x="9694862" y="2714625"/>
            <a:ext cx="1943101" cy="2727325"/>
          </a:xfrm>
        </p:spPr>
        <p:txBody>
          <a:bodyPr/>
          <a:lstStyle>
            <a:lvl1pPr>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Shape 1">
            <a:extLst>
              <a:ext uri="{FF2B5EF4-FFF2-40B4-BE49-F238E27FC236}">
                <a16:creationId xmlns:a16="http://schemas.microsoft.com/office/drawing/2014/main" id="{A1F4EDCF-9B0C-AFA4-FFEA-CC6A96E5EB99}"/>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8" name="Group 7">
            <a:extLst>
              <a:ext uri="{FF2B5EF4-FFF2-40B4-BE49-F238E27FC236}">
                <a16:creationId xmlns:a16="http://schemas.microsoft.com/office/drawing/2014/main" id="{75B0A15E-E336-10F6-C905-BBBABD5035C8}"/>
              </a:ext>
            </a:extLst>
          </p:cNvPr>
          <p:cNvGrpSpPr/>
          <p:nvPr userDrawn="1"/>
        </p:nvGrpSpPr>
        <p:grpSpPr>
          <a:xfrm>
            <a:off x="12356815" y="0"/>
            <a:ext cx="756834" cy="6872642"/>
            <a:chOff x="12356815" y="0"/>
            <a:chExt cx="756834" cy="6872642"/>
          </a:xfrm>
        </p:grpSpPr>
        <p:sp>
          <p:nvSpPr>
            <p:cNvPr id="10" name="Rectangle 9">
              <a:extLst>
                <a:ext uri="{FF2B5EF4-FFF2-40B4-BE49-F238E27FC236}">
                  <a16:creationId xmlns:a16="http://schemas.microsoft.com/office/drawing/2014/main" id="{E9E2A9EA-D72C-2FDF-42DF-6D83B976DA64}"/>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1" name="TextBox 10">
              <a:extLst>
                <a:ext uri="{FF2B5EF4-FFF2-40B4-BE49-F238E27FC236}">
                  <a16:creationId xmlns:a16="http://schemas.microsoft.com/office/drawing/2014/main" id="{ABC86778-F1CC-6711-399A-3BB1AFE90EB8}"/>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4" name="Rectangle 13">
              <a:extLst>
                <a:ext uri="{FF2B5EF4-FFF2-40B4-BE49-F238E27FC236}">
                  <a16:creationId xmlns:a16="http://schemas.microsoft.com/office/drawing/2014/main" id="{541536BC-2447-CA0E-3A4D-B9BE5D1F8D31}"/>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5" name="Group 14">
              <a:extLst>
                <a:ext uri="{FF2B5EF4-FFF2-40B4-BE49-F238E27FC236}">
                  <a16:creationId xmlns:a16="http://schemas.microsoft.com/office/drawing/2014/main" id="{47B4C46E-77E5-3E5B-E394-D1F598A5A429}"/>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D6B7096D-DF74-AE28-247C-7B2F8BCAE16F}"/>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97064B72-A365-3535-9861-EEE2631380E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246441D4-E7AB-D938-5691-29D99ACC3EC5}"/>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092E5E6-3599-7CDE-463E-933817D674E9}"/>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24797083-9DCA-A88A-0EAA-E9AF30B74798}"/>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DFD26F74-8759-79AC-D65A-44FFE5A8B3C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B168B893-19B9-EB19-5898-C793B123CE2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4" name="Rectangle 43">
                <a:extLst>
                  <a:ext uri="{FF2B5EF4-FFF2-40B4-BE49-F238E27FC236}">
                    <a16:creationId xmlns:a16="http://schemas.microsoft.com/office/drawing/2014/main" id="{C7EAB409-63F8-6F59-574B-8C0404955041}"/>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5" name="Rectangle 44">
                <a:extLst>
                  <a:ext uri="{FF2B5EF4-FFF2-40B4-BE49-F238E27FC236}">
                    <a16:creationId xmlns:a16="http://schemas.microsoft.com/office/drawing/2014/main" id="{DC697AFD-7DC4-DBD2-5B5B-273C0F274A72}"/>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6" name="Rectangle 45">
                <a:extLst>
                  <a:ext uri="{FF2B5EF4-FFF2-40B4-BE49-F238E27FC236}">
                    <a16:creationId xmlns:a16="http://schemas.microsoft.com/office/drawing/2014/main" id="{D6359F61-168E-C6B6-04A6-5E5DCE243C95}"/>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6" name="Group 15">
              <a:extLst>
                <a:ext uri="{FF2B5EF4-FFF2-40B4-BE49-F238E27FC236}">
                  <a16:creationId xmlns:a16="http://schemas.microsoft.com/office/drawing/2014/main" id="{4C2E0895-AD9F-2241-46AA-A7302DF5E77F}"/>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42B5D519-0C7D-8D77-AAF2-B274D4C6AAD8}"/>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B590FDAD-A2E8-8BE9-D9AB-FA59E2803E4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ADAFCB2-6308-C8C1-AA58-E3C5D99EC8A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C5D6B08C-9819-BE42-7014-CB0042F0727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0FFDB66-4070-94CB-B100-B258F17A9D15}"/>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280B4170-B924-14A4-2881-C8D239AEC0C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685BEC84-0364-92DA-063C-EA62FCDA529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F67EE9E3-7875-23FA-68FD-0682333DB3D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2E1208E2-E8A8-D624-96B2-8ECFF63B650C}"/>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09C1208-D6CD-A079-B76D-5588772D4E2B}"/>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90E820AB-63E2-787D-E934-C3B98754C3D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7" name="TextBox 46">
            <a:extLst>
              <a:ext uri="{FF2B5EF4-FFF2-40B4-BE49-F238E27FC236}">
                <a16:creationId xmlns:a16="http://schemas.microsoft.com/office/drawing/2014/main" id="{49993477-83DC-F3CA-995F-37C7B14E3C41}"/>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740752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Left - Custom Columns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C42E88-6CA5-D615-F095-E179BC98BD17}"/>
              </a:ext>
            </a:extLst>
          </p:cNvPr>
          <p:cNvSpPr/>
          <p:nvPr userDrawn="1"/>
        </p:nvSpPr>
        <p:spPr bwMode="hidden">
          <a:xfrm>
            <a:off x="4059886" y="0"/>
            <a:ext cx="813211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70F910A-0FDA-8569-64E0-CDA719003479}"/>
              </a:ext>
            </a:extLst>
          </p:cNvPr>
          <p:cNvSpPr>
            <a:spLocks noGrp="1"/>
          </p:cNvSpPr>
          <p:nvPr>
            <p:ph type="title"/>
          </p:nvPr>
        </p:nvSpPr>
        <p:spPr>
          <a:xfrm>
            <a:off x="546099" y="552450"/>
            <a:ext cx="3513785" cy="434975"/>
          </a:xfrm>
        </p:spPr>
        <p:txBody>
          <a:bodyPr rIns="274320"/>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BAECEC3D-770F-7250-26AF-412E70DE9C76}"/>
              </a:ext>
            </a:extLst>
          </p:cNvPr>
          <p:cNvSpPr>
            <a:spLocks noGrp="1"/>
          </p:cNvSpPr>
          <p:nvPr>
            <p:ph type="ftr" sz="quarter" idx="33"/>
          </p:nvPr>
        </p:nvSpPr>
        <p:spPr/>
        <p:txBody>
          <a:bodyPr/>
          <a:lstStyle>
            <a:lvl1pPr>
              <a:defRPr>
                <a:solidFill>
                  <a:schemeClr val="bg1"/>
                </a:solidFill>
              </a:defRPr>
            </a:lvl1pPr>
          </a:lstStyle>
          <a:p>
            <a:r>
              <a:rPr lang="en-US"/>
              <a:t>See slide 11 for instructions on how to update footer</a:t>
            </a:r>
            <a:endParaRPr lang="en-US" dirty="0"/>
          </a:p>
        </p:txBody>
      </p:sp>
      <p:sp>
        <p:nvSpPr>
          <p:cNvPr id="16" name="Slide Number Placeholder 15">
            <a:extLst>
              <a:ext uri="{FF2B5EF4-FFF2-40B4-BE49-F238E27FC236}">
                <a16:creationId xmlns:a16="http://schemas.microsoft.com/office/drawing/2014/main" id="{C768E3CA-EE05-5C0C-7FDE-235DD91067BA}"/>
              </a:ext>
            </a:extLst>
          </p:cNvPr>
          <p:cNvSpPr>
            <a:spLocks noGrp="1"/>
          </p:cNvSpPr>
          <p:nvPr>
            <p:ph type="sldNum" sz="quarter" idx="34"/>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27" name="Text Placeholder 10">
            <a:extLst>
              <a:ext uri="{FF2B5EF4-FFF2-40B4-BE49-F238E27FC236}">
                <a16:creationId xmlns:a16="http://schemas.microsoft.com/office/drawing/2014/main" id="{8476A416-A714-4210-10C5-4ECE5403AD92}"/>
              </a:ext>
            </a:extLst>
          </p:cNvPr>
          <p:cNvSpPr>
            <a:spLocks noGrp="1"/>
          </p:cNvSpPr>
          <p:nvPr>
            <p:ph type="body" sz="quarter" idx="21"/>
          </p:nvPr>
        </p:nvSpPr>
        <p:spPr>
          <a:xfrm>
            <a:off x="546100" y="1127125"/>
            <a:ext cx="331047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8" name="Text Placeholder 15">
            <a:extLst>
              <a:ext uri="{FF2B5EF4-FFF2-40B4-BE49-F238E27FC236}">
                <a16:creationId xmlns:a16="http://schemas.microsoft.com/office/drawing/2014/main" id="{E821CB68-EA76-1467-1729-66BB76463650}"/>
              </a:ext>
            </a:extLst>
          </p:cNvPr>
          <p:cNvSpPr>
            <a:spLocks noGrp="1"/>
          </p:cNvSpPr>
          <p:nvPr>
            <p:ph type="body" sz="quarter" idx="22"/>
          </p:nvPr>
        </p:nvSpPr>
        <p:spPr>
          <a:xfrm>
            <a:off x="546100" y="6019800"/>
            <a:ext cx="331482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9" name="Content Placeholder 22">
            <a:extLst>
              <a:ext uri="{FF2B5EF4-FFF2-40B4-BE49-F238E27FC236}">
                <a16:creationId xmlns:a16="http://schemas.microsoft.com/office/drawing/2014/main" id="{51AAE891-E737-DFDA-7D8D-D6B9BFB4D07E}"/>
              </a:ext>
            </a:extLst>
          </p:cNvPr>
          <p:cNvSpPr>
            <a:spLocks noGrp="1"/>
          </p:cNvSpPr>
          <p:nvPr>
            <p:ph sz="quarter" idx="23"/>
          </p:nvPr>
        </p:nvSpPr>
        <p:spPr>
          <a:xfrm>
            <a:off x="546099" y="1849438"/>
            <a:ext cx="3310473" cy="40179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1" name="Content Placeholder 30">
            <a:extLst>
              <a:ext uri="{FF2B5EF4-FFF2-40B4-BE49-F238E27FC236}">
                <a16:creationId xmlns:a16="http://schemas.microsoft.com/office/drawing/2014/main" id="{11D2A5E2-5CF6-5A53-7EC3-8225F0D7FD1E}"/>
              </a:ext>
            </a:extLst>
          </p:cNvPr>
          <p:cNvSpPr>
            <a:spLocks noGrp="1"/>
          </p:cNvSpPr>
          <p:nvPr>
            <p:ph sz="quarter" idx="49" hasCustomPrompt="1"/>
          </p:nvPr>
        </p:nvSpPr>
        <p:spPr>
          <a:xfrm>
            <a:off x="4781550" y="552448"/>
            <a:ext cx="2103120" cy="2057400"/>
          </a:xfrm>
        </p:spPr>
        <p:txBody>
          <a:bodyPr/>
          <a:lstStyle>
            <a:lvl1pPr>
              <a:defRPr sz="4800">
                <a:solidFill>
                  <a:schemeClr val="accent1"/>
                </a:solidFill>
                <a:latin typeface="+mj-lt"/>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33">
            <a:extLst>
              <a:ext uri="{FF2B5EF4-FFF2-40B4-BE49-F238E27FC236}">
                <a16:creationId xmlns:a16="http://schemas.microsoft.com/office/drawing/2014/main" id="{1325EC07-DA2D-56D3-9A3C-C6F0509F3655}"/>
              </a:ext>
            </a:extLst>
          </p:cNvPr>
          <p:cNvSpPr>
            <a:spLocks noGrp="1"/>
          </p:cNvSpPr>
          <p:nvPr>
            <p:ph sz="quarter" idx="50" hasCustomPrompt="1"/>
          </p:nvPr>
        </p:nvSpPr>
        <p:spPr>
          <a:xfrm>
            <a:off x="7157707"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35">
            <a:extLst>
              <a:ext uri="{FF2B5EF4-FFF2-40B4-BE49-F238E27FC236}">
                <a16:creationId xmlns:a16="http://schemas.microsoft.com/office/drawing/2014/main" id="{34DD913C-76A7-91A4-17C2-6A7974B58E09}"/>
              </a:ext>
            </a:extLst>
          </p:cNvPr>
          <p:cNvSpPr>
            <a:spLocks noGrp="1"/>
          </p:cNvSpPr>
          <p:nvPr>
            <p:ph sz="quarter" idx="51" hasCustomPrompt="1"/>
          </p:nvPr>
        </p:nvSpPr>
        <p:spPr>
          <a:xfrm>
            <a:off x="9533864"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91F7FEDE-0C8C-BB6B-64FE-0D7DAA4C41CC}"/>
              </a:ext>
            </a:extLst>
          </p:cNvPr>
          <p:cNvSpPr>
            <a:spLocks noGrp="1"/>
          </p:cNvSpPr>
          <p:nvPr>
            <p:ph sz="quarter" idx="52" hasCustomPrompt="1"/>
          </p:nvPr>
        </p:nvSpPr>
        <p:spPr>
          <a:xfrm>
            <a:off x="4781550" y="3013075"/>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9">
            <a:extLst>
              <a:ext uri="{FF2B5EF4-FFF2-40B4-BE49-F238E27FC236}">
                <a16:creationId xmlns:a16="http://schemas.microsoft.com/office/drawing/2014/main" id="{F341F831-D937-52AC-79EE-ED9B317A7A26}"/>
              </a:ext>
            </a:extLst>
          </p:cNvPr>
          <p:cNvSpPr>
            <a:spLocks noGrp="1"/>
          </p:cNvSpPr>
          <p:nvPr>
            <p:ph sz="quarter" idx="53" hasCustomPrompt="1"/>
          </p:nvPr>
        </p:nvSpPr>
        <p:spPr>
          <a:xfrm>
            <a:off x="7157707" y="3013074"/>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41">
            <a:extLst>
              <a:ext uri="{FF2B5EF4-FFF2-40B4-BE49-F238E27FC236}">
                <a16:creationId xmlns:a16="http://schemas.microsoft.com/office/drawing/2014/main" id="{34CDFFDE-72E2-952B-48CC-53250B995DFF}"/>
              </a:ext>
            </a:extLst>
          </p:cNvPr>
          <p:cNvSpPr>
            <a:spLocks noGrp="1"/>
          </p:cNvSpPr>
          <p:nvPr>
            <p:ph sz="quarter" idx="54" hasCustomPrompt="1"/>
          </p:nvPr>
        </p:nvSpPr>
        <p:spPr>
          <a:xfrm>
            <a:off x="9520599" y="3013074"/>
            <a:ext cx="2116385"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1">
            <a:extLst>
              <a:ext uri="{FF2B5EF4-FFF2-40B4-BE49-F238E27FC236}">
                <a16:creationId xmlns:a16="http://schemas.microsoft.com/office/drawing/2014/main" id="{9B20BADF-5452-14FA-981D-6B98BF0DE90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93E9D75-9AA4-6157-B27F-5519479FB935}"/>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378B8AFF-4C54-A340-D0F3-1E539CDE280D}"/>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DB9579AB-9BE6-5594-E0F9-20C66F1ED6FB}"/>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437FB540-ADFC-3DEF-AC02-2102FE0783B9}"/>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9" name="Group 8">
              <a:extLst>
                <a:ext uri="{FF2B5EF4-FFF2-40B4-BE49-F238E27FC236}">
                  <a16:creationId xmlns:a16="http://schemas.microsoft.com/office/drawing/2014/main" id="{B434E53C-A6C2-2557-A140-3C23DF212F46}"/>
                </a:ext>
              </a:extLst>
            </p:cNvPr>
            <p:cNvGrpSpPr/>
            <p:nvPr userDrawn="1"/>
          </p:nvGrpSpPr>
          <p:grpSpPr>
            <a:xfrm>
              <a:off x="12442019" y="3791214"/>
              <a:ext cx="382660" cy="2882942"/>
              <a:chOff x="14001569" y="3716048"/>
              <a:chExt cx="316248" cy="3171236"/>
            </a:xfrm>
          </p:grpSpPr>
          <p:sp>
            <p:nvSpPr>
              <p:cNvPr id="24" name="Rectangle 23">
                <a:extLst>
                  <a:ext uri="{FF2B5EF4-FFF2-40B4-BE49-F238E27FC236}">
                    <a16:creationId xmlns:a16="http://schemas.microsoft.com/office/drawing/2014/main" id="{CCD1D0F9-EADD-794B-1918-4656AAC7DF2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1319B98-0518-5E82-C12C-94F4FD5E0D7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E85E774-A625-DE31-7BEF-5A2D5D4EA8D3}"/>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68F9AC2E-E9AF-C487-FD60-E1C9B8FF87D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33B0A7E-3DAF-FE35-68E9-28987E9B5516}"/>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7CC1C46-5870-22E9-9E04-67D691D161E2}"/>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CF69476C-3E14-4B6E-5C54-90E36ED8B253}"/>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44BB3384-F475-F459-F53F-FF8101BC92A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6E72477F-F750-0106-F5CC-D867E2A6A3F0}"/>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BF836D0C-8511-C261-4399-C1EDE4810FD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FCB972D8-742D-95E2-68E4-A404E7968F2F}"/>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8199DFDC-78A8-436F-E776-7B8EE103265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90BC66D8-7458-A4B9-887E-5B9BDD51DC84}"/>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9F21FED9-9AEA-84BC-54D1-AD6A447BE21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62AABDF1-C7D1-3046-4E67-C2C0CDAA8086}"/>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6FDA3C1C-6053-4AAF-9C82-40846DD3E8C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40650BE8-CDFB-CAD3-8E5F-DF749C59DB2C}"/>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CAB15BB-BF0E-0D66-84DA-B767B3A5EF2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17D28DF4-027F-F4A6-51BE-10409E24A9C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CEE7B890-16F0-2E6C-298D-1A1AB616912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33E6DABB-E08C-DA65-C424-4F93BB85FD5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D0E06562-C4AC-3650-DB6C-40162F2CCDB7}"/>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3" name="TextBox 42">
            <a:extLst>
              <a:ext uri="{FF2B5EF4-FFF2-40B4-BE49-F238E27FC236}">
                <a16:creationId xmlns:a16="http://schemas.microsoft.com/office/drawing/2014/main" id="{612A1A00-34D6-A272-0338-F71DCDE093B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130739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Left - Quadra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A8DD4-AFB3-6A0D-E0DC-BE0C252106E0}"/>
              </a:ext>
            </a:extLst>
          </p:cNvPr>
          <p:cNvSpPr>
            <a:spLocks/>
          </p:cNvSpPr>
          <p:nvPr userDrawn="1"/>
        </p:nvSpPr>
        <p:spPr>
          <a:xfrm>
            <a:off x="4055115" y="-3224"/>
            <a:ext cx="8136885" cy="68612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F7171D-56DB-60BD-88D4-7F7BF6A5CD65}"/>
              </a:ext>
            </a:extLst>
          </p:cNvPr>
          <p:cNvSpPr/>
          <p:nvPr userDrawn="1"/>
        </p:nvSpPr>
        <p:spPr>
          <a:xfrm>
            <a:off x="4055115" y="3429000"/>
            <a:ext cx="40690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66F2CC-C885-AE48-D625-8EF6963758F0}"/>
              </a:ext>
            </a:extLst>
          </p:cNvPr>
          <p:cNvSpPr/>
          <p:nvPr userDrawn="1"/>
        </p:nvSpPr>
        <p:spPr>
          <a:xfrm>
            <a:off x="8121341" y="0"/>
            <a:ext cx="40690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10D68855-6C8B-26E2-7D19-EF4C14B54255}"/>
              </a:ext>
            </a:extLst>
          </p:cNvPr>
          <p:cNvSpPr>
            <a:spLocks noGrp="1"/>
          </p:cNvSpPr>
          <p:nvPr>
            <p:ph type="body" sz="quarter" idx="46"/>
          </p:nvPr>
        </p:nvSpPr>
        <p:spPr>
          <a:xfrm>
            <a:off x="546100" y="6019800"/>
            <a:ext cx="331482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0" name="Content Placeholder 19">
            <a:extLst>
              <a:ext uri="{FF2B5EF4-FFF2-40B4-BE49-F238E27FC236}">
                <a16:creationId xmlns:a16="http://schemas.microsoft.com/office/drawing/2014/main" id="{8C68C4CC-CEF3-3402-F640-B77CCA9E63E6}"/>
              </a:ext>
            </a:extLst>
          </p:cNvPr>
          <p:cNvSpPr>
            <a:spLocks noGrp="1"/>
          </p:cNvSpPr>
          <p:nvPr>
            <p:ph sz="quarter" idx="47" hasCustomPrompt="1"/>
          </p:nvPr>
        </p:nvSpPr>
        <p:spPr>
          <a:xfrm>
            <a:off x="4055115" y="-3223"/>
            <a:ext cx="4069080" cy="3429000"/>
          </a:xfrm>
          <a:noFill/>
        </p:spPr>
        <p:txBody>
          <a:bodyPr lIns="548640" tIns="0" rIns="548640" bIns="0" anchor="ctr"/>
          <a:lstStyle>
            <a:lvl1pPr>
              <a:defRPr b="1">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marL="800100" indent="0">
              <a:buNone/>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dirty="0"/>
              <a:t>Add a photo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1">
            <a:extLst>
              <a:ext uri="{FF2B5EF4-FFF2-40B4-BE49-F238E27FC236}">
                <a16:creationId xmlns:a16="http://schemas.microsoft.com/office/drawing/2014/main" id="{419B93D8-9F40-73DB-5A94-C874C8DAA5C6}"/>
              </a:ext>
            </a:extLst>
          </p:cNvPr>
          <p:cNvSpPr>
            <a:spLocks noGrp="1"/>
          </p:cNvSpPr>
          <p:nvPr>
            <p:ph sz="quarter" idx="48" hasCustomPrompt="1"/>
          </p:nvPr>
        </p:nvSpPr>
        <p:spPr>
          <a:xfrm>
            <a:off x="8496993" y="3747156"/>
            <a:ext cx="3320934" cy="2795912"/>
          </a:xfrm>
          <a:noFill/>
        </p:spPr>
        <p:txBody>
          <a:bodyPr lIns="548640" tIns="0" rIns="548640" bIns="0" anchor="ctr" anchorCtr="0"/>
          <a:lstStyle>
            <a:lvl1pPr>
              <a:defRPr b="1">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dirty="0"/>
              <a:t>Add a photo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id="{F6249455-82E8-40E3-5DFB-873B422998AB}"/>
              </a:ext>
            </a:extLst>
          </p:cNvPr>
          <p:cNvSpPr>
            <a:spLocks noGrp="1"/>
          </p:cNvSpPr>
          <p:nvPr>
            <p:ph sz="quarter" idx="49" hasCustomPrompt="1"/>
          </p:nvPr>
        </p:nvSpPr>
        <p:spPr>
          <a:xfrm>
            <a:off x="4055115" y="3429000"/>
            <a:ext cx="4069080" cy="3429000"/>
          </a:xfrm>
          <a:noFill/>
        </p:spPr>
        <p:txBody>
          <a:bodyPr vert="horz" lIns="548640" tIns="0" rIns="548640" bIns="0" rtlCol="0" anchor="ctr">
            <a:normAutofit/>
          </a:bodyPr>
          <a:lstStyle>
            <a:lvl1pPr>
              <a:defRPr lang="en-US" sz="2100" b="0" dirty="0" smtClean="0">
                <a:solidFill>
                  <a:schemeClr val="bg1"/>
                </a:solidFill>
                <a:latin typeface="+mj-lt"/>
              </a:defRPr>
            </a:lvl1pPr>
            <a:lvl2pPr>
              <a:defRPr lang="en-US" dirty="0" smtClean="0">
                <a:solidFill>
                  <a:schemeClr val="bg1"/>
                </a:solidFill>
              </a:defRPr>
            </a:lvl2pPr>
            <a:lvl3pPr>
              <a:buClrTx/>
              <a:defRPr lang="en-US" dirty="0" smtClean="0">
                <a:solidFill>
                  <a:schemeClr val="bg1"/>
                </a:solidFill>
              </a:defRPr>
            </a:lvl3pPr>
            <a:lvl4pPr>
              <a:defRPr lang="en-US" dirty="0" smtClean="0">
                <a:solidFill>
                  <a:schemeClr val="bg1"/>
                </a:solidFill>
              </a:defRPr>
            </a:lvl4pPr>
            <a:lvl5pPr>
              <a:buClrTx/>
              <a:defRPr lang="en-US" dirty="0">
                <a:solidFill>
                  <a:schemeClr val="bg1"/>
                </a:solidFill>
              </a:defRPr>
            </a:lvl5pPr>
            <a:lvl6pPr marL="800100" indent="0">
              <a:buNone/>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dirty="0"/>
              <a:t>Quotes, text, or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6">
            <a:extLst>
              <a:ext uri="{FF2B5EF4-FFF2-40B4-BE49-F238E27FC236}">
                <a16:creationId xmlns:a16="http://schemas.microsoft.com/office/drawing/2014/main" id="{6433A83F-D9D0-E3DD-A0A1-A356E73FBFB2}"/>
              </a:ext>
            </a:extLst>
          </p:cNvPr>
          <p:cNvSpPr>
            <a:spLocks noGrp="1"/>
          </p:cNvSpPr>
          <p:nvPr>
            <p:ph sz="quarter" idx="50" hasCustomPrompt="1"/>
          </p:nvPr>
        </p:nvSpPr>
        <p:spPr>
          <a:xfrm>
            <a:off x="8122920" y="0"/>
            <a:ext cx="4069080" cy="3429000"/>
          </a:xfrm>
          <a:noFill/>
        </p:spPr>
        <p:txBody>
          <a:bodyPr vert="horz" lIns="548640" tIns="0" rIns="548640" bIns="0" rtlCol="0" anchor="ctr">
            <a:normAutofit/>
          </a:bodyPr>
          <a:lstStyle>
            <a:lvl1pPr>
              <a:defRPr lang="en-US" sz="2100" dirty="0" smtClean="0">
                <a:solidFill>
                  <a:schemeClr val="bg1"/>
                </a:solidFill>
                <a:latin typeface="+mj-lt"/>
              </a:defRPr>
            </a:lvl1pPr>
            <a:lvl2pPr>
              <a:defRPr lang="en-US" dirty="0" smtClean="0">
                <a:solidFill>
                  <a:schemeClr val="bg1"/>
                </a:solidFill>
              </a:defRPr>
            </a:lvl2pPr>
            <a:lvl3pPr>
              <a:buClrTx/>
              <a:defRPr lang="en-US" dirty="0" smtClean="0">
                <a:solidFill>
                  <a:schemeClr val="bg1"/>
                </a:solidFill>
              </a:defRPr>
            </a:lvl3pPr>
            <a:lvl4pPr>
              <a:defRPr lang="en-US" dirty="0" smtClean="0">
                <a:solidFill>
                  <a:schemeClr val="bg1"/>
                </a:solidFill>
              </a:defRPr>
            </a:lvl4pPr>
            <a:lvl5pPr>
              <a:buClrTx/>
              <a:defRPr lang="en-US" dirty="0">
                <a:solidFill>
                  <a:schemeClr val="bg1"/>
                </a:solidFill>
              </a:defRPr>
            </a:lvl5pPr>
            <a:lvl6pPr marL="800100" indent="0">
              <a:buNone/>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dirty="0"/>
              <a:t>Quotes, text, or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a:extLst>
              <a:ext uri="{FF2B5EF4-FFF2-40B4-BE49-F238E27FC236}">
                <a16:creationId xmlns:a16="http://schemas.microsoft.com/office/drawing/2014/main" id="{48AC8EA4-0D69-7185-E21E-3A998D4C0283}"/>
              </a:ext>
            </a:extLst>
          </p:cNvPr>
          <p:cNvSpPr>
            <a:spLocks noGrp="1"/>
          </p:cNvSpPr>
          <p:nvPr>
            <p:ph type="title"/>
          </p:nvPr>
        </p:nvSpPr>
        <p:spPr>
          <a:xfrm>
            <a:off x="546099" y="552450"/>
            <a:ext cx="3513785" cy="434975"/>
          </a:xfrm>
        </p:spPr>
        <p:txBody>
          <a:bodyPr rIns="274320"/>
          <a:lstStyle/>
          <a:p>
            <a:r>
              <a:rPr lang="en-US"/>
              <a:t>Click to edit Master title style</a:t>
            </a:r>
            <a:endParaRPr lang="en-US" dirty="0"/>
          </a:p>
        </p:txBody>
      </p:sp>
      <p:sp>
        <p:nvSpPr>
          <p:cNvPr id="8" name="Text Placeholder 10">
            <a:extLst>
              <a:ext uri="{FF2B5EF4-FFF2-40B4-BE49-F238E27FC236}">
                <a16:creationId xmlns:a16="http://schemas.microsoft.com/office/drawing/2014/main" id="{2FE058B6-3992-C015-0C1B-CF5A092DD0C5}"/>
              </a:ext>
            </a:extLst>
          </p:cNvPr>
          <p:cNvSpPr>
            <a:spLocks noGrp="1"/>
          </p:cNvSpPr>
          <p:nvPr>
            <p:ph type="body" sz="quarter" idx="21"/>
          </p:nvPr>
        </p:nvSpPr>
        <p:spPr>
          <a:xfrm>
            <a:off x="546100" y="1127125"/>
            <a:ext cx="331047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9" name="Content Placeholder 22">
            <a:extLst>
              <a:ext uri="{FF2B5EF4-FFF2-40B4-BE49-F238E27FC236}">
                <a16:creationId xmlns:a16="http://schemas.microsoft.com/office/drawing/2014/main" id="{C1B56411-5CA6-9842-0E70-A429EA905CD5}"/>
              </a:ext>
            </a:extLst>
          </p:cNvPr>
          <p:cNvSpPr>
            <a:spLocks noGrp="1"/>
          </p:cNvSpPr>
          <p:nvPr>
            <p:ph sz="quarter" idx="23"/>
          </p:nvPr>
        </p:nvSpPr>
        <p:spPr>
          <a:xfrm>
            <a:off x="546099" y="1849438"/>
            <a:ext cx="3310473" cy="40179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 name="Freeform: Shape 1">
            <a:extLst>
              <a:ext uri="{FF2B5EF4-FFF2-40B4-BE49-F238E27FC236}">
                <a16:creationId xmlns:a16="http://schemas.microsoft.com/office/drawing/2014/main" id="{5A5CC948-D9BA-CEC6-434D-FAD8B49E44F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6" name="Group 5">
            <a:extLst>
              <a:ext uri="{FF2B5EF4-FFF2-40B4-BE49-F238E27FC236}">
                <a16:creationId xmlns:a16="http://schemas.microsoft.com/office/drawing/2014/main" id="{0DD9A845-C91C-140D-B81C-97CED48F0FEC}"/>
              </a:ext>
            </a:extLst>
          </p:cNvPr>
          <p:cNvGrpSpPr/>
          <p:nvPr userDrawn="1"/>
        </p:nvGrpSpPr>
        <p:grpSpPr>
          <a:xfrm>
            <a:off x="12356815" y="0"/>
            <a:ext cx="756834" cy="6872642"/>
            <a:chOff x="12356815" y="0"/>
            <a:chExt cx="756834" cy="6872642"/>
          </a:xfrm>
        </p:grpSpPr>
        <p:sp>
          <p:nvSpPr>
            <p:cNvPr id="10" name="Rectangle 9">
              <a:extLst>
                <a:ext uri="{FF2B5EF4-FFF2-40B4-BE49-F238E27FC236}">
                  <a16:creationId xmlns:a16="http://schemas.microsoft.com/office/drawing/2014/main" id="{F764C6CC-1365-716A-4873-DE2E780BC92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1" name="TextBox 10">
              <a:extLst>
                <a:ext uri="{FF2B5EF4-FFF2-40B4-BE49-F238E27FC236}">
                  <a16:creationId xmlns:a16="http://schemas.microsoft.com/office/drawing/2014/main" id="{9A910C18-B6C5-BE10-8E20-4C8AB6E60BC8}"/>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3" name="Rectangle 12">
              <a:extLst>
                <a:ext uri="{FF2B5EF4-FFF2-40B4-BE49-F238E27FC236}">
                  <a16:creationId xmlns:a16="http://schemas.microsoft.com/office/drawing/2014/main" id="{E2D12367-2A83-8DC5-4F4A-70E834AC9D90}"/>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73B774BE-A4F1-4222-B885-103D1B49D405}"/>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9C6E4900-7947-263C-84D6-81D7A7B449E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F31992C-62E7-BC05-ECA9-A612F5CBD6F9}"/>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E9FA8A4F-5B28-DD98-CB46-4BAD3331ECE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68E42F0E-EC7A-3931-B621-97EAD7E5A9B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8A40B107-8262-A4DA-8E48-8B917A038E64}"/>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3919ECDF-A331-0EAD-6A0A-7A21EA637682}"/>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C527C2EE-5ACE-69F4-B231-1E31AD0D536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7BAB4890-2E61-F423-3B72-93A82B49FFEE}"/>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BFFF1D12-AC9B-335A-3CFD-1F84A12A7026}"/>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85826252-C7AE-6724-2A0C-DDAD3534A48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C239728D-B946-2515-AD74-F4833B0B7460}"/>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D5AD4440-1BA2-E784-37D0-10F5A345653B}"/>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0A36EB00-3FD3-6820-44EF-B274AF106AA5}"/>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3419CD9C-E4AF-4A6D-0FD8-EBABADB474DB}"/>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3872A833-FCB4-BC1E-C4A1-90A73D94B1F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731E781-4129-226B-58F3-330566B2632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65F9115-63C3-BB7B-C24F-A6A702715B1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679C863-BF00-0039-FF0E-75AAC61F0D4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EB234D8B-19A4-EAD6-0A77-CC2B4597255F}"/>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054FB0BB-0A81-C18A-A745-870E406056AF}"/>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B3AEB2B-3892-AFB2-760C-43CE160E555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DD077E8B-A0F5-1DD7-58B3-D9419B2DB14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1" name="TextBox 40">
            <a:extLst>
              <a:ext uri="{FF2B5EF4-FFF2-40B4-BE49-F238E27FC236}">
                <a16:creationId xmlns:a16="http://schemas.microsoft.com/office/drawing/2014/main" id="{66B51C3B-9E9B-BB18-0438-47FA60455CB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253468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Column -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91874068-FCB3-3E67-FD8A-888858391AF4}"/>
              </a:ext>
            </a:extLst>
          </p:cNvPr>
          <p:cNvSpPr>
            <a:spLocks noGrp="1"/>
          </p:cNvSpPr>
          <p:nvPr>
            <p:ph type="title"/>
          </p:nvPr>
        </p:nvSpPr>
        <p:spPr>
          <a:xfrm>
            <a:off x="546100" y="552450"/>
            <a:ext cx="11091861" cy="434975"/>
          </a:xfrm>
        </p:spPr>
        <p:txBody>
          <a:bodyPr/>
          <a:lstStyle>
            <a:lvl1pPr>
              <a:defRPr>
                <a:solidFill>
                  <a:schemeClr val="tx2"/>
                </a:solidFill>
              </a:defRPr>
            </a:lvl1pPr>
          </a:lstStyle>
          <a:p>
            <a:r>
              <a:rPr lang="en-US"/>
              <a:t>Click to edit Master title style</a:t>
            </a:r>
            <a:endParaRPr lang="en-US" dirty="0"/>
          </a:p>
        </p:txBody>
      </p:sp>
      <p:sp>
        <p:nvSpPr>
          <p:cNvPr id="3" name="Picture Placeholder 9">
            <a:extLst>
              <a:ext uri="{FF2B5EF4-FFF2-40B4-BE49-F238E27FC236}">
                <a16:creationId xmlns:a16="http://schemas.microsoft.com/office/drawing/2014/main" id="{FD134F76-7012-6EEC-A825-D898002DCBEA}"/>
              </a:ext>
            </a:extLst>
          </p:cNvPr>
          <p:cNvSpPr>
            <a:spLocks noGrp="1"/>
          </p:cNvSpPr>
          <p:nvPr>
            <p:ph type="pic" sz="quarter" idx="28" hasCustomPrompt="1"/>
          </p:nvPr>
        </p:nvSpPr>
        <p:spPr>
          <a:xfrm>
            <a:off x="545821"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2" name="Picture Placeholder 9">
            <a:extLst>
              <a:ext uri="{FF2B5EF4-FFF2-40B4-BE49-F238E27FC236}">
                <a16:creationId xmlns:a16="http://schemas.microsoft.com/office/drawing/2014/main" id="{863DF09F-2802-54BC-34C2-BC92D3C8205A}"/>
              </a:ext>
            </a:extLst>
          </p:cNvPr>
          <p:cNvSpPr>
            <a:spLocks noGrp="1"/>
          </p:cNvSpPr>
          <p:nvPr>
            <p:ph type="pic" sz="quarter" idx="36" hasCustomPrompt="1"/>
          </p:nvPr>
        </p:nvSpPr>
        <p:spPr>
          <a:xfrm>
            <a:off x="2802335"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3" name="Picture Placeholder 9">
            <a:extLst>
              <a:ext uri="{FF2B5EF4-FFF2-40B4-BE49-F238E27FC236}">
                <a16:creationId xmlns:a16="http://schemas.microsoft.com/office/drawing/2014/main" id="{3D2406FE-BD16-3B98-1AC4-2D5AA65FF9D9}"/>
              </a:ext>
            </a:extLst>
          </p:cNvPr>
          <p:cNvSpPr>
            <a:spLocks noGrp="1"/>
          </p:cNvSpPr>
          <p:nvPr>
            <p:ph type="pic" sz="quarter" idx="37" hasCustomPrompt="1"/>
          </p:nvPr>
        </p:nvSpPr>
        <p:spPr>
          <a:xfrm>
            <a:off x="5050633"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4" name="Picture Placeholder 9">
            <a:extLst>
              <a:ext uri="{FF2B5EF4-FFF2-40B4-BE49-F238E27FC236}">
                <a16:creationId xmlns:a16="http://schemas.microsoft.com/office/drawing/2014/main" id="{18479DC6-6C65-6D06-16A5-DC26A0B633FF}"/>
              </a:ext>
            </a:extLst>
          </p:cNvPr>
          <p:cNvSpPr>
            <a:spLocks noGrp="1"/>
          </p:cNvSpPr>
          <p:nvPr>
            <p:ph type="pic" sz="quarter" idx="38" hasCustomPrompt="1"/>
          </p:nvPr>
        </p:nvSpPr>
        <p:spPr>
          <a:xfrm>
            <a:off x="7298931"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5" name="Picture Placeholder 9">
            <a:extLst>
              <a:ext uri="{FF2B5EF4-FFF2-40B4-BE49-F238E27FC236}">
                <a16:creationId xmlns:a16="http://schemas.microsoft.com/office/drawing/2014/main" id="{BBAE8DFB-8DC8-374F-6F98-F8A1ADCA2C3C}"/>
              </a:ext>
            </a:extLst>
          </p:cNvPr>
          <p:cNvSpPr>
            <a:spLocks noGrp="1"/>
          </p:cNvSpPr>
          <p:nvPr>
            <p:ph type="pic" sz="quarter" idx="39" hasCustomPrompt="1"/>
          </p:nvPr>
        </p:nvSpPr>
        <p:spPr>
          <a:xfrm>
            <a:off x="9547229"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11" name="Text Placeholder 10">
            <a:extLst>
              <a:ext uri="{FF2B5EF4-FFF2-40B4-BE49-F238E27FC236}">
                <a16:creationId xmlns:a16="http://schemas.microsoft.com/office/drawing/2014/main" id="{5155D0AF-DC50-1231-8C20-9614D9642834}"/>
              </a:ext>
            </a:extLst>
          </p:cNvPr>
          <p:cNvSpPr>
            <a:spLocks noGrp="1"/>
          </p:cNvSpPr>
          <p:nvPr>
            <p:ph type="body" sz="quarter" idx="45"/>
          </p:nvPr>
        </p:nvSpPr>
        <p:spPr>
          <a:xfrm>
            <a:off x="546100" y="1127125"/>
            <a:ext cx="1109186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3" name="Text Placeholder 15">
            <a:extLst>
              <a:ext uri="{FF2B5EF4-FFF2-40B4-BE49-F238E27FC236}">
                <a16:creationId xmlns:a16="http://schemas.microsoft.com/office/drawing/2014/main" id="{23EA351B-2744-2292-EA13-ECF616B5AF66}"/>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4" name="Content Placeholder 32">
            <a:extLst>
              <a:ext uri="{FF2B5EF4-FFF2-40B4-BE49-F238E27FC236}">
                <a16:creationId xmlns:a16="http://schemas.microsoft.com/office/drawing/2014/main" id="{739AFE11-1479-0079-CBFD-DE22CF1EF3D7}"/>
              </a:ext>
            </a:extLst>
          </p:cNvPr>
          <p:cNvSpPr>
            <a:spLocks noGrp="1"/>
          </p:cNvSpPr>
          <p:nvPr>
            <p:ph sz="quarter" idx="40"/>
          </p:nvPr>
        </p:nvSpPr>
        <p:spPr>
          <a:xfrm>
            <a:off x="546100" y="2715418"/>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a:extLst>
              <a:ext uri="{FF2B5EF4-FFF2-40B4-BE49-F238E27FC236}">
                <a16:creationId xmlns:a16="http://schemas.microsoft.com/office/drawing/2014/main" id="{0A10D501-BB72-6F51-3E2C-9A5D9855D3B8}"/>
              </a:ext>
            </a:extLst>
          </p:cNvPr>
          <p:cNvSpPr>
            <a:spLocks noGrp="1"/>
          </p:cNvSpPr>
          <p:nvPr>
            <p:ph sz="quarter" idx="47"/>
          </p:nvPr>
        </p:nvSpPr>
        <p:spPr>
          <a:xfrm>
            <a:off x="2802335" y="2714624"/>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18" name="Content Placeholder 17">
            <a:extLst>
              <a:ext uri="{FF2B5EF4-FFF2-40B4-BE49-F238E27FC236}">
                <a16:creationId xmlns:a16="http://schemas.microsoft.com/office/drawing/2014/main" id="{DDF53402-575C-C10C-7E8E-6C99DEA94988}"/>
              </a:ext>
            </a:extLst>
          </p:cNvPr>
          <p:cNvSpPr>
            <a:spLocks noGrp="1"/>
          </p:cNvSpPr>
          <p:nvPr>
            <p:ph sz="quarter" idx="48"/>
          </p:nvPr>
        </p:nvSpPr>
        <p:spPr>
          <a:xfrm>
            <a:off x="5050632" y="2715417"/>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1" name="Content Placeholder 20">
            <a:extLst>
              <a:ext uri="{FF2B5EF4-FFF2-40B4-BE49-F238E27FC236}">
                <a16:creationId xmlns:a16="http://schemas.microsoft.com/office/drawing/2014/main" id="{B95D6E10-7BC7-5B48-5FC8-AA3FBBF31296}"/>
              </a:ext>
            </a:extLst>
          </p:cNvPr>
          <p:cNvSpPr>
            <a:spLocks noGrp="1"/>
          </p:cNvSpPr>
          <p:nvPr>
            <p:ph sz="quarter" idx="49"/>
          </p:nvPr>
        </p:nvSpPr>
        <p:spPr>
          <a:xfrm>
            <a:off x="7298927" y="2716608"/>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34" name="Content Placeholder 33">
            <a:extLst>
              <a:ext uri="{FF2B5EF4-FFF2-40B4-BE49-F238E27FC236}">
                <a16:creationId xmlns:a16="http://schemas.microsoft.com/office/drawing/2014/main" id="{35D3FA32-E657-445D-AFF1-5F98826EF595}"/>
              </a:ext>
            </a:extLst>
          </p:cNvPr>
          <p:cNvSpPr>
            <a:spLocks noGrp="1"/>
          </p:cNvSpPr>
          <p:nvPr>
            <p:ph sz="quarter" idx="50"/>
          </p:nvPr>
        </p:nvSpPr>
        <p:spPr>
          <a:xfrm>
            <a:off x="9547222" y="2714624"/>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 name="Freeform: Shape 1">
            <a:extLst>
              <a:ext uri="{FF2B5EF4-FFF2-40B4-BE49-F238E27FC236}">
                <a16:creationId xmlns:a16="http://schemas.microsoft.com/office/drawing/2014/main" id="{995AE691-1E8A-52E2-5712-DCF8E043781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10BF9EFF-51B9-DF26-6EF5-D719C31BEBD8}"/>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472CD5AE-5F8A-9DDA-D228-4781472AA2E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DF8B54E2-AE5B-409B-C4FC-A9DDC98DFCA7}"/>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90AD272E-BBBE-8CD8-B3AD-1CF32F39311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ECF4E75A-25B5-5879-D9C5-C0ACB5682AB6}"/>
                </a:ext>
              </a:extLst>
            </p:cNvPr>
            <p:cNvGrpSpPr/>
            <p:nvPr userDrawn="1"/>
          </p:nvGrpSpPr>
          <p:grpSpPr>
            <a:xfrm>
              <a:off x="12442019" y="3791214"/>
              <a:ext cx="382660" cy="2882942"/>
              <a:chOff x="14001569" y="3716048"/>
              <a:chExt cx="316248" cy="3171236"/>
            </a:xfrm>
          </p:grpSpPr>
          <p:sp>
            <p:nvSpPr>
              <p:cNvPr id="35" name="Rectangle 34">
                <a:extLst>
                  <a:ext uri="{FF2B5EF4-FFF2-40B4-BE49-F238E27FC236}">
                    <a16:creationId xmlns:a16="http://schemas.microsoft.com/office/drawing/2014/main" id="{B17EE8D4-933B-34B9-75C9-E6D1E02FD968}"/>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FD77D3E6-9178-283B-98FD-1A927C48014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AAE7823-B98D-CB7A-019F-6D6C9F7CFF3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F6445B85-41F3-81E3-88A2-B3143F0A9C1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74EA0FAA-ACBE-D9B0-AA32-82F381C38B3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4E54924C-3126-D9AE-81E7-C67BA4786CE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C54EDBB1-3027-6AD0-B20A-9D21FE3A43CE}"/>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222B3F2B-3155-1DA4-C655-9334E64A24E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3" name="Rectangle 42">
                <a:extLst>
                  <a:ext uri="{FF2B5EF4-FFF2-40B4-BE49-F238E27FC236}">
                    <a16:creationId xmlns:a16="http://schemas.microsoft.com/office/drawing/2014/main" id="{C296EA80-0FC5-A427-96FA-2D5347D919E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4" name="Rectangle 43">
                <a:extLst>
                  <a:ext uri="{FF2B5EF4-FFF2-40B4-BE49-F238E27FC236}">
                    <a16:creationId xmlns:a16="http://schemas.microsoft.com/office/drawing/2014/main" id="{712171D6-33B4-A4F5-5BEB-910C07A58010}"/>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632AB17B-F23E-9A9B-2C3A-9EFF2AAE0865}"/>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7E1507AA-BB84-BAF9-D952-7C4BA861B219}"/>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62EFF2F-5D88-383B-FC82-24F5B3EADAF3}"/>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E4ACF6E0-3D32-D7C5-4BED-267DFE4256A4}"/>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E43BA714-6F62-5928-E856-F72C9B38443C}"/>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13EB7B8-F24C-715D-CC88-62F10DF8644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D12ED8A1-65D3-2DED-FC25-5DDEF2AB1866}"/>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806D24C-2341-89EF-ECA3-8203175A1B5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824FEE3-11A6-4008-9922-4FC62CF43E9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7B89DE6-2B1B-830D-D00C-E4452DACCCE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01CAF0BB-F89F-1249-BCFA-F8168251C957}"/>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DB9EF40F-3C73-8FB7-5CD0-C63BDFFFE1F1}"/>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5" name="TextBox 44">
            <a:extLst>
              <a:ext uri="{FF2B5EF4-FFF2-40B4-BE49-F238E27FC236}">
                <a16:creationId xmlns:a16="http://schemas.microsoft.com/office/drawing/2014/main" id="{C3EDE39D-6A11-8BFC-CDD4-EA1AEBD7D5E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80666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6FA1FE30-4DE2-0D36-81F6-894372591DE3}"/>
              </a:ext>
            </a:extLst>
          </p:cNvPr>
          <p:cNvSpPr>
            <a:spLocks noGrp="1"/>
          </p:cNvSpPr>
          <p:nvPr>
            <p:ph type="body" sz="quarter" idx="11" hasCustomPrompt="1"/>
          </p:nvPr>
        </p:nvSpPr>
        <p:spPr>
          <a:xfrm>
            <a:off x="3367089" y="6311900"/>
            <a:ext cx="262413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8" name="Picture Placeholder 9">
            <a:extLst>
              <a:ext uri="{FF2B5EF4-FFF2-40B4-BE49-F238E27FC236}">
                <a16:creationId xmlns:a16="http://schemas.microsoft.com/office/drawing/2014/main" id="{4DFF5D06-761A-8209-6035-68AC3551CA5A}"/>
              </a:ext>
            </a:extLst>
          </p:cNvPr>
          <p:cNvSpPr>
            <a:spLocks noGrp="1"/>
          </p:cNvSpPr>
          <p:nvPr>
            <p:ph type="pic" sz="quarter" idx="13" hasCustomPrompt="1"/>
          </p:nvPr>
        </p:nvSpPr>
        <p:spPr>
          <a:xfrm>
            <a:off x="6096000" y="2425700"/>
            <a:ext cx="2029968" cy="4432300"/>
          </a:xfrm>
          <a:solidFill>
            <a:srgbClr val="A6A9AA"/>
          </a:solidFill>
        </p:spPr>
        <p:txBody>
          <a:bodyPr tIns="548640" anchor="ctr"/>
          <a:lstStyle>
            <a:lvl1pPr algn="ctr">
              <a:defRPr b="0">
                <a:solidFill>
                  <a:schemeClr val="tx2"/>
                </a:solidFill>
                <a:latin typeface="+mn-lt"/>
              </a:defRPr>
            </a:lvl1pPr>
          </a:lstStyle>
          <a:p>
            <a:r>
              <a:rPr lang="en-US" dirty="0"/>
              <a:t>Dynamic slice crop 1</a:t>
            </a:r>
          </a:p>
        </p:txBody>
      </p:sp>
      <p:sp>
        <p:nvSpPr>
          <p:cNvPr id="9" name="Picture Placeholder 9">
            <a:extLst>
              <a:ext uri="{FF2B5EF4-FFF2-40B4-BE49-F238E27FC236}">
                <a16:creationId xmlns:a16="http://schemas.microsoft.com/office/drawing/2014/main" id="{A06D238C-D66D-D54D-25CD-678D0ECC7E53}"/>
              </a:ext>
            </a:extLst>
          </p:cNvPr>
          <p:cNvSpPr>
            <a:spLocks noGrp="1"/>
          </p:cNvSpPr>
          <p:nvPr>
            <p:ph type="pic" sz="quarter" idx="14" hasCustomPrompt="1"/>
          </p:nvPr>
        </p:nvSpPr>
        <p:spPr>
          <a:xfrm>
            <a:off x="8125968" y="0"/>
            <a:ext cx="4066032" cy="4567237"/>
          </a:xfrm>
          <a:solidFill>
            <a:srgbClr val="A6A9AA"/>
          </a:solidFill>
        </p:spPr>
        <p:txBody>
          <a:bodyPr tIns="548640" anchor="ctr"/>
          <a:lstStyle>
            <a:lvl1pPr algn="ctr">
              <a:defRPr b="0">
                <a:solidFill>
                  <a:schemeClr val="tx2"/>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3" name="Date Placeholder 3">
            <a:extLst>
              <a:ext uri="{FF2B5EF4-FFF2-40B4-BE49-F238E27FC236}">
                <a16:creationId xmlns:a16="http://schemas.microsoft.com/office/drawing/2014/main" id="{0C3AF8AB-703B-6EF3-1025-97479D9CF493}"/>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2" name="Text Placeholder 12">
            <a:extLst>
              <a:ext uri="{FF2B5EF4-FFF2-40B4-BE49-F238E27FC236}">
                <a16:creationId xmlns:a16="http://schemas.microsoft.com/office/drawing/2014/main" id="{EDF60DF2-B8E2-23E1-0952-91B36AE41896}"/>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3" name="Text Placeholder 15">
            <a:extLst>
              <a:ext uri="{FF2B5EF4-FFF2-40B4-BE49-F238E27FC236}">
                <a16:creationId xmlns:a16="http://schemas.microsoft.com/office/drawing/2014/main" id="{83A399C3-4B34-EF9D-F98F-879132EB60BE}"/>
              </a:ext>
            </a:extLst>
          </p:cNvPr>
          <p:cNvSpPr>
            <a:spLocks noGrp="1"/>
          </p:cNvSpPr>
          <p:nvPr>
            <p:ph type="body" sz="quarter" idx="100" hasCustomPrompt="1"/>
          </p:nvPr>
        </p:nvSpPr>
        <p:spPr>
          <a:xfrm>
            <a:off x="559816" y="1717185"/>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4" name="Text Placeholder 17">
            <a:extLst>
              <a:ext uri="{FF2B5EF4-FFF2-40B4-BE49-F238E27FC236}">
                <a16:creationId xmlns:a16="http://schemas.microsoft.com/office/drawing/2014/main" id="{04311926-1FA1-54E9-A566-1E93D701E606}"/>
              </a:ext>
            </a:extLst>
          </p:cNvPr>
          <p:cNvSpPr>
            <a:spLocks noGrp="1"/>
          </p:cNvSpPr>
          <p:nvPr>
            <p:ph type="body" sz="quarter" idx="101" hasCustomPrompt="1"/>
          </p:nvPr>
        </p:nvSpPr>
        <p:spPr>
          <a:xfrm>
            <a:off x="559816" y="2284135"/>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5" name="Text Placeholder 19">
            <a:extLst>
              <a:ext uri="{FF2B5EF4-FFF2-40B4-BE49-F238E27FC236}">
                <a16:creationId xmlns:a16="http://schemas.microsoft.com/office/drawing/2014/main" id="{C7A7ABC1-D1E0-552E-EE6B-7B417C789504}"/>
              </a:ext>
            </a:extLst>
          </p:cNvPr>
          <p:cNvSpPr>
            <a:spLocks noGrp="1"/>
          </p:cNvSpPr>
          <p:nvPr>
            <p:ph type="body" sz="quarter" idx="102" hasCustomPrompt="1"/>
          </p:nvPr>
        </p:nvSpPr>
        <p:spPr>
          <a:xfrm>
            <a:off x="559816" y="2857474"/>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6" name="Freeform: Shape 4">
            <a:extLst>
              <a:ext uri="{FF2B5EF4-FFF2-40B4-BE49-F238E27FC236}">
                <a16:creationId xmlns:a16="http://schemas.microsoft.com/office/drawing/2014/main" id="{45D2AEB6-6908-A371-63D0-47506BC6ADB2}"/>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447921218"/>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 Photo To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noChangeAspect="1"/>
          </p:cNvSpPr>
          <p:nvPr>
            <p:ph type="pic" sz="quarter" idx="13"/>
          </p:nvPr>
        </p:nvSpPr>
        <p:spPr>
          <a:xfrm>
            <a:off x="0" y="0"/>
            <a:ext cx="12192000" cy="3429000"/>
          </a:xfrm>
          <a:solidFill>
            <a:schemeClr val="bg1">
              <a:lumMod val="65000"/>
            </a:schemeClr>
          </a:solidFill>
        </p:spPr>
        <p:txBody>
          <a:bodyPr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91874068-FCB3-3E67-FD8A-888858391AF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3" name="Text Placeholder 10">
            <a:extLst>
              <a:ext uri="{FF2B5EF4-FFF2-40B4-BE49-F238E27FC236}">
                <a16:creationId xmlns:a16="http://schemas.microsoft.com/office/drawing/2014/main" id="{89B32E50-9450-0A92-9772-59EA93C40AE7}"/>
              </a:ext>
            </a:extLst>
          </p:cNvPr>
          <p:cNvSpPr>
            <a:spLocks noGrp="1"/>
          </p:cNvSpPr>
          <p:nvPr>
            <p:ph type="body" sz="quarter" idx="45"/>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4" name="Text Placeholder 15">
            <a:extLst>
              <a:ext uri="{FF2B5EF4-FFF2-40B4-BE49-F238E27FC236}">
                <a16:creationId xmlns:a16="http://schemas.microsoft.com/office/drawing/2014/main" id="{81B1CE43-1A7D-92BC-9BE0-98FB6FC0D573}"/>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5" name="Content Placeholder 32">
            <a:extLst>
              <a:ext uri="{FF2B5EF4-FFF2-40B4-BE49-F238E27FC236}">
                <a16:creationId xmlns:a16="http://schemas.microsoft.com/office/drawing/2014/main" id="{BA6EB3DD-394B-9F7E-9B89-633914C3BBFB}"/>
              </a:ext>
            </a:extLst>
          </p:cNvPr>
          <p:cNvSpPr>
            <a:spLocks noGrp="1"/>
          </p:cNvSpPr>
          <p:nvPr>
            <p:ph sz="quarter" idx="40"/>
          </p:nvPr>
        </p:nvSpPr>
        <p:spPr>
          <a:xfrm>
            <a:off x="546100" y="3984625"/>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5">
            <a:extLst>
              <a:ext uri="{FF2B5EF4-FFF2-40B4-BE49-F238E27FC236}">
                <a16:creationId xmlns:a16="http://schemas.microsoft.com/office/drawing/2014/main" id="{5BB03F0A-D74D-D67C-7DAC-CF0BD1A2F886}"/>
              </a:ext>
            </a:extLst>
          </p:cNvPr>
          <p:cNvSpPr>
            <a:spLocks noGrp="1"/>
          </p:cNvSpPr>
          <p:nvPr>
            <p:ph sz="quarter" idx="47"/>
          </p:nvPr>
        </p:nvSpPr>
        <p:spPr>
          <a:xfrm>
            <a:off x="4328238"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0" name="Content Placeholder 17">
            <a:extLst>
              <a:ext uri="{FF2B5EF4-FFF2-40B4-BE49-F238E27FC236}">
                <a16:creationId xmlns:a16="http://schemas.microsoft.com/office/drawing/2014/main" id="{A4CFDEF4-9A06-FDBA-C4CA-F65EF5657C9A}"/>
              </a:ext>
            </a:extLst>
          </p:cNvPr>
          <p:cNvSpPr>
            <a:spLocks noGrp="1"/>
          </p:cNvSpPr>
          <p:nvPr>
            <p:ph sz="quarter" idx="48"/>
          </p:nvPr>
        </p:nvSpPr>
        <p:spPr>
          <a:xfrm>
            <a:off x="8117522"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3" name="Freeform: Shape 1">
            <a:extLst>
              <a:ext uri="{FF2B5EF4-FFF2-40B4-BE49-F238E27FC236}">
                <a16:creationId xmlns:a16="http://schemas.microsoft.com/office/drawing/2014/main" id="{6753503E-3AC2-E5A1-BBA0-23014700F7C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AC89FEE7-00C4-FE22-DF43-E4A4E6977EB9}"/>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3624A8C6-159E-BC88-D3E3-782C768F9F1B}"/>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07B156A7-13DF-EA92-7DF6-572E17B85A9C}"/>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8C3FD612-DA51-9F19-DA79-D8DBE97518B0}"/>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F8729A16-BCB6-B1A5-0A34-1ADABA0D5511}"/>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3A3726B5-8952-5E37-F3AF-F49DDC61AAD9}"/>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193E6AE6-8918-FB34-2AE2-625C354E6658}"/>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54FF1E60-80CD-D445-C204-1F3C94EC4DC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04FAE754-987E-CD98-01E6-24BF09E9970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E9169D4B-030E-62EF-3728-A1D8B9B27643}"/>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B9799A64-A514-AEBF-90F8-801A75556A4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6EA0BAB3-A677-7033-3853-4EC419B53DF6}"/>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E435561-35C3-A4BB-8441-A4328E2EC32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8184BBB-649D-BA6F-BCE9-C187E0189BC2}"/>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F802E321-C14A-A920-E246-F5D02F9CF39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27DA6EF1-8B2A-45F1-6024-F35434E2EC38}"/>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98CE1222-A21C-38B4-E15B-3A1B55F41EA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0A2EB8E8-BF8D-7CEF-CE67-392936AF0D8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53338F7B-65B9-6AFB-8283-5237DBBE038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CBE98724-3C5E-E3A7-35BB-7FCC2E793EE5}"/>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52CFEA8-D07D-82B3-4E12-F62FA26BA91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A3048373-4E16-ED22-E167-E44ED67A78D9}"/>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84A04F5A-B67B-E64C-0A95-62824E2E12EE}"/>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F7273866-3C8C-CCE8-1C0B-7A7D7B6DED60}"/>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B3CBA9C2-5AF0-D5E7-DB83-BAF56D10E51E}"/>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439A6FCD-49D4-4886-B218-0BFEF37D682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DAA6C818-6822-7E50-552A-83A4C15DB6AA}"/>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04CDF623-5DE9-4840-C50C-9AF0F2951068}"/>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359927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 - Photo Top/Icon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noChangeAspect="1"/>
          </p:cNvSpPr>
          <p:nvPr>
            <p:ph type="pic" sz="quarter" idx="13"/>
          </p:nvPr>
        </p:nvSpPr>
        <p:spPr>
          <a:xfrm>
            <a:off x="0" y="0"/>
            <a:ext cx="12192000" cy="2570163"/>
          </a:xfrm>
          <a:solidFill>
            <a:schemeClr val="bg1">
              <a:lumMod val="65000"/>
            </a:schemeClr>
          </a:solidFill>
        </p:spPr>
        <p:txBody>
          <a:bodyPr tIns="548640"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8C6C4B9C-0B61-5ABC-74A2-BD33D2CF5DE4}"/>
              </a:ext>
            </a:extLst>
          </p:cNvPr>
          <p:cNvSpPr>
            <a:spLocks noGrp="1"/>
          </p:cNvSpPr>
          <p:nvPr>
            <p:ph type="pic" sz="quarter" idx="28" hasCustomPrompt="1"/>
          </p:nvPr>
        </p:nvSpPr>
        <p:spPr>
          <a:xfrm>
            <a:off x="546100" y="3146426"/>
            <a:ext cx="694944" cy="692149"/>
          </a:xfrm>
          <a:noFill/>
          <a:ln>
            <a:noFill/>
          </a:ln>
        </p:spPr>
        <p:txBody>
          <a:bodyPr anchor="ctr"/>
          <a:lstStyle>
            <a:lvl1pPr algn="ctr">
              <a:defRPr>
                <a:solidFill>
                  <a:schemeClr val="tx1"/>
                </a:solidFill>
              </a:defRPr>
            </a:lvl1pPr>
          </a:lstStyle>
          <a:p>
            <a:r>
              <a:rPr lang="en-US" dirty="0"/>
              <a:t>Icon</a:t>
            </a:r>
          </a:p>
        </p:txBody>
      </p:sp>
      <p:sp>
        <p:nvSpPr>
          <p:cNvPr id="12" name="Picture Placeholder 9">
            <a:extLst>
              <a:ext uri="{FF2B5EF4-FFF2-40B4-BE49-F238E27FC236}">
                <a16:creationId xmlns:a16="http://schemas.microsoft.com/office/drawing/2014/main" id="{944A16B1-3C9F-C007-5BDB-4655C3395D3B}"/>
              </a:ext>
            </a:extLst>
          </p:cNvPr>
          <p:cNvSpPr>
            <a:spLocks noGrp="1"/>
          </p:cNvSpPr>
          <p:nvPr>
            <p:ph type="pic" sz="quarter" idx="29" hasCustomPrompt="1"/>
          </p:nvPr>
        </p:nvSpPr>
        <p:spPr>
          <a:xfrm>
            <a:off x="4328238" y="3146426"/>
            <a:ext cx="694944" cy="692150"/>
          </a:xfrm>
          <a:noFill/>
          <a:ln>
            <a:noFill/>
          </a:ln>
        </p:spPr>
        <p:txBody>
          <a:bodyPr anchor="ctr"/>
          <a:lstStyle>
            <a:lvl1pPr algn="ctr">
              <a:defRPr>
                <a:solidFill>
                  <a:schemeClr val="tx1"/>
                </a:solidFill>
              </a:defRPr>
            </a:lvl1pPr>
          </a:lstStyle>
          <a:p>
            <a:r>
              <a:rPr lang="en-US" dirty="0"/>
              <a:t>Icon</a:t>
            </a:r>
          </a:p>
        </p:txBody>
      </p:sp>
      <p:sp>
        <p:nvSpPr>
          <p:cNvPr id="13" name="Picture Placeholder 9">
            <a:extLst>
              <a:ext uri="{FF2B5EF4-FFF2-40B4-BE49-F238E27FC236}">
                <a16:creationId xmlns:a16="http://schemas.microsoft.com/office/drawing/2014/main" id="{A5A79627-D088-B1B1-9F23-A62FAFD9CC75}"/>
              </a:ext>
            </a:extLst>
          </p:cNvPr>
          <p:cNvSpPr>
            <a:spLocks noGrp="1"/>
          </p:cNvSpPr>
          <p:nvPr>
            <p:ph type="pic" sz="quarter" idx="30" hasCustomPrompt="1"/>
          </p:nvPr>
        </p:nvSpPr>
        <p:spPr>
          <a:xfrm>
            <a:off x="8117522" y="3146426"/>
            <a:ext cx="694944" cy="692150"/>
          </a:xfrm>
          <a:noFill/>
          <a:ln>
            <a:noFill/>
          </a:ln>
        </p:spPr>
        <p:txBody>
          <a:bodyPr anchor="ctr"/>
          <a:lstStyle>
            <a:lvl1pPr algn="ctr">
              <a:defRPr>
                <a:solidFill>
                  <a:schemeClr val="tx1"/>
                </a:solidFill>
              </a:defRPr>
            </a:lvl1pPr>
          </a:lstStyle>
          <a:p>
            <a:r>
              <a:rPr lang="en-US" dirty="0"/>
              <a:t>Icon</a:t>
            </a:r>
          </a:p>
        </p:txBody>
      </p:sp>
      <p:sp>
        <p:nvSpPr>
          <p:cNvPr id="4" name="Title 3">
            <a:extLst>
              <a:ext uri="{FF2B5EF4-FFF2-40B4-BE49-F238E27FC236}">
                <a16:creationId xmlns:a16="http://schemas.microsoft.com/office/drawing/2014/main" id="{DBDE9691-3D56-DAA7-8818-1939ACD60B6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6" name="Text Placeholder 10">
            <a:extLst>
              <a:ext uri="{FF2B5EF4-FFF2-40B4-BE49-F238E27FC236}">
                <a16:creationId xmlns:a16="http://schemas.microsoft.com/office/drawing/2014/main" id="{6805229E-B1FB-69C3-19F0-88C0E54FE8AD}"/>
              </a:ext>
            </a:extLst>
          </p:cNvPr>
          <p:cNvSpPr>
            <a:spLocks noGrp="1"/>
          </p:cNvSpPr>
          <p:nvPr>
            <p:ph type="body" sz="quarter" idx="45"/>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6F3F2673-21ED-7F6B-10C0-910AB986E7A3}"/>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8" name="Content Placeholder 32">
            <a:extLst>
              <a:ext uri="{FF2B5EF4-FFF2-40B4-BE49-F238E27FC236}">
                <a16:creationId xmlns:a16="http://schemas.microsoft.com/office/drawing/2014/main" id="{A987ED96-C80E-4781-0F7F-E940B58D1115}"/>
              </a:ext>
            </a:extLst>
          </p:cNvPr>
          <p:cNvSpPr>
            <a:spLocks noGrp="1"/>
          </p:cNvSpPr>
          <p:nvPr>
            <p:ph sz="quarter" idx="40"/>
          </p:nvPr>
        </p:nvSpPr>
        <p:spPr>
          <a:xfrm>
            <a:off x="546100" y="3984625"/>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5">
            <a:extLst>
              <a:ext uri="{FF2B5EF4-FFF2-40B4-BE49-F238E27FC236}">
                <a16:creationId xmlns:a16="http://schemas.microsoft.com/office/drawing/2014/main" id="{8E8CFD94-7258-5E47-4E33-9E574B7B0C33}"/>
              </a:ext>
            </a:extLst>
          </p:cNvPr>
          <p:cNvSpPr>
            <a:spLocks noGrp="1"/>
          </p:cNvSpPr>
          <p:nvPr>
            <p:ph sz="quarter" idx="47"/>
          </p:nvPr>
        </p:nvSpPr>
        <p:spPr>
          <a:xfrm>
            <a:off x="4328238"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0" name="Content Placeholder 17">
            <a:extLst>
              <a:ext uri="{FF2B5EF4-FFF2-40B4-BE49-F238E27FC236}">
                <a16:creationId xmlns:a16="http://schemas.microsoft.com/office/drawing/2014/main" id="{B9EFDEF9-B5E4-7A79-CE8B-DD409F6BDE1B}"/>
              </a:ext>
            </a:extLst>
          </p:cNvPr>
          <p:cNvSpPr>
            <a:spLocks noGrp="1"/>
          </p:cNvSpPr>
          <p:nvPr>
            <p:ph sz="quarter" idx="48"/>
          </p:nvPr>
        </p:nvSpPr>
        <p:spPr>
          <a:xfrm>
            <a:off x="8117522"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3" name="Freeform: Shape 1">
            <a:extLst>
              <a:ext uri="{FF2B5EF4-FFF2-40B4-BE49-F238E27FC236}">
                <a16:creationId xmlns:a16="http://schemas.microsoft.com/office/drawing/2014/main" id="{4C49B5CC-D965-34F4-723F-3C418C197EF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404D582-0556-545B-ECEA-E74906C4CC8F}"/>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3565777E-27E6-6BBC-B42C-882E396B06E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039421D4-0BE9-7A46-7FA3-A798F182299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268B3F47-C861-98ED-E079-2228D3A2BC21}"/>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5FDF437E-C86D-597E-055A-34606A935F95}"/>
                </a:ext>
              </a:extLst>
            </p:cNvPr>
            <p:cNvGrpSpPr/>
            <p:nvPr userDrawn="1"/>
          </p:nvGrpSpPr>
          <p:grpSpPr>
            <a:xfrm>
              <a:off x="12442019" y="3791214"/>
              <a:ext cx="382660" cy="2882942"/>
              <a:chOff x="14001569" y="3716048"/>
              <a:chExt cx="316248" cy="3171236"/>
            </a:xfrm>
          </p:grpSpPr>
          <p:sp>
            <p:nvSpPr>
              <p:cNvPr id="32" name="Rectangle 31">
                <a:extLst>
                  <a:ext uri="{FF2B5EF4-FFF2-40B4-BE49-F238E27FC236}">
                    <a16:creationId xmlns:a16="http://schemas.microsoft.com/office/drawing/2014/main" id="{E69BBA3D-37AF-6088-886A-7A6A5003CCD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72C8A836-A8DE-88A6-E826-778ACFF6F07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6DC668DE-A5F0-FCFD-FBCD-2FB6DD97960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1E30F311-4513-43E0-D9EB-21CF27C4B20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D85ABAF9-F0AF-BAC9-4A27-36D24466E758}"/>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F75DE08-4489-7AD8-9047-DD6C85577CF1}"/>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70CA0DD2-A62F-B927-F9EC-1AA66EC963B1}"/>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9D4E01E1-0C58-DFF7-AE5C-A2414DD9A44E}"/>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1F97EC6E-2AF5-B0D9-B7F4-E32FFF78200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5E534DAE-3777-F388-C395-3B434F9A1BA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7A49610A-CF84-15BA-C55E-5541F25A6BE3}"/>
                </a:ext>
              </a:extLst>
            </p:cNvPr>
            <p:cNvGrpSpPr/>
            <p:nvPr userDrawn="1"/>
          </p:nvGrpSpPr>
          <p:grpSpPr>
            <a:xfrm>
              <a:off x="12442019" y="198485"/>
              <a:ext cx="382660" cy="2882942"/>
              <a:chOff x="12742785" y="3716048"/>
              <a:chExt cx="316248" cy="3171236"/>
            </a:xfrm>
          </p:grpSpPr>
          <p:sp>
            <p:nvSpPr>
              <p:cNvPr id="22" name="Rectangle 21">
                <a:extLst>
                  <a:ext uri="{FF2B5EF4-FFF2-40B4-BE49-F238E27FC236}">
                    <a16:creationId xmlns:a16="http://schemas.microsoft.com/office/drawing/2014/main" id="{CB031D64-32CA-09B7-5593-D30AEDA6814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C02AF356-0746-822E-A761-F7EB8CC0BA9F}"/>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742ED1B-043F-C69B-EABD-CC1F7693961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9244BA7-144A-370A-1094-A96E38661484}"/>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63D0CC96-FECF-A015-4902-82D22353AB8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D2E34BD3-53E4-50E5-773A-0F1B2A5BE905}"/>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14B2F47A-C6F6-B66B-3FE1-66371F610CD8}"/>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FB34ACF4-9C70-75F0-DBC7-88179B0D836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08CDF24-8526-ADD0-5F3D-01CA488DB1A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99434F5A-51B4-A743-65DB-ABB9062AF954}"/>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21" name="TextBox 20">
              <a:extLst>
                <a:ext uri="{FF2B5EF4-FFF2-40B4-BE49-F238E27FC236}">
                  <a16:creationId xmlns:a16="http://schemas.microsoft.com/office/drawing/2014/main" id="{8EB816C1-7103-D182-8AF1-6DEE877E2536}"/>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2" name="TextBox 41">
            <a:extLst>
              <a:ext uri="{FF2B5EF4-FFF2-40B4-BE49-F238E27FC236}">
                <a16:creationId xmlns:a16="http://schemas.microsoft.com/office/drawing/2014/main" id="{3AD3C15E-AF74-7A5C-EB97-64EF6762D67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409456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x3 - Photo To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noChangeAspect="1"/>
          </p:cNvSpPr>
          <p:nvPr>
            <p:ph type="pic" sz="quarter" idx="13"/>
          </p:nvPr>
        </p:nvSpPr>
        <p:spPr>
          <a:xfrm>
            <a:off x="0" y="1"/>
            <a:ext cx="12192000" cy="1700212"/>
          </a:xfrm>
          <a:solidFill>
            <a:schemeClr val="bg1">
              <a:lumMod val="65000"/>
            </a:schemeClr>
          </a:solidFill>
        </p:spPr>
        <p:txBody>
          <a:bodyPr lIns="2560320"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39" name="Picture Placeholder 9">
            <a:extLst>
              <a:ext uri="{FF2B5EF4-FFF2-40B4-BE49-F238E27FC236}">
                <a16:creationId xmlns:a16="http://schemas.microsoft.com/office/drawing/2014/main" id="{DEE24B91-16DE-DAB3-3069-2978764EB319}"/>
              </a:ext>
            </a:extLst>
          </p:cNvPr>
          <p:cNvSpPr>
            <a:spLocks noGrp="1"/>
          </p:cNvSpPr>
          <p:nvPr>
            <p:ph type="pic" sz="quarter" idx="37" hasCustomPrompt="1"/>
          </p:nvPr>
        </p:nvSpPr>
        <p:spPr>
          <a:xfrm>
            <a:off x="546100" y="2006963"/>
            <a:ext cx="731520" cy="707662"/>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0" name="Picture Placeholder 9">
            <a:extLst>
              <a:ext uri="{FF2B5EF4-FFF2-40B4-BE49-F238E27FC236}">
                <a16:creationId xmlns:a16="http://schemas.microsoft.com/office/drawing/2014/main" id="{F003E950-C9D0-0278-0715-C906BEF230C3}"/>
              </a:ext>
            </a:extLst>
          </p:cNvPr>
          <p:cNvSpPr>
            <a:spLocks noGrp="1"/>
          </p:cNvSpPr>
          <p:nvPr>
            <p:ph type="pic" sz="quarter" idx="38" hasCustomPrompt="1"/>
          </p:nvPr>
        </p:nvSpPr>
        <p:spPr>
          <a:xfrm>
            <a:off x="4335779" y="2006963"/>
            <a:ext cx="731520" cy="707662"/>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1" name="Picture Placeholder 9">
            <a:extLst>
              <a:ext uri="{FF2B5EF4-FFF2-40B4-BE49-F238E27FC236}">
                <a16:creationId xmlns:a16="http://schemas.microsoft.com/office/drawing/2014/main" id="{773CBB8A-601B-B68F-970A-8D6534F2D520}"/>
              </a:ext>
            </a:extLst>
          </p:cNvPr>
          <p:cNvSpPr>
            <a:spLocks noGrp="1"/>
          </p:cNvSpPr>
          <p:nvPr>
            <p:ph type="pic" sz="quarter" idx="39" hasCustomPrompt="1"/>
          </p:nvPr>
        </p:nvSpPr>
        <p:spPr>
          <a:xfrm>
            <a:off x="8131809" y="2006963"/>
            <a:ext cx="731520" cy="707662"/>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2" name="Picture Placeholder 9">
            <a:extLst>
              <a:ext uri="{FF2B5EF4-FFF2-40B4-BE49-F238E27FC236}">
                <a16:creationId xmlns:a16="http://schemas.microsoft.com/office/drawing/2014/main" id="{CDAB1DAD-1044-2753-ED1B-2F53ADC1F076}"/>
              </a:ext>
            </a:extLst>
          </p:cNvPr>
          <p:cNvSpPr>
            <a:spLocks noGrp="1"/>
          </p:cNvSpPr>
          <p:nvPr>
            <p:ph type="pic" sz="quarter" idx="40" hasCustomPrompt="1"/>
          </p:nvPr>
        </p:nvSpPr>
        <p:spPr>
          <a:xfrm>
            <a:off x="546100" y="4124325"/>
            <a:ext cx="731520" cy="730250"/>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3" name="Picture Placeholder 9">
            <a:extLst>
              <a:ext uri="{FF2B5EF4-FFF2-40B4-BE49-F238E27FC236}">
                <a16:creationId xmlns:a16="http://schemas.microsoft.com/office/drawing/2014/main" id="{8E533476-771C-C1A8-684B-5F369B8AD702}"/>
              </a:ext>
            </a:extLst>
          </p:cNvPr>
          <p:cNvSpPr>
            <a:spLocks noGrp="1"/>
          </p:cNvSpPr>
          <p:nvPr>
            <p:ph type="pic" sz="quarter" idx="41" hasCustomPrompt="1"/>
          </p:nvPr>
        </p:nvSpPr>
        <p:spPr>
          <a:xfrm>
            <a:off x="4335779" y="4124325"/>
            <a:ext cx="731520" cy="730250"/>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4" name="Picture Placeholder 9">
            <a:extLst>
              <a:ext uri="{FF2B5EF4-FFF2-40B4-BE49-F238E27FC236}">
                <a16:creationId xmlns:a16="http://schemas.microsoft.com/office/drawing/2014/main" id="{8229F8E0-54EB-CC61-EDE5-D49015E07E9D}"/>
              </a:ext>
            </a:extLst>
          </p:cNvPr>
          <p:cNvSpPr>
            <a:spLocks noGrp="1"/>
          </p:cNvSpPr>
          <p:nvPr>
            <p:ph type="pic" sz="quarter" idx="42" hasCustomPrompt="1"/>
          </p:nvPr>
        </p:nvSpPr>
        <p:spPr>
          <a:xfrm>
            <a:off x="8131809" y="4124325"/>
            <a:ext cx="731520" cy="730250"/>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 name="Title 3">
            <a:extLst>
              <a:ext uri="{FF2B5EF4-FFF2-40B4-BE49-F238E27FC236}">
                <a16:creationId xmlns:a16="http://schemas.microsoft.com/office/drawing/2014/main" id="{38E069FA-BCFF-0525-82A8-9D43A0F7FFA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3" name="Text Placeholder 10">
            <a:extLst>
              <a:ext uri="{FF2B5EF4-FFF2-40B4-BE49-F238E27FC236}">
                <a16:creationId xmlns:a16="http://schemas.microsoft.com/office/drawing/2014/main" id="{310489FA-6FE3-5196-57BA-4C39CF6D97C9}"/>
              </a:ext>
            </a:extLst>
          </p:cNvPr>
          <p:cNvSpPr>
            <a:spLocks noGrp="1"/>
          </p:cNvSpPr>
          <p:nvPr>
            <p:ph type="body" sz="quarter" idx="45"/>
          </p:nvPr>
        </p:nvSpPr>
        <p:spPr>
          <a:xfrm>
            <a:off x="548640" y="1127125"/>
            <a:ext cx="5442585"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5" name="Text Placeholder 15">
            <a:extLst>
              <a:ext uri="{FF2B5EF4-FFF2-40B4-BE49-F238E27FC236}">
                <a16:creationId xmlns:a16="http://schemas.microsoft.com/office/drawing/2014/main" id="{9BA8EFE1-927F-55D6-A4B0-B8DDF6AF954B}"/>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0" name="Content Placeholder 32">
            <a:extLst>
              <a:ext uri="{FF2B5EF4-FFF2-40B4-BE49-F238E27FC236}">
                <a16:creationId xmlns:a16="http://schemas.microsoft.com/office/drawing/2014/main" id="{0C04A2DB-44E7-1779-7153-66AE7C17B9DA}"/>
              </a:ext>
            </a:extLst>
          </p:cNvPr>
          <p:cNvSpPr>
            <a:spLocks noGrp="1"/>
          </p:cNvSpPr>
          <p:nvPr>
            <p:ph sz="quarter" idx="49"/>
          </p:nvPr>
        </p:nvSpPr>
        <p:spPr>
          <a:xfrm>
            <a:off x="546100" y="2847975"/>
            <a:ext cx="3520440" cy="990598"/>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p:txBody>
      </p:sp>
      <p:sp>
        <p:nvSpPr>
          <p:cNvPr id="24" name="Content Placeholder 15">
            <a:extLst>
              <a:ext uri="{FF2B5EF4-FFF2-40B4-BE49-F238E27FC236}">
                <a16:creationId xmlns:a16="http://schemas.microsoft.com/office/drawing/2014/main" id="{CF9DFE53-830B-1A4C-F472-E0E7B9624139}"/>
              </a:ext>
            </a:extLst>
          </p:cNvPr>
          <p:cNvSpPr>
            <a:spLocks noGrp="1"/>
          </p:cNvSpPr>
          <p:nvPr>
            <p:ph sz="quarter" idx="50"/>
          </p:nvPr>
        </p:nvSpPr>
        <p:spPr>
          <a:xfrm>
            <a:off x="4335779" y="2847975"/>
            <a:ext cx="3520440" cy="990598"/>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5" name="Content Placeholder 17">
            <a:extLst>
              <a:ext uri="{FF2B5EF4-FFF2-40B4-BE49-F238E27FC236}">
                <a16:creationId xmlns:a16="http://schemas.microsoft.com/office/drawing/2014/main" id="{9C6C9551-6B74-0885-811D-B5B985D52982}"/>
              </a:ext>
            </a:extLst>
          </p:cNvPr>
          <p:cNvSpPr>
            <a:spLocks noGrp="1"/>
          </p:cNvSpPr>
          <p:nvPr>
            <p:ph sz="quarter" idx="51"/>
          </p:nvPr>
        </p:nvSpPr>
        <p:spPr>
          <a:xfrm>
            <a:off x="8125460" y="2847975"/>
            <a:ext cx="3520440" cy="9906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6" name="Content Placeholder 20">
            <a:extLst>
              <a:ext uri="{FF2B5EF4-FFF2-40B4-BE49-F238E27FC236}">
                <a16:creationId xmlns:a16="http://schemas.microsoft.com/office/drawing/2014/main" id="{2A0BC643-D0E4-E606-F236-457295E113C5}"/>
              </a:ext>
            </a:extLst>
          </p:cNvPr>
          <p:cNvSpPr>
            <a:spLocks noGrp="1"/>
          </p:cNvSpPr>
          <p:nvPr>
            <p:ph sz="quarter" idx="52"/>
          </p:nvPr>
        </p:nvSpPr>
        <p:spPr>
          <a:xfrm>
            <a:off x="546100" y="5003800"/>
            <a:ext cx="3529172" cy="10160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7" name="Content Placeholder 33">
            <a:extLst>
              <a:ext uri="{FF2B5EF4-FFF2-40B4-BE49-F238E27FC236}">
                <a16:creationId xmlns:a16="http://schemas.microsoft.com/office/drawing/2014/main" id="{A2615C15-0FEC-C591-F37F-CCD2AAD8F80C}"/>
              </a:ext>
            </a:extLst>
          </p:cNvPr>
          <p:cNvSpPr>
            <a:spLocks noGrp="1"/>
          </p:cNvSpPr>
          <p:nvPr>
            <p:ph sz="quarter" idx="53"/>
          </p:nvPr>
        </p:nvSpPr>
        <p:spPr>
          <a:xfrm>
            <a:off x="4335779" y="5003800"/>
            <a:ext cx="3520440" cy="1015999"/>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9" name="Content Placeholder 28">
            <a:extLst>
              <a:ext uri="{FF2B5EF4-FFF2-40B4-BE49-F238E27FC236}">
                <a16:creationId xmlns:a16="http://schemas.microsoft.com/office/drawing/2014/main" id="{9C9DFC81-DE9E-FF0E-B59B-9F9419556889}"/>
              </a:ext>
            </a:extLst>
          </p:cNvPr>
          <p:cNvSpPr>
            <a:spLocks noGrp="1"/>
          </p:cNvSpPr>
          <p:nvPr>
            <p:ph sz="quarter" idx="54"/>
          </p:nvPr>
        </p:nvSpPr>
        <p:spPr>
          <a:xfrm>
            <a:off x="8116726" y="5003800"/>
            <a:ext cx="3521237" cy="10160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 name="Freeform: Shape 1">
            <a:extLst>
              <a:ext uri="{FF2B5EF4-FFF2-40B4-BE49-F238E27FC236}">
                <a16:creationId xmlns:a16="http://schemas.microsoft.com/office/drawing/2014/main" id="{DD933256-B727-9430-E315-B5CD1586689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78EF1A4-2FE4-9A68-5106-40E3EC8A18D7}"/>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EEA82AB6-10E0-8E61-6D8E-BF190B12676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88C9A40C-EA65-E8A8-F548-868C0AC7DF17}"/>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5322D5D1-5C91-666A-5570-286A61663FE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EE536D1C-7B66-E35D-88E4-9E95C1180524}"/>
                </a:ext>
              </a:extLst>
            </p:cNvPr>
            <p:cNvGrpSpPr/>
            <p:nvPr userDrawn="1"/>
          </p:nvGrpSpPr>
          <p:grpSpPr>
            <a:xfrm>
              <a:off x="12442019" y="3791214"/>
              <a:ext cx="382660" cy="2882942"/>
              <a:chOff x="14001569" y="3716048"/>
              <a:chExt cx="316248" cy="3171236"/>
            </a:xfrm>
          </p:grpSpPr>
          <p:sp>
            <p:nvSpPr>
              <p:cNvPr id="32" name="Rectangle 31">
                <a:extLst>
                  <a:ext uri="{FF2B5EF4-FFF2-40B4-BE49-F238E27FC236}">
                    <a16:creationId xmlns:a16="http://schemas.microsoft.com/office/drawing/2014/main" id="{94E8EA16-3A40-E113-2508-2839612C492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EF86222-A4CB-F1ED-55C8-769DB14C748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4C7598E-5E84-217C-9B87-06E09B193BD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31396ED3-C7C8-CCC1-48D0-172E312B5060}"/>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C3FAAF2-29AC-6F3A-A7F6-77AF11A2EAC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F8C9A91C-51F4-7567-B26E-CC2A38F2DC0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4E0C9C9C-7480-EFDF-2833-A1D55EC39ED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5" name="Rectangle 44">
                <a:extLst>
                  <a:ext uri="{FF2B5EF4-FFF2-40B4-BE49-F238E27FC236}">
                    <a16:creationId xmlns:a16="http://schemas.microsoft.com/office/drawing/2014/main" id="{695AFC3E-723B-59AE-4A25-38C18009E24F}"/>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6" name="Rectangle 45">
                <a:extLst>
                  <a:ext uri="{FF2B5EF4-FFF2-40B4-BE49-F238E27FC236}">
                    <a16:creationId xmlns:a16="http://schemas.microsoft.com/office/drawing/2014/main" id="{EF8CB8EE-8F0E-EB68-56F6-1A809ABFA230}"/>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7" name="Rectangle 46">
                <a:extLst>
                  <a:ext uri="{FF2B5EF4-FFF2-40B4-BE49-F238E27FC236}">
                    <a16:creationId xmlns:a16="http://schemas.microsoft.com/office/drawing/2014/main" id="{1574651B-8BA0-595A-A5BB-B1CF5B94079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6AEB08E5-F1AA-74E6-5280-4B1199EC059E}"/>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9F2F597B-A2AE-2E66-0E8F-EA318E46A0E7}"/>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6A7E3AB0-4C72-43F3-8391-E1AAEE933343}"/>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6176877A-63C4-95D0-6223-32F4C9689ECB}"/>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403A8C36-916D-2D6E-9CC8-C3E9A82EB18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31DD551-8014-05B2-A49F-53ED90FA69C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55059DB4-8AC4-1D11-350B-DEDEE1E9D469}"/>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2648670-60C9-EBB0-85F5-4406A76D880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7353BD08-2717-4715-FF1F-7AB58D80598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2EF9C199-353D-8C04-A2D1-E5B19E06C2C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D8EBC86F-6A8B-4E3B-A064-DCF3C404487C}"/>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0482AC08-A93E-DAB9-D638-781A087E56B5}"/>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8" name="TextBox 47">
            <a:extLst>
              <a:ext uri="{FF2B5EF4-FFF2-40B4-BE49-F238E27FC236}">
                <a16:creationId xmlns:a16="http://schemas.microsoft.com/office/drawing/2014/main" id="{7A04446A-0B41-359C-04A3-CFFC68C3C2B2}"/>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820837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D45E11-31A5-E3FC-391B-2853581FD0C8}"/>
              </a:ext>
            </a:extLst>
          </p:cNvPr>
          <p:cNvSpPr>
            <a:spLocks noGrp="1"/>
          </p:cNvSpPr>
          <p:nvPr>
            <p:ph type="ftr" sz="quarter" idx="11"/>
          </p:nvPr>
        </p:nvSpPr>
        <p:spPr/>
        <p:txBody>
          <a:bodyPr/>
          <a:lstStyle/>
          <a:p>
            <a:r>
              <a:rPr lang="en-US"/>
              <a:t>See slide 11 for instructions on how to update footer</a:t>
            </a:r>
          </a:p>
        </p:txBody>
      </p:sp>
      <p:sp>
        <p:nvSpPr>
          <p:cNvPr id="5" name="Slide Number Placeholder 4">
            <a:extLst>
              <a:ext uri="{FF2B5EF4-FFF2-40B4-BE49-F238E27FC236}">
                <a16:creationId xmlns:a16="http://schemas.microsoft.com/office/drawing/2014/main" id="{3601F7DF-30E1-D713-9FFA-757E3563DACB}"/>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9" name="Title 8">
            <a:extLst>
              <a:ext uri="{FF2B5EF4-FFF2-40B4-BE49-F238E27FC236}">
                <a16:creationId xmlns:a16="http://schemas.microsoft.com/office/drawing/2014/main" id="{32664483-5AC8-0F16-9C46-37836889B6E9}"/>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8D27C407-E192-03E9-638A-6586423552D1}"/>
              </a:ext>
            </a:extLst>
          </p:cNvPr>
          <p:cNvSpPr>
            <a:spLocks noGrp="1"/>
          </p:cNvSpPr>
          <p:nvPr>
            <p:ph type="body" sz="quarter" idx="45"/>
          </p:nvPr>
        </p:nvSpPr>
        <p:spPr>
          <a:xfrm>
            <a:off x="546100" y="1127125"/>
            <a:ext cx="1109186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5" name="Text Placeholder 15">
            <a:extLst>
              <a:ext uri="{FF2B5EF4-FFF2-40B4-BE49-F238E27FC236}">
                <a16:creationId xmlns:a16="http://schemas.microsoft.com/office/drawing/2014/main" id="{00C9B1A6-9BEE-5CDA-ABBB-81C99443866D}"/>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48491B62-A718-FB31-5EF0-8AA2F68421B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423DFF3-76EF-CDE2-C7B3-D89E74C7F4E3}"/>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04D75749-C9E7-662D-1E42-FD5E80673D0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F882E41F-2A14-991C-D025-766BAA5AA06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7138009D-9390-EF21-80D2-C912EA6DAF5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D5A43805-F13B-FCE5-FB5A-DB42B5F30BE2}"/>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C17935F1-F416-767A-913D-70588B5B4993}"/>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1CFBEACB-CD47-CABB-3E25-121F2E209B1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37BFDA9-2F8B-2925-85AC-578058961FFB}"/>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45DFBA51-18DC-C232-B78A-079A4A4B76D1}"/>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A15A7DED-9291-3B1E-40EB-E7D510FBE47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279A4300-7BCD-3AB5-5057-39CABCE1F98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E7D6A3F-93A1-66A9-8599-ACC267D4D7F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E826610-D15F-6046-9A74-7A95FBE7753D}"/>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94123B1-D322-F028-1C6C-509C2486F57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D75C37F-D67E-28EA-0B5C-FA20895DE42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565A6334-A017-22C6-6266-ADD0A5685D61}"/>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C95F5BE0-50E1-3CE3-5195-2D9129A4F04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56AD0A0E-9027-3EEC-5145-FEA8AB0F944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EC363BCF-762C-DE23-AEFB-C48930DB6CC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62AA3669-AF34-ABD1-5855-3382F8D130D9}"/>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754FC125-3CF9-5E5D-A393-8DB010ACE6F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E4B03ED2-90A2-A2D1-274E-47A09F8F6082}"/>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3101938F-4F89-D30E-A24D-74A244CDB4EF}"/>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50DDF01-DC0B-F384-8E2E-DB807DDBCA58}"/>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13B9B21E-E37B-E9B4-4520-C3D74CCCE8D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6DFB275F-7863-4C94-B3DF-D222AE2B3175}"/>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BD23678C-50E6-CFB6-EEB0-A12B6614AF9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5" name="TextBox 34">
            <a:extLst>
              <a:ext uri="{FF2B5EF4-FFF2-40B4-BE49-F238E27FC236}">
                <a16:creationId xmlns:a16="http://schemas.microsoft.com/office/drawing/2014/main" id="{BF49CE61-DFC3-6EEF-9548-E2259AA5F84B}"/>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1549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 2/3 - Conten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F901778-A432-9F55-013C-458A4327A39E}"/>
              </a:ext>
            </a:extLst>
          </p:cNvPr>
          <p:cNvSpPr/>
          <p:nvPr userDrawn="1"/>
        </p:nvSpPr>
        <p:spPr>
          <a:xfrm>
            <a:off x="4060168" y="0"/>
            <a:ext cx="8131831"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4" name="Footer Placeholder 3">
            <a:extLst>
              <a:ext uri="{FF2B5EF4-FFF2-40B4-BE49-F238E27FC236}">
                <a16:creationId xmlns:a16="http://schemas.microsoft.com/office/drawing/2014/main" id="{F5D45E11-31A5-E3FC-391B-2853581FD0C8}"/>
              </a:ext>
            </a:extLst>
          </p:cNvPr>
          <p:cNvSpPr>
            <a:spLocks noGrp="1"/>
          </p:cNvSpPr>
          <p:nvPr>
            <p:ph type="ftr" sz="quarter" idx="11"/>
          </p:nvPr>
        </p:nvSpPr>
        <p:spPr/>
        <p:txBody>
          <a:bodyPr/>
          <a:lstStyle/>
          <a:p>
            <a:r>
              <a:rPr lang="en-US"/>
              <a:t>See slide 11 for instructions on how to update footer</a:t>
            </a:r>
          </a:p>
        </p:txBody>
      </p:sp>
      <p:sp>
        <p:nvSpPr>
          <p:cNvPr id="5" name="Slide Number Placeholder 4">
            <a:extLst>
              <a:ext uri="{FF2B5EF4-FFF2-40B4-BE49-F238E27FC236}">
                <a16:creationId xmlns:a16="http://schemas.microsoft.com/office/drawing/2014/main" id="{3601F7DF-30E1-D713-9FFA-757E3563DACB}"/>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9" name="Title 8">
            <a:extLst>
              <a:ext uri="{FF2B5EF4-FFF2-40B4-BE49-F238E27FC236}">
                <a16:creationId xmlns:a16="http://schemas.microsoft.com/office/drawing/2014/main" id="{32664483-5AC8-0F16-9C46-37836889B6E9}"/>
              </a:ext>
            </a:extLst>
          </p:cNvPr>
          <p:cNvSpPr>
            <a:spLocks noGrp="1"/>
          </p:cNvSpPr>
          <p:nvPr>
            <p:ph type="title"/>
          </p:nvPr>
        </p:nvSpPr>
        <p:spPr>
          <a:xfrm>
            <a:off x="546101" y="552450"/>
            <a:ext cx="3349252"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8D27C407-E192-03E9-638A-6586423552D1}"/>
              </a:ext>
            </a:extLst>
          </p:cNvPr>
          <p:cNvSpPr>
            <a:spLocks noGrp="1"/>
          </p:cNvSpPr>
          <p:nvPr>
            <p:ph type="body" sz="quarter" idx="45"/>
          </p:nvPr>
        </p:nvSpPr>
        <p:spPr>
          <a:xfrm>
            <a:off x="546100" y="1127125"/>
            <a:ext cx="334925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5" name="Text Placeholder 15">
            <a:extLst>
              <a:ext uri="{FF2B5EF4-FFF2-40B4-BE49-F238E27FC236}">
                <a16:creationId xmlns:a16="http://schemas.microsoft.com/office/drawing/2014/main" id="{00C9B1A6-9BEE-5CDA-ABBB-81C99443866D}"/>
              </a:ext>
            </a:extLst>
          </p:cNvPr>
          <p:cNvSpPr>
            <a:spLocks noGrp="1"/>
          </p:cNvSpPr>
          <p:nvPr>
            <p:ph type="body" sz="quarter" idx="46"/>
          </p:nvPr>
        </p:nvSpPr>
        <p:spPr>
          <a:xfrm>
            <a:off x="546101" y="6019800"/>
            <a:ext cx="334925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48491B62-A718-FB31-5EF0-8AA2F68421B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423DFF3-76EF-CDE2-C7B3-D89E74C7F4E3}"/>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04D75749-C9E7-662D-1E42-FD5E80673D0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F882E41F-2A14-991C-D025-766BAA5AA06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7138009D-9390-EF21-80D2-C912EA6DAF5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D5A43805-F13B-FCE5-FB5A-DB42B5F30BE2}"/>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C17935F1-F416-767A-913D-70588B5B4993}"/>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1CFBEACB-CD47-CABB-3E25-121F2E209B1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37BFDA9-2F8B-2925-85AC-578058961FFB}"/>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45DFBA51-18DC-C232-B78A-079A4A4B76D1}"/>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A15A7DED-9291-3B1E-40EB-E7D510FBE47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279A4300-7BCD-3AB5-5057-39CABCE1F98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E7D6A3F-93A1-66A9-8599-ACC267D4D7F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E826610-D15F-6046-9A74-7A95FBE7753D}"/>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94123B1-D322-F028-1C6C-509C2486F57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D75C37F-D67E-28EA-0B5C-FA20895DE42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565A6334-A017-22C6-6266-ADD0A5685D61}"/>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C95F5BE0-50E1-3CE3-5195-2D9129A4F04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56AD0A0E-9027-3EEC-5145-FEA8AB0F944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EC363BCF-762C-DE23-AEFB-C48930DB6CC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62AA3669-AF34-ABD1-5855-3382F8D130D9}"/>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754FC125-3CF9-5E5D-A393-8DB010ACE6F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E4B03ED2-90A2-A2D1-274E-47A09F8F6082}"/>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3101938F-4F89-D30E-A24D-74A244CDB4EF}"/>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50DDF01-DC0B-F384-8E2E-DB807DDBCA58}"/>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13B9B21E-E37B-E9B4-4520-C3D74CCCE8D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6DFB275F-7863-4C94-B3DF-D222AE2B3175}"/>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BD23678C-50E6-CFB6-EEB0-A12B6614AF9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5" name="TextBox 34">
            <a:extLst>
              <a:ext uri="{FF2B5EF4-FFF2-40B4-BE49-F238E27FC236}">
                <a16:creationId xmlns:a16="http://schemas.microsoft.com/office/drawing/2014/main" id="{BF49CE61-DFC3-6EEF-9548-E2259AA5F84B}"/>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82687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 2/3 - Content Dark">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F901778-A432-9F55-013C-458A4327A39E}"/>
              </a:ext>
            </a:extLst>
          </p:cNvPr>
          <p:cNvSpPr/>
          <p:nvPr userDrawn="1"/>
        </p:nvSpPr>
        <p:spPr>
          <a:xfrm>
            <a:off x="4060168" y="0"/>
            <a:ext cx="813183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4" name="Footer Placeholder 3">
            <a:extLst>
              <a:ext uri="{FF2B5EF4-FFF2-40B4-BE49-F238E27FC236}">
                <a16:creationId xmlns:a16="http://schemas.microsoft.com/office/drawing/2014/main" id="{F5D45E11-31A5-E3FC-391B-2853581FD0C8}"/>
              </a:ext>
            </a:extLst>
          </p:cNvPr>
          <p:cNvSpPr>
            <a:spLocks noGrp="1"/>
          </p:cNvSpPr>
          <p:nvPr>
            <p:ph type="ftr" sz="quarter" idx="11"/>
          </p:nvPr>
        </p:nvSpPr>
        <p:spPr/>
        <p:txBody>
          <a:bodyPr/>
          <a:lstStyle>
            <a:lvl1pPr>
              <a:defRPr>
                <a:solidFill>
                  <a:schemeClr val="bg1"/>
                </a:solidFill>
              </a:defRPr>
            </a:lvl1pPr>
          </a:lstStyle>
          <a:p>
            <a:r>
              <a:rPr lang="en-US"/>
              <a:t>See slide 11 for instructions on how to update footer</a:t>
            </a:r>
            <a:endParaRPr lang="en-US" dirty="0"/>
          </a:p>
        </p:txBody>
      </p:sp>
      <p:sp>
        <p:nvSpPr>
          <p:cNvPr id="5" name="Slide Number Placeholder 4">
            <a:extLst>
              <a:ext uri="{FF2B5EF4-FFF2-40B4-BE49-F238E27FC236}">
                <a16:creationId xmlns:a16="http://schemas.microsoft.com/office/drawing/2014/main" id="{3601F7DF-30E1-D713-9FFA-757E3563DACB}"/>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a:p>
        </p:txBody>
      </p:sp>
      <p:sp>
        <p:nvSpPr>
          <p:cNvPr id="9" name="Title 8">
            <a:extLst>
              <a:ext uri="{FF2B5EF4-FFF2-40B4-BE49-F238E27FC236}">
                <a16:creationId xmlns:a16="http://schemas.microsoft.com/office/drawing/2014/main" id="{32664483-5AC8-0F16-9C46-37836889B6E9}"/>
              </a:ext>
            </a:extLst>
          </p:cNvPr>
          <p:cNvSpPr>
            <a:spLocks noGrp="1"/>
          </p:cNvSpPr>
          <p:nvPr>
            <p:ph type="title"/>
          </p:nvPr>
        </p:nvSpPr>
        <p:spPr>
          <a:xfrm>
            <a:off x="546101" y="552450"/>
            <a:ext cx="3349252"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8D27C407-E192-03E9-638A-6586423552D1}"/>
              </a:ext>
            </a:extLst>
          </p:cNvPr>
          <p:cNvSpPr>
            <a:spLocks noGrp="1"/>
          </p:cNvSpPr>
          <p:nvPr>
            <p:ph type="body" sz="quarter" idx="45"/>
          </p:nvPr>
        </p:nvSpPr>
        <p:spPr>
          <a:xfrm>
            <a:off x="546100" y="1127125"/>
            <a:ext cx="334925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5" name="Text Placeholder 15">
            <a:extLst>
              <a:ext uri="{FF2B5EF4-FFF2-40B4-BE49-F238E27FC236}">
                <a16:creationId xmlns:a16="http://schemas.microsoft.com/office/drawing/2014/main" id="{00C9B1A6-9BEE-5CDA-ABBB-81C99443866D}"/>
              </a:ext>
            </a:extLst>
          </p:cNvPr>
          <p:cNvSpPr>
            <a:spLocks noGrp="1"/>
          </p:cNvSpPr>
          <p:nvPr>
            <p:ph type="body" sz="quarter" idx="46"/>
          </p:nvPr>
        </p:nvSpPr>
        <p:spPr>
          <a:xfrm>
            <a:off x="546101" y="6019800"/>
            <a:ext cx="334925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48491B62-A718-FB31-5EF0-8AA2F68421B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423DFF3-76EF-CDE2-C7B3-D89E74C7F4E3}"/>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04D75749-C9E7-662D-1E42-FD5E80673D0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F882E41F-2A14-991C-D025-766BAA5AA06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7138009D-9390-EF21-80D2-C912EA6DAF5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D5A43805-F13B-FCE5-FB5A-DB42B5F30BE2}"/>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C17935F1-F416-767A-913D-70588B5B4993}"/>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1CFBEACB-CD47-CABB-3E25-121F2E209B1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37BFDA9-2F8B-2925-85AC-578058961FFB}"/>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45DFBA51-18DC-C232-B78A-079A4A4B76D1}"/>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A15A7DED-9291-3B1E-40EB-E7D510FBE47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279A4300-7BCD-3AB5-5057-39CABCE1F98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E7D6A3F-93A1-66A9-8599-ACC267D4D7F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E826610-D15F-6046-9A74-7A95FBE7753D}"/>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94123B1-D322-F028-1C6C-509C2486F57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D75C37F-D67E-28EA-0B5C-FA20895DE42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565A6334-A017-22C6-6266-ADD0A5685D61}"/>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C95F5BE0-50E1-3CE3-5195-2D9129A4F04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56AD0A0E-9027-3EEC-5145-FEA8AB0F944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EC363BCF-762C-DE23-AEFB-C48930DB6CC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62AA3669-AF34-ABD1-5855-3382F8D130D9}"/>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754FC125-3CF9-5E5D-A393-8DB010ACE6F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E4B03ED2-90A2-A2D1-274E-47A09F8F6082}"/>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3101938F-4F89-D30E-A24D-74A244CDB4EF}"/>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50DDF01-DC0B-F384-8E2E-DB807DDBCA58}"/>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13B9B21E-E37B-E9B4-4520-C3D74CCCE8D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6DFB275F-7863-4C94-B3DF-D222AE2B3175}"/>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BD23678C-50E6-CFB6-EEB0-A12B6614AF9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5" name="TextBox 34">
            <a:extLst>
              <a:ext uri="{FF2B5EF4-FFF2-40B4-BE49-F238E27FC236}">
                <a16:creationId xmlns:a16="http://schemas.microsoft.com/office/drawing/2014/main" id="{BF49CE61-DFC3-6EEF-9548-E2259AA5F84B}"/>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307542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 3/4 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D45E11-31A5-E3FC-391B-2853581FD0C8}"/>
              </a:ext>
            </a:extLst>
          </p:cNvPr>
          <p:cNvSpPr>
            <a:spLocks noGrp="1"/>
          </p:cNvSpPr>
          <p:nvPr>
            <p:ph type="ftr" sz="quarter" idx="11"/>
          </p:nvPr>
        </p:nvSpPr>
        <p:spPr/>
        <p:txBody>
          <a:bodyPr/>
          <a:lstStyle/>
          <a:p>
            <a:r>
              <a:rPr lang="en-US"/>
              <a:t>See slide 11 for instructions on how to update footer</a:t>
            </a:r>
          </a:p>
        </p:txBody>
      </p:sp>
      <p:sp>
        <p:nvSpPr>
          <p:cNvPr id="5" name="Slide Number Placeholder 4">
            <a:extLst>
              <a:ext uri="{FF2B5EF4-FFF2-40B4-BE49-F238E27FC236}">
                <a16:creationId xmlns:a16="http://schemas.microsoft.com/office/drawing/2014/main" id="{3601F7DF-30E1-D713-9FFA-757E3563DACB}"/>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9" name="Title 8">
            <a:extLst>
              <a:ext uri="{FF2B5EF4-FFF2-40B4-BE49-F238E27FC236}">
                <a16:creationId xmlns:a16="http://schemas.microsoft.com/office/drawing/2014/main" id="{32664483-5AC8-0F16-9C46-37836889B6E9}"/>
              </a:ext>
            </a:extLst>
          </p:cNvPr>
          <p:cNvSpPr>
            <a:spLocks noGrp="1"/>
          </p:cNvSpPr>
          <p:nvPr>
            <p:ph type="title"/>
          </p:nvPr>
        </p:nvSpPr>
        <p:spPr>
          <a:xfrm>
            <a:off x="546101" y="552450"/>
            <a:ext cx="3346704" cy="928909"/>
          </a:xfrm>
        </p:spPr>
        <p:txBody>
          <a:bodyPr>
            <a:spAutoFit/>
          </a:bodyPr>
          <a:lstStyle>
            <a:lvl1pPr algn="l">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8D27C407-E192-03E9-638A-6586423552D1}"/>
              </a:ext>
            </a:extLst>
          </p:cNvPr>
          <p:cNvSpPr>
            <a:spLocks noGrp="1"/>
          </p:cNvSpPr>
          <p:nvPr>
            <p:ph type="body" sz="quarter" idx="45" hasCustomPrompt="1"/>
          </p:nvPr>
        </p:nvSpPr>
        <p:spPr>
          <a:xfrm>
            <a:off x="546100" y="1621059"/>
            <a:ext cx="3346704" cy="597792"/>
          </a:xfrm>
        </p:spPr>
        <p:txBody>
          <a:bodyPr>
            <a:sp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dirty="0"/>
              <a:t>Click to edit Master</a:t>
            </a:r>
            <a:br>
              <a:rPr lang="en-US" dirty="0"/>
            </a:br>
            <a:r>
              <a:rPr lang="en-US" dirty="0"/>
              <a:t>text styles</a:t>
            </a:r>
          </a:p>
        </p:txBody>
      </p:sp>
      <p:sp>
        <p:nvSpPr>
          <p:cNvPr id="15" name="Text Placeholder 15">
            <a:extLst>
              <a:ext uri="{FF2B5EF4-FFF2-40B4-BE49-F238E27FC236}">
                <a16:creationId xmlns:a16="http://schemas.microsoft.com/office/drawing/2014/main" id="{00C9B1A6-9BEE-5CDA-ABBB-81C99443866D}"/>
              </a:ext>
            </a:extLst>
          </p:cNvPr>
          <p:cNvSpPr>
            <a:spLocks noGrp="1"/>
          </p:cNvSpPr>
          <p:nvPr>
            <p:ph type="body" sz="quarter" idx="46"/>
          </p:nvPr>
        </p:nvSpPr>
        <p:spPr>
          <a:xfrm>
            <a:off x="546100" y="6019800"/>
            <a:ext cx="3346704"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0D06E32A-7186-E23B-A75C-9A60E089146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36410408-93B0-C549-F0B0-34A7B259547B}"/>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02AD89CC-5EA8-2503-869F-711DF7BF11FE}"/>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2DF7FDD5-A7F2-B582-2372-FDFEC1E58439}"/>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77212CFA-1A11-2024-626B-1CAFDCE5E9B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D1EEFCBC-6A9C-17FD-AA9F-1975E4C0A83E}"/>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F32AB7C7-F412-DBD6-5CD5-D56AAE27BF7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8B67B0E3-152C-FE88-8AD4-DD0754C328D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41E17CCA-563B-FC53-5DC7-07717789BFB6}"/>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89A5FB6-89D5-618F-2268-073D77FDA72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EEBA43E3-B8F4-12C8-FF71-E9CA2E296A1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58AB9ECD-E2FF-8375-A887-624F7DE0194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44AC19A5-B48C-2A5F-C047-7C7C538EE5F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7B3D119D-708F-C146-2DB9-B56E819961D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986FC1C-90C1-6A71-C854-E2D2983E369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37FBFDFC-DA94-365C-8B66-D562A460A914}"/>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210FC5ED-052A-02CF-08F8-CAB25BBB9574}"/>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50A1A179-9BC2-FDC4-B2D6-95FF0CC0B517}"/>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BCD71260-4D99-C627-927B-0EC9C4BB23E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290834E6-89CA-BE15-482D-5F955AB75DCC}"/>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767C7BDD-A4EA-28C2-E806-222A5C52F06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60F87988-F78B-63C6-75BB-E037DF8BFA6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12EB379-3B22-9612-C05F-F54D73562232}"/>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E850303B-AC19-BCA6-0C9E-C2E3A9EA2596}"/>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28BE73E-D4C6-E06A-D46E-8BD91084A5E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8F59AAF4-D61B-385A-2F94-7CCDAA6EBA2B}"/>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10D05C1-E44C-25F9-A715-D3EDA851B97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55FBCC8B-BE52-87FA-64D2-5EF23C3E12F4}"/>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5" name="TextBox 34">
            <a:extLst>
              <a:ext uri="{FF2B5EF4-FFF2-40B4-BE49-F238E27FC236}">
                <a16:creationId xmlns:a16="http://schemas.microsoft.com/office/drawing/2014/main" id="{1E4CB3E7-9904-5321-5D2E-D24EB4E38152}"/>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052374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reefor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2" name="Freeform: Shape 1">
            <a:extLst>
              <a:ext uri="{FF2B5EF4-FFF2-40B4-BE49-F238E27FC236}">
                <a16:creationId xmlns:a16="http://schemas.microsoft.com/office/drawing/2014/main" id="{BC84FCB8-49F3-118E-F4BB-8EE00CF07EC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6BC504B8-FFD8-92D0-D733-658428F034D0}"/>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CC366477-0704-35EE-657C-294EDC194F4B}"/>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533F6B8E-D164-4202-1D9A-7EEA25006B6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A7CD71EB-7A59-E0A8-65FE-9EB491AE46E5}"/>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9" name="Group 8">
              <a:extLst>
                <a:ext uri="{FF2B5EF4-FFF2-40B4-BE49-F238E27FC236}">
                  <a16:creationId xmlns:a16="http://schemas.microsoft.com/office/drawing/2014/main" id="{288FB9AA-4BE3-0F01-75A5-E63CAE2EC9B2}"/>
                </a:ext>
              </a:extLst>
            </p:cNvPr>
            <p:cNvGrpSpPr/>
            <p:nvPr userDrawn="1"/>
          </p:nvGrpSpPr>
          <p:grpSpPr>
            <a:xfrm>
              <a:off x="12442019" y="3791214"/>
              <a:ext cx="382660" cy="2882942"/>
              <a:chOff x="14001569" y="3716048"/>
              <a:chExt cx="316248" cy="3171236"/>
            </a:xfrm>
          </p:grpSpPr>
          <p:sp>
            <p:nvSpPr>
              <p:cNvPr id="22" name="Rectangle 21">
                <a:extLst>
                  <a:ext uri="{FF2B5EF4-FFF2-40B4-BE49-F238E27FC236}">
                    <a16:creationId xmlns:a16="http://schemas.microsoft.com/office/drawing/2014/main" id="{E8FA0051-1137-23D8-D363-98E0419B06B0}"/>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E32AC5E3-9654-44D2-57C9-2B22134D8E16}"/>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DE7D937-92DA-5353-A7FE-0BAF8689D089}"/>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0BE9E533-96F7-E105-FCDB-859ED68DF58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D3975BB7-0905-EA39-3828-E230CCDE71D6}"/>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F74E7421-7B50-F234-3489-908344B83453}"/>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B5324CEC-5037-AF6A-68E4-02D38A7D8A9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57D7E482-BD58-F0CE-A70B-B946AC77827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3CD244E-CBCE-76FD-114E-35643C289FCE}"/>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016F7EB2-2ADA-C09C-210C-2D0A52A19276}"/>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ED7BD2D1-EB2D-4586-CA16-25A21544FAD5}"/>
                </a:ext>
              </a:extLst>
            </p:cNvPr>
            <p:cNvGrpSpPr/>
            <p:nvPr userDrawn="1"/>
          </p:nvGrpSpPr>
          <p:grpSpPr>
            <a:xfrm>
              <a:off x="12442019" y="198485"/>
              <a:ext cx="382660" cy="2882942"/>
              <a:chOff x="12742785" y="3716048"/>
              <a:chExt cx="316248" cy="3171236"/>
            </a:xfrm>
          </p:grpSpPr>
          <p:sp>
            <p:nvSpPr>
              <p:cNvPr id="12" name="Rectangle 11">
                <a:extLst>
                  <a:ext uri="{FF2B5EF4-FFF2-40B4-BE49-F238E27FC236}">
                    <a16:creationId xmlns:a16="http://schemas.microsoft.com/office/drawing/2014/main" id="{E9F52B85-EEB8-815B-BC98-DAD363711913}"/>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3" name="Rectangle 12">
                <a:extLst>
                  <a:ext uri="{FF2B5EF4-FFF2-40B4-BE49-F238E27FC236}">
                    <a16:creationId xmlns:a16="http://schemas.microsoft.com/office/drawing/2014/main" id="{3F085030-95B2-9EB3-0531-8ABA7184C1A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2AA1DE16-B034-9947-9F1A-44107AA965D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53CE609F-1BA0-C66A-0118-D6E5BCDFBDBD}"/>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7533DBE6-4BEE-EBA2-EB80-46B98E65A6C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A4C0A6D1-3355-168C-D6D6-E752CCAA19A9}"/>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CE85958A-9CDD-6F48-CEC5-A962C8F54073}"/>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806479B3-C95F-9752-EADB-1C3F6BDC1080}"/>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FE0D111E-CD90-4EC2-17D7-40AA05C8BF38}"/>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DD666D6-2112-61E7-2C83-FE811E06152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B7C3771A-D16E-FF46-7F9E-5F01A63EAD2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2" name="TextBox 31">
            <a:extLst>
              <a:ext uri="{FF2B5EF4-FFF2-40B4-BE49-F238E27FC236}">
                <a16:creationId xmlns:a16="http://schemas.microsoft.com/office/drawing/2014/main" id="{A3320AFD-6F0B-53A1-6BEE-5E2782A8871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009235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act Sheet 4-u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C42E88-6CA5-D615-F095-E179BC98BD17}"/>
              </a:ext>
            </a:extLst>
          </p:cNvPr>
          <p:cNvSpPr/>
          <p:nvPr userDrawn="1"/>
        </p:nvSpPr>
        <p:spPr bwMode="ltGray">
          <a:xfrm>
            <a:off x="2029968" y="987425"/>
            <a:ext cx="2029968" cy="58705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2" name="Rectangle 11">
            <a:extLst>
              <a:ext uri="{FF2B5EF4-FFF2-40B4-BE49-F238E27FC236}">
                <a16:creationId xmlns:a16="http://schemas.microsoft.com/office/drawing/2014/main" id="{34E1A2AF-0ED4-BF22-E0B5-072609F36CD0}"/>
              </a:ext>
            </a:extLst>
          </p:cNvPr>
          <p:cNvSpPr/>
          <p:nvPr userDrawn="1"/>
        </p:nvSpPr>
        <p:spPr bwMode="ltGray">
          <a:xfrm>
            <a:off x="0" y="0"/>
            <a:ext cx="2030571" cy="558641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9">
            <a:extLst>
              <a:ext uri="{FF2B5EF4-FFF2-40B4-BE49-F238E27FC236}">
                <a16:creationId xmlns:a16="http://schemas.microsoft.com/office/drawing/2014/main" id="{9E00C7D1-33B8-8C13-3170-53723F9DC775}"/>
              </a:ext>
            </a:extLst>
          </p:cNvPr>
          <p:cNvSpPr>
            <a:spLocks noGrp="1"/>
          </p:cNvSpPr>
          <p:nvPr>
            <p:ph type="pic" sz="quarter" idx="29" hasCustomPrompt="1"/>
          </p:nvPr>
        </p:nvSpPr>
        <p:spPr>
          <a:xfrm>
            <a:off x="-1" y="3984625"/>
            <a:ext cx="2025945" cy="1601788"/>
          </a:xfrm>
          <a:noFill/>
          <a:ln>
            <a:noFill/>
          </a:ln>
        </p:spPr>
        <p:txBody>
          <a:bodyPr bIns="73152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6" name="Rectangle 5">
            <a:extLst>
              <a:ext uri="{FF2B5EF4-FFF2-40B4-BE49-F238E27FC236}">
                <a16:creationId xmlns:a16="http://schemas.microsoft.com/office/drawing/2014/main" id="{DB4AF1C6-2110-AD3D-E932-BB93094FDE3E}"/>
              </a:ext>
            </a:extLst>
          </p:cNvPr>
          <p:cNvSpPr/>
          <p:nvPr userDrawn="1"/>
        </p:nvSpPr>
        <p:spPr bwMode="ltGray">
          <a:xfrm>
            <a:off x="4059936" y="1"/>
            <a:ext cx="2030571" cy="4419599"/>
          </a:xfrm>
          <a:prstGeom prst="rect">
            <a:avLst/>
          </a:prstGeom>
          <a:solidFill>
            <a:srgbClr val="F0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C37276-E616-FBAF-DF1A-61E3D82969B3}"/>
              </a:ext>
            </a:extLst>
          </p:cNvPr>
          <p:cNvSpPr/>
          <p:nvPr userDrawn="1"/>
        </p:nvSpPr>
        <p:spPr bwMode="ltGray">
          <a:xfrm>
            <a:off x="6089904" y="2146300"/>
            <a:ext cx="2030571" cy="47117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9">
            <a:extLst>
              <a:ext uri="{FF2B5EF4-FFF2-40B4-BE49-F238E27FC236}">
                <a16:creationId xmlns:a16="http://schemas.microsoft.com/office/drawing/2014/main" id="{6D983F6C-257C-6C67-6EC3-EBCA44E1E447}"/>
              </a:ext>
            </a:extLst>
          </p:cNvPr>
          <p:cNvSpPr>
            <a:spLocks noGrp="1"/>
          </p:cNvSpPr>
          <p:nvPr>
            <p:ph type="pic" sz="quarter" idx="34" hasCustomPrompt="1"/>
          </p:nvPr>
        </p:nvSpPr>
        <p:spPr>
          <a:xfrm>
            <a:off x="2029968" y="5256211"/>
            <a:ext cx="2029968" cy="1601788"/>
          </a:xfrm>
          <a:noFill/>
          <a:ln>
            <a:noFill/>
          </a:ln>
        </p:spPr>
        <p:txBody>
          <a:bodyPr bIns="73152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26" name="Picture Placeholder 9">
            <a:extLst>
              <a:ext uri="{FF2B5EF4-FFF2-40B4-BE49-F238E27FC236}">
                <a16:creationId xmlns:a16="http://schemas.microsoft.com/office/drawing/2014/main" id="{B30A2EA1-9831-326D-A8C1-2D549EB4933B}"/>
              </a:ext>
            </a:extLst>
          </p:cNvPr>
          <p:cNvSpPr>
            <a:spLocks noGrp="1"/>
          </p:cNvSpPr>
          <p:nvPr>
            <p:ph type="pic" sz="quarter" idx="35" hasCustomPrompt="1"/>
          </p:nvPr>
        </p:nvSpPr>
        <p:spPr>
          <a:xfrm>
            <a:off x="4059936" y="2817812"/>
            <a:ext cx="2029968" cy="1601788"/>
          </a:xfrm>
          <a:noFill/>
          <a:ln>
            <a:noFill/>
          </a:ln>
        </p:spPr>
        <p:txBody>
          <a:bodyPr bIns="731520" anchor="ctr"/>
          <a:lstStyle>
            <a:lvl1pPr algn="ctr">
              <a:defRPr>
                <a:solidFill>
                  <a:schemeClr val="tx1"/>
                </a:solidFill>
                <a:latin typeface="+mn-lt"/>
              </a:defRPr>
            </a:lvl1pPr>
          </a:lstStyle>
          <a:p>
            <a:r>
              <a:rPr lang="en-US" dirty="0"/>
              <a:t>Silhouette</a:t>
            </a:r>
            <a:br>
              <a:rPr lang="en-US" dirty="0"/>
            </a:br>
            <a:r>
              <a:rPr lang="en-US" dirty="0"/>
              <a:t>portrait</a:t>
            </a:r>
          </a:p>
        </p:txBody>
      </p:sp>
      <p:sp>
        <p:nvSpPr>
          <p:cNvPr id="27" name="Picture Placeholder 9">
            <a:extLst>
              <a:ext uri="{FF2B5EF4-FFF2-40B4-BE49-F238E27FC236}">
                <a16:creationId xmlns:a16="http://schemas.microsoft.com/office/drawing/2014/main" id="{788C71B0-0D1B-0F88-EE68-676FD8926F88}"/>
              </a:ext>
            </a:extLst>
          </p:cNvPr>
          <p:cNvSpPr>
            <a:spLocks noGrp="1"/>
          </p:cNvSpPr>
          <p:nvPr>
            <p:ph type="pic" sz="quarter" idx="36" hasCustomPrompt="1"/>
          </p:nvPr>
        </p:nvSpPr>
        <p:spPr>
          <a:xfrm>
            <a:off x="6089904" y="5225465"/>
            <a:ext cx="2029968" cy="1601788"/>
          </a:xfrm>
          <a:noFill/>
          <a:ln>
            <a:noFill/>
          </a:ln>
        </p:spPr>
        <p:txBody>
          <a:bodyPr bIns="73152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7" name="Title 6">
            <a:extLst>
              <a:ext uri="{FF2B5EF4-FFF2-40B4-BE49-F238E27FC236}">
                <a16:creationId xmlns:a16="http://schemas.microsoft.com/office/drawing/2014/main" id="{4E7DFA94-D58E-B043-9748-F5C033A80605}"/>
              </a:ext>
            </a:extLst>
          </p:cNvPr>
          <p:cNvSpPr>
            <a:spLocks noGrp="1"/>
          </p:cNvSpPr>
          <p:nvPr>
            <p:ph type="title"/>
          </p:nvPr>
        </p:nvSpPr>
        <p:spPr>
          <a:xfrm>
            <a:off x="7600950" y="548640"/>
            <a:ext cx="4044155" cy="873760"/>
          </a:xfrm>
        </p:spPr>
        <p:txBody>
          <a:body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FA57E2A5-07A4-7598-0417-7BDD1699473D}"/>
              </a:ext>
            </a:extLst>
          </p:cNvPr>
          <p:cNvSpPr>
            <a:spLocks noGrp="1"/>
          </p:cNvSpPr>
          <p:nvPr>
            <p:ph type="body" sz="quarter" idx="49" hasCustomPrompt="1"/>
          </p:nvPr>
        </p:nvSpPr>
        <p:spPr>
          <a:xfrm>
            <a:off x="274474" y="552452"/>
            <a:ext cx="1469626" cy="1014412"/>
          </a:xfrm>
        </p:spPr>
        <p:txBody>
          <a:bodyPr>
            <a:normAutofit/>
          </a:bodyPr>
          <a:lstStyle>
            <a:lvl1pPr>
              <a:spcAft>
                <a:spcPts val="200"/>
              </a:spcAft>
              <a:defRPr sz="1200" b="1">
                <a:solidFill>
                  <a:schemeClr val="bg1"/>
                </a:solidFill>
              </a:defRPr>
            </a:lvl1pPr>
            <a:lvl2pPr marL="0" indent="0">
              <a:spcAft>
                <a:spcPts val="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vl6pPr marL="0" indent="0">
              <a:spcAft>
                <a:spcPts val="0"/>
              </a:spcAft>
              <a:buNone/>
              <a:defRPr>
                <a:solidFill>
                  <a:schemeClr val="bg1"/>
                </a:solidFill>
              </a:defRPr>
            </a:lvl6pPr>
            <a:lvl7pPr marL="0" indent="0">
              <a:spcAft>
                <a:spcPts val="0"/>
              </a:spcAft>
              <a:buNone/>
              <a:defRPr>
                <a:solidFill>
                  <a:schemeClr val="bg1"/>
                </a:solidFill>
              </a:defRPr>
            </a:lvl7pPr>
            <a:lvl8pPr marL="0" indent="0">
              <a:spcAft>
                <a:spcPts val="0"/>
              </a:spcAft>
              <a:buNone/>
              <a:defRPr>
                <a:solidFill>
                  <a:schemeClr val="bg1"/>
                </a:solidFill>
              </a:defRPr>
            </a:lvl8pPr>
            <a:lvl9pPr marL="0" indent="0">
              <a:spcAft>
                <a:spcPts val="0"/>
              </a:spcAft>
              <a:buNone/>
              <a:defRPr>
                <a:solidFill>
                  <a:schemeClr val="bg1"/>
                </a:solidFill>
              </a:defRPr>
            </a:lvl9pPr>
          </a:lstStyle>
          <a:p>
            <a:pPr lvl="0"/>
            <a:r>
              <a:rPr lang="en-US" dirty="0" err="1"/>
              <a:t>Firstname</a:t>
            </a:r>
            <a:r>
              <a:rPr lang="en-US" dirty="0"/>
              <a:t> </a:t>
            </a:r>
            <a:r>
              <a:rPr lang="en-US" dirty="0" err="1"/>
              <a:t>Lastname</a:t>
            </a:r>
            <a:r>
              <a:rPr lang="en-US" dirty="0"/>
              <a:t>, L1</a:t>
            </a:r>
          </a:p>
          <a:p>
            <a:pPr lvl="1"/>
            <a:r>
              <a:rPr lang="en-US" dirty="0"/>
              <a:t>Title/department, L2</a:t>
            </a:r>
          </a:p>
        </p:txBody>
      </p:sp>
      <p:sp>
        <p:nvSpPr>
          <p:cNvPr id="33" name="Text Placeholder 32">
            <a:extLst>
              <a:ext uri="{FF2B5EF4-FFF2-40B4-BE49-F238E27FC236}">
                <a16:creationId xmlns:a16="http://schemas.microsoft.com/office/drawing/2014/main" id="{E601086B-49DB-91F4-74B7-19EC53EE3BBE}"/>
              </a:ext>
            </a:extLst>
          </p:cNvPr>
          <p:cNvSpPr>
            <a:spLocks noGrp="1"/>
          </p:cNvSpPr>
          <p:nvPr>
            <p:ph type="body" sz="quarter" idx="50"/>
          </p:nvPr>
        </p:nvSpPr>
        <p:spPr>
          <a:xfrm>
            <a:off x="2305451" y="1273175"/>
            <a:ext cx="1472184" cy="2416175"/>
          </a:xfrm>
        </p:spPr>
        <p:txBody>
          <a:bodyPr>
            <a:normAutofit/>
          </a:bodyPr>
          <a:lstStyle>
            <a:lvl1pPr marL="0" indent="0">
              <a:buFont typeface="Arial" panose="020B0604020202020204" pitchFamily="34" charset="0"/>
              <a:buNone/>
              <a:defRPr sz="1200" b="1">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Font typeface="Arial" panose="020B0604020202020204" pitchFamily="34" charset="0"/>
              <a:buNone/>
              <a:defRPr sz="1200">
                <a:solidFill>
                  <a:schemeClr val="bg1"/>
                </a:solidFill>
              </a:defRPr>
            </a:lvl3pPr>
            <a:lvl4pPr marL="0" indent="0">
              <a:spcAft>
                <a:spcPts val="0"/>
              </a:spcAft>
              <a:buFont typeface="Arial" panose="020B0604020202020204" pitchFamily="34" charset="0"/>
              <a:buNone/>
              <a:defRPr sz="1200">
                <a:solidFill>
                  <a:schemeClr val="bg1"/>
                </a:solidFill>
              </a:defRPr>
            </a:lvl4pPr>
            <a:lvl5pPr marL="0" indent="0">
              <a:spcAft>
                <a:spcPts val="0"/>
              </a:spcAft>
              <a:buFont typeface="Arial" panose="020B0604020202020204" pitchFamily="34" charset="0"/>
              <a:buNone/>
              <a:defRPr sz="1200">
                <a:solidFill>
                  <a:schemeClr val="bg1"/>
                </a:solidFill>
              </a:defRPr>
            </a:lvl5pPr>
            <a:lvl6pPr marL="0" indent="0">
              <a:spcAft>
                <a:spcPts val="0"/>
              </a:spcAft>
              <a:buNone/>
              <a:defRPr>
                <a:solidFill>
                  <a:schemeClr val="bg1"/>
                </a:solidFill>
              </a:defRPr>
            </a:lvl6pPr>
            <a:lvl7pPr marL="0" indent="0">
              <a:spcAft>
                <a:spcPts val="0"/>
              </a:spcAft>
              <a:buNone/>
              <a:defRPr>
                <a:solidFill>
                  <a:schemeClr val="bg1"/>
                </a:solidFill>
              </a:defRPr>
            </a:lvl7pPr>
            <a:lvl8pPr marL="0" indent="0">
              <a:spcAft>
                <a:spcPts val="0"/>
              </a:spcAft>
              <a:buNone/>
              <a:defRPr>
                <a:solidFill>
                  <a:schemeClr val="bg1"/>
                </a:solidFill>
              </a:defRPr>
            </a:lvl8pPr>
            <a:lvl9pPr marL="0" indent="0">
              <a:spcAft>
                <a:spcPts val="0"/>
              </a:spcAft>
              <a:buNone/>
              <a:defRPr>
                <a:solidFill>
                  <a:schemeClr val="bg1"/>
                </a:solidFill>
              </a:defRPr>
            </a:lvl9pPr>
          </a:lstStyle>
          <a:p>
            <a:pPr lvl="0"/>
            <a:r>
              <a:rPr lang="en-US"/>
              <a:t>Click to edit Master text styles</a:t>
            </a:r>
          </a:p>
          <a:p>
            <a:pPr lvl="1"/>
            <a:r>
              <a:rPr lang="en-US"/>
              <a:t>Second level</a:t>
            </a:r>
          </a:p>
        </p:txBody>
      </p:sp>
      <p:sp>
        <p:nvSpPr>
          <p:cNvPr id="35" name="Text Placeholder 34">
            <a:extLst>
              <a:ext uri="{FF2B5EF4-FFF2-40B4-BE49-F238E27FC236}">
                <a16:creationId xmlns:a16="http://schemas.microsoft.com/office/drawing/2014/main" id="{91795EEA-E69F-C144-C1F3-C2414990FBA1}"/>
              </a:ext>
            </a:extLst>
          </p:cNvPr>
          <p:cNvSpPr>
            <a:spLocks noGrp="1"/>
          </p:cNvSpPr>
          <p:nvPr>
            <p:ph type="body" sz="quarter" idx="51"/>
          </p:nvPr>
        </p:nvSpPr>
        <p:spPr>
          <a:xfrm>
            <a:off x="4339080" y="548641"/>
            <a:ext cx="1472184" cy="1731010"/>
          </a:xfrm>
        </p:spPr>
        <p:txBody>
          <a:bodyPr>
            <a:noAutofit/>
          </a:bodyPr>
          <a:lstStyle>
            <a:lvl1pPr marL="0" indent="0">
              <a:buFont typeface="Arial" panose="020B0604020202020204" pitchFamily="34" charset="0"/>
              <a:buNone/>
              <a:defRPr sz="1200" b="1">
                <a:solidFill>
                  <a:schemeClr val="tx2"/>
                </a:solidFill>
              </a:defRPr>
            </a:lvl1pPr>
            <a:lvl2pPr marL="0" indent="0">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sz="1200">
                <a:solidFill>
                  <a:schemeClr val="tx1"/>
                </a:solidFill>
              </a:defRPr>
            </a:lvl3pPr>
            <a:lvl4pPr marL="0" indent="0">
              <a:spcAft>
                <a:spcPts val="0"/>
              </a:spcAft>
              <a:buFont typeface="Arial" panose="020B0604020202020204" pitchFamily="34" charset="0"/>
              <a:buNone/>
              <a:defRPr sz="1200">
                <a:solidFill>
                  <a:schemeClr val="tx1"/>
                </a:solidFill>
              </a:defRPr>
            </a:lvl4pPr>
            <a:lvl5pPr marL="0" indent="0">
              <a:spcAft>
                <a:spcPts val="0"/>
              </a:spcAft>
              <a:buFont typeface="Arial" panose="020B0604020202020204" pitchFamily="34" charset="0"/>
              <a:buNone/>
              <a:defRPr sz="1200">
                <a:solidFill>
                  <a:schemeClr val="tx1"/>
                </a:solidFill>
              </a:defRPr>
            </a:lvl5pPr>
            <a:lvl6pPr marL="0" indent="0">
              <a:spcAft>
                <a:spcPts val="0"/>
              </a:spcAft>
              <a:buNone/>
              <a:defRPr/>
            </a:lvl6pPr>
            <a:lvl7pPr marL="0" indent="0">
              <a:spcAft>
                <a:spcPts val="0"/>
              </a:spcAft>
              <a:buNone/>
              <a:defRPr/>
            </a:lvl7pPr>
            <a:lvl8pPr marL="0" indent="0">
              <a:spcAft>
                <a:spcPts val="0"/>
              </a:spcAft>
              <a:buNone/>
              <a:defRPr/>
            </a:lvl8pPr>
            <a:lvl9pPr marL="0" indent="0">
              <a:spcAft>
                <a:spcPts val="0"/>
              </a:spcAft>
              <a:buNone/>
              <a:defRPr/>
            </a:lvl9pPr>
          </a:lstStyle>
          <a:p>
            <a:pPr lvl="0"/>
            <a:r>
              <a:rPr lang="en-US"/>
              <a:t>Click to edit Master text styles</a:t>
            </a:r>
          </a:p>
          <a:p>
            <a:pPr lvl="1"/>
            <a:r>
              <a:rPr lang="en-US"/>
              <a:t>Second level</a:t>
            </a:r>
          </a:p>
        </p:txBody>
      </p:sp>
      <p:sp>
        <p:nvSpPr>
          <p:cNvPr id="37" name="Text Placeholder 36">
            <a:extLst>
              <a:ext uri="{FF2B5EF4-FFF2-40B4-BE49-F238E27FC236}">
                <a16:creationId xmlns:a16="http://schemas.microsoft.com/office/drawing/2014/main" id="{2C46E456-167D-6954-BAD6-1AF9A45D1383}"/>
              </a:ext>
            </a:extLst>
          </p:cNvPr>
          <p:cNvSpPr>
            <a:spLocks noGrp="1"/>
          </p:cNvSpPr>
          <p:nvPr>
            <p:ph type="body" sz="quarter" idx="52"/>
          </p:nvPr>
        </p:nvSpPr>
        <p:spPr>
          <a:xfrm>
            <a:off x="6361123" y="2425701"/>
            <a:ext cx="1472184" cy="2141538"/>
          </a:xfrm>
        </p:spPr>
        <p:txBody>
          <a:bodyPr>
            <a:normAutofit/>
          </a:bodyPr>
          <a:lstStyle>
            <a:lvl1pPr marL="0" indent="0">
              <a:buFont typeface="Arial" panose="020B0604020202020204" pitchFamily="34" charset="0"/>
              <a:buNone/>
              <a:defRPr sz="1200" b="1">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Font typeface="Arial" panose="020B0604020202020204" pitchFamily="34" charset="0"/>
              <a:buNone/>
              <a:defRPr sz="1200">
                <a:solidFill>
                  <a:schemeClr val="bg1"/>
                </a:solidFill>
              </a:defRPr>
            </a:lvl3pPr>
            <a:lvl4pPr marL="0" indent="0">
              <a:spcAft>
                <a:spcPts val="0"/>
              </a:spcAft>
              <a:buFont typeface="Arial" panose="020B0604020202020204" pitchFamily="34" charset="0"/>
              <a:buNone/>
              <a:defRPr sz="1200">
                <a:solidFill>
                  <a:schemeClr val="bg1"/>
                </a:solidFill>
              </a:defRPr>
            </a:lvl4pPr>
            <a:lvl5pPr marL="0" indent="0">
              <a:spcAft>
                <a:spcPts val="0"/>
              </a:spcAft>
              <a:buFont typeface="Arial" panose="020B0604020202020204" pitchFamily="34" charset="0"/>
              <a:buNone/>
              <a:defRPr sz="1200">
                <a:solidFill>
                  <a:schemeClr val="bg1"/>
                </a:solidFill>
              </a:defRPr>
            </a:lvl5pPr>
            <a:lvl6pPr marL="0" indent="0">
              <a:spcAft>
                <a:spcPts val="0"/>
              </a:spcAft>
              <a:buNone/>
              <a:defRPr>
                <a:solidFill>
                  <a:schemeClr val="bg1"/>
                </a:solidFill>
              </a:defRPr>
            </a:lvl6pPr>
            <a:lvl7pPr marL="0" indent="0">
              <a:spcAft>
                <a:spcPts val="0"/>
              </a:spcAft>
              <a:buNone/>
              <a:defRPr>
                <a:solidFill>
                  <a:schemeClr val="bg1"/>
                </a:solidFill>
              </a:defRPr>
            </a:lvl7pPr>
            <a:lvl8pPr marL="0" indent="0">
              <a:spcAft>
                <a:spcPts val="0"/>
              </a:spcAft>
              <a:buNone/>
              <a:defRPr>
                <a:solidFill>
                  <a:schemeClr val="bg1"/>
                </a:solidFill>
              </a:defRPr>
            </a:lvl8pPr>
            <a:lvl9pPr marL="0" indent="0">
              <a:spcAft>
                <a:spcPts val="0"/>
              </a:spcAft>
              <a:buNone/>
              <a:defRPr>
                <a:solidFill>
                  <a:schemeClr val="bg1"/>
                </a:solidFill>
              </a:defRPr>
            </a:lvl9pPr>
          </a:lstStyle>
          <a:p>
            <a:pPr lvl="0"/>
            <a:r>
              <a:rPr lang="en-US"/>
              <a:t>Click to edit Master text styles</a:t>
            </a:r>
          </a:p>
          <a:p>
            <a:pPr lvl="1"/>
            <a:r>
              <a:rPr lang="en-US"/>
              <a:t>Second level</a:t>
            </a:r>
          </a:p>
        </p:txBody>
      </p:sp>
      <p:sp>
        <p:nvSpPr>
          <p:cNvPr id="4" name="Freeform: Shape 1">
            <a:extLst>
              <a:ext uri="{FF2B5EF4-FFF2-40B4-BE49-F238E27FC236}">
                <a16:creationId xmlns:a16="http://schemas.microsoft.com/office/drawing/2014/main" id="{3BDD9DD0-EC87-BE31-5034-535F6623146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198E6B5D-C650-9052-F7D9-BFFC81491FCC}"/>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7C4A6220-2720-D28F-192D-F46BFFE36F97}"/>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8" name="TextBox 7">
              <a:extLst>
                <a:ext uri="{FF2B5EF4-FFF2-40B4-BE49-F238E27FC236}">
                  <a16:creationId xmlns:a16="http://schemas.microsoft.com/office/drawing/2014/main" id="{D1C19E33-91D2-3AF1-CEA8-82E7CA3086E8}"/>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B23F42D6-7ABF-8E80-C5D7-130B7D42804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CF336524-1298-B9B0-0AD2-02AFABEAD068}"/>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59EBA811-A264-F095-EA81-7640F6B8A54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01B3ADA-0D93-1241-0534-47B7ED7E99D8}"/>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B5FECCAE-FED1-3526-2882-8C248E5982B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03008840-2BA9-41EB-FC08-5CF1AE84778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5BA2035-74CF-54CA-CD00-55F0A9AF3374}"/>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CE710E3B-8FAC-FF17-0389-00D81DA11F6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C510F581-89F4-C6DF-A3A5-CC234758AAA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8A433F2C-7EEC-C38F-EADC-7A74363E8C8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8D9DFAF4-D077-E38A-FC46-B3327262D69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3" name="Rectangle 42">
                <a:extLst>
                  <a:ext uri="{FF2B5EF4-FFF2-40B4-BE49-F238E27FC236}">
                    <a16:creationId xmlns:a16="http://schemas.microsoft.com/office/drawing/2014/main" id="{6B70DFC3-1875-7036-7781-04B30EFEA1E8}"/>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F3FAC017-8214-F409-1AF3-9C57405A71CB}"/>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1CD7FC65-E4E5-586A-F361-07CF0BD45E0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2E5B13A3-735B-FBF0-04C1-849D5E27167B}"/>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C62F761D-D4A9-6B36-F871-A9DAE24F5F7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FCA756ED-2F81-D83F-B8CC-E91F91F6105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199E571-4539-38B9-DD5A-19B1543B6D33}"/>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F953687-D9A0-C05A-E166-F22F6FF8B5D6}"/>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14EC64B5-BFF2-AEE5-1B09-822A2A50EC4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1DE80BB-AAEE-BA28-4E24-4DB7E82F9E9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D1BBCE13-12BE-BB96-C838-43C2D1198CD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3BF51F8-115E-9B3F-B21C-8E4D7AC7875D}"/>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6A608A82-F73F-0A4D-D2CD-307B17CE6F6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4" name="TextBox 43">
            <a:extLst>
              <a:ext uri="{FF2B5EF4-FFF2-40B4-BE49-F238E27FC236}">
                <a16:creationId xmlns:a16="http://schemas.microsoft.com/office/drawing/2014/main" id="{A3D64034-9F33-99CD-F01E-15E60C15801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1647671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Sheet 5-up">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39751" y="2146298"/>
            <a:ext cx="1970120" cy="1975104"/>
          </a:xfrm>
          <a:solidFill>
            <a:schemeClr val="accent1"/>
          </a:solidFill>
          <a:ln>
            <a:noFill/>
          </a:ln>
        </p:spPr>
        <p:txBody>
          <a:bodyPr bIns="82296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25" name="Picture Placeholder 9">
            <a:extLst>
              <a:ext uri="{FF2B5EF4-FFF2-40B4-BE49-F238E27FC236}">
                <a16:creationId xmlns:a16="http://schemas.microsoft.com/office/drawing/2014/main" id="{319024EE-ED5D-FFF1-5239-5C9EE26262F8}"/>
              </a:ext>
            </a:extLst>
          </p:cNvPr>
          <p:cNvSpPr>
            <a:spLocks noGrp="1"/>
          </p:cNvSpPr>
          <p:nvPr>
            <p:ph type="pic" sz="quarter" idx="35" hasCustomPrompt="1"/>
          </p:nvPr>
        </p:nvSpPr>
        <p:spPr>
          <a:xfrm>
            <a:off x="2605055" y="2146299"/>
            <a:ext cx="1970120" cy="1978025"/>
          </a:xfrm>
          <a:solidFill>
            <a:schemeClr val="tx2"/>
          </a:solidFill>
          <a:ln>
            <a:noFill/>
          </a:ln>
        </p:spPr>
        <p:txBody>
          <a:bodyPr bIns="82296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35" name="Picture Placeholder 9">
            <a:extLst>
              <a:ext uri="{FF2B5EF4-FFF2-40B4-BE49-F238E27FC236}">
                <a16:creationId xmlns:a16="http://schemas.microsoft.com/office/drawing/2014/main" id="{B9B029C9-1EA7-2BAF-AD5E-CED9490ECA94}"/>
              </a:ext>
            </a:extLst>
          </p:cNvPr>
          <p:cNvSpPr>
            <a:spLocks noGrp="1"/>
          </p:cNvSpPr>
          <p:nvPr>
            <p:ph type="pic" sz="quarter" idx="37" hasCustomPrompt="1"/>
          </p:nvPr>
        </p:nvSpPr>
        <p:spPr>
          <a:xfrm>
            <a:off x="4671913" y="2146299"/>
            <a:ext cx="1970120" cy="1978025"/>
          </a:xfrm>
          <a:solidFill>
            <a:srgbClr val="F0F0F1"/>
          </a:solidFill>
          <a:ln>
            <a:noFill/>
          </a:ln>
        </p:spPr>
        <p:txBody>
          <a:bodyPr bIns="822960" anchor="ctr"/>
          <a:lstStyle>
            <a:lvl1pPr algn="ctr">
              <a:defRPr>
                <a:solidFill>
                  <a:srgbClr val="010101"/>
                </a:solidFill>
                <a:latin typeface="+mn-lt"/>
              </a:defRPr>
            </a:lvl1pPr>
          </a:lstStyle>
          <a:p>
            <a:r>
              <a:rPr lang="en-US" dirty="0"/>
              <a:t>Silhouette</a:t>
            </a:r>
            <a:br>
              <a:rPr lang="en-US" dirty="0"/>
            </a:br>
            <a:r>
              <a:rPr lang="en-US" dirty="0"/>
              <a:t>portrait</a:t>
            </a:r>
          </a:p>
        </p:txBody>
      </p:sp>
      <p:sp>
        <p:nvSpPr>
          <p:cNvPr id="37" name="Picture Placeholder 9">
            <a:extLst>
              <a:ext uri="{FF2B5EF4-FFF2-40B4-BE49-F238E27FC236}">
                <a16:creationId xmlns:a16="http://schemas.microsoft.com/office/drawing/2014/main" id="{F673B5EA-D718-4722-DEAB-0821FF57B30E}"/>
              </a:ext>
            </a:extLst>
          </p:cNvPr>
          <p:cNvSpPr>
            <a:spLocks noGrp="1"/>
          </p:cNvSpPr>
          <p:nvPr>
            <p:ph type="pic" sz="quarter" idx="39" hasCustomPrompt="1"/>
          </p:nvPr>
        </p:nvSpPr>
        <p:spPr>
          <a:xfrm>
            <a:off x="6737217" y="2146299"/>
            <a:ext cx="1970120" cy="1978025"/>
          </a:xfrm>
          <a:solidFill>
            <a:schemeClr val="accent1"/>
          </a:solidFill>
          <a:ln>
            <a:noFill/>
          </a:ln>
        </p:spPr>
        <p:txBody>
          <a:bodyPr bIns="82296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39" name="Picture Placeholder 9">
            <a:extLst>
              <a:ext uri="{FF2B5EF4-FFF2-40B4-BE49-F238E27FC236}">
                <a16:creationId xmlns:a16="http://schemas.microsoft.com/office/drawing/2014/main" id="{E23557D9-4DEB-2508-E9FF-6F918636B4A4}"/>
              </a:ext>
            </a:extLst>
          </p:cNvPr>
          <p:cNvSpPr>
            <a:spLocks noGrp="1"/>
          </p:cNvSpPr>
          <p:nvPr>
            <p:ph type="pic" sz="quarter" idx="41" hasCustomPrompt="1"/>
          </p:nvPr>
        </p:nvSpPr>
        <p:spPr>
          <a:xfrm>
            <a:off x="8804075" y="2146299"/>
            <a:ext cx="1970120" cy="1978025"/>
          </a:xfrm>
          <a:solidFill>
            <a:srgbClr val="F0F0F1"/>
          </a:solidFill>
          <a:ln>
            <a:noFill/>
          </a:ln>
        </p:spPr>
        <p:txBody>
          <a:bodyPr bIns="822960" anchor="ctr"/>
          <a:lstStyle>
            <a:lvl1pPr algn="ctr">
              <a:defRPr>
                <a:solidFill>
                  <a:srgbClr val="010101"/>
                </a:solidFill>
                <a:latin typeface="+mn-lt"/>
              </a:defRPr>
            </a:lvl1pPr>
          </a:lstStyle>
          <a:p>
            <a:r>
              <a:rPr lang="en-US" dirty="0"/>
              <a:t>Silhouette</a:t>
            </a:r>
            <a:br>
              <a:rPr lang="en-US" dirty="0"/>
            </a:br>
            <a:r>
              <a:rPr lang="en-US" dirty="0"/>
              <a:t>portrait</a:t>
            </a:r>
          </a:p>
        </p:txBody>
      </p:sp>
      <p:sp>
        <p:nvSpPr>
          <p:cNvPr id="5" name="Title 4">
            <a:extLst>
              <a:ext uri="{FF2B5EF4-FFF2-40B4-BE49-F238E27FC236}">
                <a16:creationId xmlns:a16="http://schemas.microsoft.com/office/drawing/2014/main" id="{BD67EC75-3424-7B25-247E-1C6B770541DE}"/>
              </a:ext>
            </a:extLst>
          </p:cNvPr>
          <p:cNvSpPr>
            <a:spLocks noGrp="1"/>
          </p:cNvSpPr>
          <p:nvPr>
            <p:ph type="title"/>
          </p:nvPr>
        </p:nvSpPr>
        <p:spPr/>
        <p:txBody>
          <a:bodyPr/>
          <a:lstStyle/>
          <a:p>
            <a:r>
              <a:rPr lang="en-US"/>
              <a:t>Click to edit Master title style</a:t>
            </a:r>
          </a:p>
        </p:txBody>
      </p:sp>
      <p:sp>
        <p:nvSpPr>
          <p:cNvPr id="19" name="Text Placeholder 10">
            <a:extLst>
              <a:ext uri="{FF2B5EF4-FFF2-40B4-BE49-F238E27FC236}">
                <a16:creationId xmlns:a16="http://schemas.microsoft.com/office/drawing/2014/main" id="{34072C05-AED5-2EFC-938E-482980433E09}"/>
              </a:ext>
            </a:extLst>
          </p:cNvPr>
          <p:cNvSpPr>
            <a:spLocks noGrp="1"/>
          </p:cNvSpPr>
          <p:nvPr>
            <p:ph type="body" sz="quarter" idx="45"/>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31" name="Text Placeholder 30">
            <a:extLst>
              <a:ext uri="{FF2B5EF4-FFF2-40B4-BE49-F238E27FC236}">
                <a16:creationId xmlns:a16="http://schemas.microsoft.com/office/drawing/2014/main" id="{903611B5-888A-47D0-AF1C-FE9A83D8B5B5}"/>
              </a:ext>
            </a:extLst>
          </p:cNvPr>
          <p:cNvSpPr>
            <a:spLocks noGrp="1"/>
          </p:cNvSpPr>
          <p:nvPr>
            <p:ph type="body" sz="quarter" idx="46"/>
          </p:nvPr>
        </p:nvSpPr>
        <p:spPr>
          <a:xfrm>
            <a:off x="549274" y="4273549"/>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3" name="Text Placeholder 32">
            <a:extLst>
              <a:ext uri="{FF2B5EF4-FFF2-40B4-BE49-F238E27FC236}">
                <a16:creationId xmlns:a16="http://schemas.microsoft.com/office/drawing/2014/main" id="{BC98379C-7F1B-56B1-A3CE-AC2464AC4CCA}"/>
              </a:ext>
            </a:extLst>
          </p:cNvPr>
          <p:cNvSpPr>
            <a:spLocks noGrp="1"/>
          </p:cNvSpPr>
          <p:nvPr>
            <p:ph type="body" sz="quarter" idx="47"/>
          </p:nvPr>
        </p:nvSpPr>
        <p:spPr>
          <a:xfrm>
            <a:off x="2625857" y="4273549"/>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6" name="Text Placeholder 35">
            <a:extLst>
              <a:ext uri="{FF2B5EF4-FFF2-40B4-BE49-F238E27FC236}">
                <a16:creationId xmlns:a16="http://schemas.microsoft.com/office/drawing/2014/main" id="{84EC1E92-0954-710F-591A-C03311440651}"/>
              </a:ext>
            </a:extLst>
          </p:cNvPr>
          <p:cNvSpPr>
            <a:spLocks noGrp="1"/>
          </p:cNvSpPr>
          <p:nvPr>
            <p:ph type="body" sz="quarter" idx="48"/>
          </p:nvPr>
        </p:nvSpPr>
        <p:spPr>
          <a:xfrm>
            <a:off x="4671913" y="4273550"/>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0" name="Text Placeholder 39">
            <a:extLst>
              <a:ext uri="{FF2B5EF4-FFF2-40B4-BE49-F238E27FC236}">
                <a16:creationId xmlns:a16="http://schemas.microsoft.com/office/drawing/2014/main" id="{FCBF4A80-B697-CED7-AF3C-C632A2E25B53}"/>
              </a:ext>
            </a:extLst>
          </p:cNvPr>
          <p:cNvSpPr>
            <a:spLocks noGrp="1"/>
          </p:cNvSpPr>
          <p:nvPr>
            <p:ph type="body" sz="quarter" idx="49"/>
          </p:nvPr>
        </p:nvSpPr>
        <p:spPr>
          <a:xfrm>
            <a:off x="6737217" y="4273550"/>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2" name="Text Placeholder 41">
            <a:extLst>
              <a:ext uri="{FF2B5EF4-FFF2-40B4-BE49-F238E27FC236}">
                <a16:creationId xmlns:a16="http://schemas.microsoft.com/office/drawing/2014/main" id="{447A49B2-21EC-9A60-A49A-B88D32D6BCEA}"/>
              </a:ext>
            </a:extLst>
          </p:cNvPr>
          <p:cNvSpPr>
            <a:spLocks noGrp="1"/>
          </p:cNvSpPr>
          <p:nvPr>
            <p:ph type="body" sz="quarter" idx="50"/>
          </p:nvPr>
        </p:nvSpPr>
        <p:spPr>
          <a:xfrm>
            <a:off x="8813800" y="4281487"/>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0" indent="0">
              <a:buClrTx/>
              <a:buFont typeface="GT America" charset="0"/>
              <a:buNone/>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 name="Freeform: Shape 1">
            <a:extLst>
              <a:ext uri="{FF2B5EF4-FFF2-40B4-BE49-F238E27FC236}">
                <a16:creationId xmlns:a16="http://schemas.microsoft.com/office/drawing/2014/main" id="{9C819B2C-7220-BB61-D38C-0EB74F88B344}"/>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E7D57A62-A520-BFA6-B39A-067BCE0B7E8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7B33EF7B-32AE-FC5E-306C-8558CAEEF2A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31164BB1-E917-AE18-DC89-0C4D759A789F}"/>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02666782-99C8-F5AE-1A44-55BCDA1ADEE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C2572A5D-4917-9CF7-13B3-BC0205B1C46D}"/>
                </a:ext>
              </a:extLst>
            </p:cNvPr>
            <p:cNvGrpSpPr/>
            <p:nvPr userDrawn="1"/>
          </p:nvGrpSpPr>
          <p:grpSpPr>
            <a:xfrm>
              <a:off x="12442019" y="3791214"/>
              <a:ext cx="382660" cy="2882942"/>
              <a:chOff x="14001569" y="3716048"/>
              <a:chExt cx="316248" cy="3171236"/>
            </a:xfrm>
          </p:grpSpPr>
          <p:sp>
            <p:nvSpPr>
              <p:cNvPr id="26" name="Rectangle 25">
                <a:extLst>
                  <a:ext uri="{FF2B5EF4-FFF2-40B4-BE49-F238E27FC236}">
                    <a16:creationId xmlns:a16="http://schemas.microsoft.com/office/drawing/2014/main" id="{2DA8BDEC-3C7C-7D8E-58DA-6DAC120BCC5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B0BB472C-43F6-9F10-0397-63A4A8E34658}"/>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66A96706-21DC-CC1B-1044-FADFEE6074A6}"/>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7286AE8A-B4E1-6EEB-687D-C6617B1346D4}"/>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618F0531-6518-A42F-7EC2-2100EA542EB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44BBAE9-A3B3-C6AE-6187-8B8030B52F2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D04EDC3E-89EA-4596-5835-1102259943B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A94008F0-2522-609D-6AFF-6E3471707834}"/>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6378C15B-D3F3-EA7E-6D5C-49CD31BBDAF6}"/>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3" name="Rectangle 42">
                <a:extLst>
                  <a:ext uri="{FF2B5EF4-FFF2-40B4-BE49-F238E27FC236}">
                    <a16:creationId xmlns:a16="http://schemas.microsoft.com/office/drawing/2014/main" id="{D4D90516-F3BC-4A0F-C843-49B165A8EF0A}"/>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F56871B7-268A-9E26-639C-DF15DFD4D846}"/>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F7224F21-2507-0A80-F248-6B13899CFC86}"/>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8C1BC8C2-3BC6-9665-37F9-A83EAA6BD4F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E8C564E8-EEF4-C605-06A5-43E7A279EDED}"/>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9D887002-D6DB-DD48-C0BA-91BBC918BD6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00C014F7-A9BE-C284-073C-50957262DB4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67F0301-215D-485B-B4A1-E1ACF79E474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2AD1FD4C-D9FD-35B5-2BBD-3D033452ECF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84CB550B-C4F0-0483-E031-A58B350466F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F833744-9007-4849-388A-7D93AD5B816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E8F8614E-AFA1-C581-13F1-267A867E4906}"/>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CC7902AA-140E-B9C6-0AC1-8FC14254499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4" name="TextBox 43">
            <a:extLst>
              <a:ext uri="{FF2B5EF4-FFF2-40B4-BE49-F238E27FC236}">
                <a16:creationId xmlns:a16="http://schemas.microsoft.com/office/drawing/2014/main" id="{4845B3BA-C80B-8C04-CB21-C0DAA73BF5F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74449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127C53-C848-5C29-009F-006AB168562E}"/>
              </a:ext>
            </a:extLst>
          </p:cNvPr>
          <p:cNvSpPr/>
          <p:nvPr/>
        </p:nvSpPr>
        <p:spPr bwMode="hidden">
          <a:xfrm>
            <a:off x="0" y="0"/>
            <a:ext cx="6096000"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background&#10;&#10;Description automatically generated">
            <a:extLst>
              <a:ext uri="{FF2B5EF4-FFF2-40B4-BE49-F238E27FC236}">
                <a16:creationId xmlns:a16="http://schemas.microsoft.com/office/drawing/2014/main" id="{CFF49F27-390A-B9BC-E6E4-8A08407B6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0"/>
            <a:ext cx="6095999" cy="684530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a:xfrm>
            <a:off x="6210302" y="6311900"/>
            <a:ext cx="4008435" cy="269875"/>
          </a:xfrm>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4" name="Table Placeholder 13">
            <a:extLst>
              <a:ext uri="{FF2B5EF4-FFF2-40B4-BE49-F238E27FC236}">
                <a16:creationId xmlns:a16="http://schemas.microsoft.com/office/drawing/2014/main" id="{5002590A-F907-AAD8-7A39-3B1BC429EBA8}"/>
              </a:ext>
            </a:extLst>
          </p:cNvPr>
          <p:cNvSpPr>
            <a:spLocks noGrp="1"/>
          </p:cNvSpPr>
          <p:nvPr>
            <p:ph type="tbl" sz="quarter" idx="13"/>
          </p:nvPr>
        </p:nvSpPr>
        <p:spPr>
          <a:xfrm>
            <a:off x="6194426" y="552450"/>
            <a:ext cx="5443536" cy="5467349"/>
          </a:xfrm>
        </p:spPr>
        <p:txBody>
          <a:bodyPr/>
          <a:lstStyle/>
          <a:p>
            <a:r>
              <a:rPr lang="en-US"/>
              <a:t>Click icon to add table</a:t>
            </a:r>
            <a:endParaRPr lang="en-US" dirty="0"/>
          </a:p>
        </p:txBody>
      </p:sp>
      <p:sp>
        <p:nvSpPr>
          <p:cNvPr id="2" name="Title 1">
            <a:extLst>
              <a:ext uri="{FF2B5EF4-FFF2-40B4-BE49-F238E27FC236}">
                <a16:creationId xmlns:a16="http://schemas.microsoft.com/office/drawing/2014/main" id="{F6F0AFB7-EC79-4E82-2106-075F8224E949}"/>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6" name="Freeform: Shape 10">
            <a:extLst>
              <a:ext uri="{FF2B5EF4-FFF2-40B4-BE49-F238E27FC236}">
                <a16:creationId xmlns:a16="http://schemas.microsoft.com/office/drawing/2014/main" id="{50BD2D75-01B0-0B18-6DA7-F5CF8EB8B7E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03961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sheet 9-up">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48640" y="1849438"/>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8" name="Picture Placeholder 9">
            <a:extLst>
              <a:ext uri="{FF2B5EF4-FFF2-40B4-BE49-F238E27FC236}">
                <a16:creationId xmlns:a16="http://schemas.microsoft.com/office/drawing/2014/main" id="{17A4289C-7601-5CA4-4C3A-5F28EB369581}"/>
              </a:ext>
            </a:extLst>
          </p:cNvPr>
          <p:cNvSpPr>
            <a:spLocks noGrp="1"/>
          </p:cNvSpPr>
          <p:nvPr>
            <p:ph type="pic" sz="quarter" idx="43" hasCustomPrompt="1"/>
          </p:nvPr>
        </p:nvSpPr>
        <p:spPr>
          <a:xfrm>
            <a:off x="548640" y="32956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1" name="Picture Placeholder 9">
            <a:extLst>
              <a:ext uri="{FF2B5EF4-FFF2-40B4-BE49-F238E27FC236}">
                <a16:creationId xmlns:a16="http://schemas.microsoft.com/office/drawing/2014/main" id="{A0C2F317-7D2F-8DB5-8348-18AA8221AAE9}"/>
              </a:ext>
            </a:extLst>
          </p:cNvPr>
          <p:cNvSpPr>
            <a:spLocks noGrp="1"/>
          </p:cNvSpPr>
          <p:nvPr>
            <p:ph type="pic" sz="quarter" idx="45" hasCustomPrompt="1"/>
          </p:nvPr>
        </p:nvSpPr>
        <p:spPr>
          <a:xfrm>
            <a:off x="548640" y="4743563"/>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55" name="Picture Placeholder 9">
            <a:extLst>
              <a:ext uri="{FF2B5EF4-FFF2-40B4-BE49-F238E27FC236}">
                <a16:creationId xmlns:a16="http://schemas.microsoft.com/office/drawing/2014/main" id="{4471B4C7-4613-EEB3-9308-87F186645DFC}"/>
              </a:ext>
            </a:extLst>
          </p:cNvPr>
          <p:cNvSpPr>
            <a:spLocks noGrp="1"/>
          </p:cNvSpPr>
          <p:nvPr>
            <p:ph type="pic" sz="quarter" idx="47" hasCustomPrompt="1"/>
          </p:nvPr>
        </p:nvSpPr>
        <p:spPr>
          <a:xfrm>
            <a:off x="4407408" y="1844676"/>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58" name="Picture Placeholder 9">
            <a:extLst>
              <a:ext uri="{FF2B5EF4-FFF2-40B4-BE49-F238E27FC236}">
                <a16:creationId xmlns:a16="http://schemas.microsoft.com/office/drawing/2014/main" id="{B81A6CC2-3FF5-E358-9361-9AA641684178}"/>
              </a:ext>
            </a:extLst>
          </p:cNvPr>
          <p:cNvSpPr>
            <a:spLocks noGrp="1"/>
          </p:cNvSpPr>
          <p:nvPr>
            <p:ph type="pic" sz="quarter" idx="49" hasCustomPrompt="1"/>
          </p:nvPr>
        </p:nvSpPr>
        <p:spPr>
          <a:xfrm>
            <a:off x="4404520" y="3290888"/>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1" name="Picture Placeholder 9">
            <a:extLst>
              <a:ext uri="{FF2B5EF4-FFF2-40B4-BE49-F238E27FC236}">
                <a16:creationId xmlns:a16="http://schemas.microsoft.com/office/drawing/2014/main" id="{3936CF0E-0A97-CA96-5F67-097CDDE826A2}"/>
              </a:ext>
            </a:extLst>
          </p:cNvPr>
          <p:cNvSpPr>
            <a:spLocks noGrp="1"/>
          </p:cNvSpPr>
          <p:nvPr>
            <p:ph type="pic" sz="quarter" idx="51" hasCustomPrompt="1"/>
          </p:nvPr>
        </p:nvSpPr>
        <p:spPr>
          <a:xfrm>
            <a:off x="4407408" y="473710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4" name="Picture Placeholder 9">
            <a:extLst>
              <a:ext uri="{FF2B5EF4-FFF2-40B4-BE49-F238E27FC236}">
                <a16:creationId xmlns:a16="http://schemas.microsoft.com/office/drawing/2014/main" id="{C1D5E855-FA17-F4D0-646B-35CD59AAC6A0}"/>
              </a:ext>
            </a:extLst>
          </p:cNvPr>
          <p:cNvSpPr>
            <a:spLocks noGrp="1"/>
          </p:cNvSpPr>
          <p:nvPr>
            <p:ph type="pic" sz="quarter" idx="53" hasCustomPrompt="1"/>
          </p:nvPr>
        </p:nvSpPr>
        <p:spPr>
          <a:xfrm>
            <a:off x="8211312" y="1849438"/>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7" name="Picture Placeholder 9">
            <a:extLst>
              <a:ext uri="{FF2B5EF4-FFF2-40B4-BE49-F238E27FC236}">
                <a16:creationId xmlns:a16="http://schemas.microsoft.com/office/drawing/2014/main" id="{D5751559-8E90-53E9-D2C3-6C9A57296D6D}"/>
              </a:ext>
            </a:extLst>
          </p:cNvPr>
          <p:cNvSpPr>
            <a:spLocks noGrp="1"/>
          </p:cNvSpPr>
          <p:nvPr>
            <p:ph type="pic" sz="quarter" idx="55" hasCustomPrompt="1"/>
          </p:nvPr>
        </p:nvSpPr>
        <p:spPr>
          <a:xfrm>
            <a:off x="8212138" y="32956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70" name="Picture Placeholder 9">
            <a:extLst>
              <a:ext uri="{FF2B5EF4-FFF2-40B4-BE49-F238E27FC236}">
                <a16:creationId xmlns:a16="http://schemas.microsoft.com/office/drawing/2014/main" id="{769EC156-0E51-CE48-5482-055D256909C5}"/>
              </a:ext>
            </a:extLst>
          </p:cNvPr>
          <p:cNvSpPr>
            <a:spLocks noGrp="1"/>
          </p:cNvSpPr>
          <p:nvPr>
            <p:ph type="pic" sz="quarter" idx="57" hasCustomPrompt="1"/>
          </p:nvPr>
        </p:nvSpPr>
        <p:spPr>
          <a:xfrm>
            <a:off x="8211312" y="4741862"/>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 name="Title 2">
            <a:extLst>
              <a:ext uri="{FF2B5EF4-FFF2-40B4-BE49-F238E27FC236}">
                <a16:creationId xmlns:a16="http://schemas.microsoft.com/office/drawing/2014/main" id="{D69619C9-5DB2-E39E-74FF-9877E61A97AB}"/>
              </a:ext>
            </a:extLst>
          </p:cNvPr>
          <p:cNvSpPr>
            <a:spLocks noGrp="1"/>
          </p:cNvSpPr>
          <p:nvPr>
            <p:ph type="title"/>
          </p:nvPr>
        </p:nvSpPr>
        <p:spPr/>
        <p:txBody>
          <a:bodyPr/>
          <a:lstStyle/>
          <a:p>
            <a:r>
              <a:rPr lang="en-US"/>
              <a:t>Click to edit Master title style</a:t>
            </a:r>
            <a:endParaRPr lang="en-US" dirty="0"/>
          </a:p>
        </p:txBody>
      </p:sp>
      <p:sp>
        <p:nvSpPr>
          <p:cNvPr id="20" name="Text Placeholder 10">
            <a:extLst>
              <a:ext uri="{FF2B5EF4-FFF2-40B4-BE49-F238E27FC236}">
                <a16:creationId xmlns:a16="http://schemas.microsoft.com/office/drawing/2014/main" id="{1A8F5A52-2BB1-6E01-1280-D7B8E1530E75}"/>
              </a:ext>
            </a:extLst>
          </p:cNvPr>
          <p:cNvSpPr>
            <a:spLocks noGrp="1"/>
          </p:cNvSpPr>
          <p:nvPr>
            <p:ph type="body" sz="quarter" idx="58"/>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47" name="Text Placeholder 28">
            <a:extLst>
              <a:ext uri="{FF2B5EF4-FFF2-40B4-BE49-F238E27FC236}">
                <a16:creationId xmlns:a16="http://schemas.microsoft.com/office/drawing/2014/main" id="{B33B65D6-52E4-77AB-4814-DB4CF93D6165}"/>
              </a:ext>
            </a:extLst>
          </p:cNvPr>
          <p:cNvSpPr>
            <a:spLocks noGrp="1"/>
          </p:cNvSpPr>
          <p:nvPr>
            <p:ph type="body" sz="quarter" idx="94"/>
          </p:nvPr>
        </p:nvSpPr>
        <p:spPr>
          <a:xfrm>
            <a:off x="1491371" y="1848982"/>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8" name="Text Placeholder 31">
            <a:extLst>
              <a:ext uri="{FF2B5EF4-FFF2-40B4-BE49-F238E27FC236}">
                <a16:creationId xmlns:a16="http://schemas.microsoft.com/office/drawing/2014/main" id="{EB65456B-8D08-C9BF-224B-B9C64A7F7CAA}"/>
              </a:ext>
            </a:extLst>
          </p:cNvPr>
          <p:cNvSpPr>
            <a:spLocks noGrp="1"/>
          </p:cNvSpPr>
          <p:nvPr>
            <p:ph type="body" sz="quarter" idx="60"/>
          </p:nvPr>
        </p:nvSpPr>
        <p:spPr>
          <a:xfrm>
            <a:off x="5347251" y="1851364"/>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9" name="Text Placeholder 33">
            <a:extLst>
              <a:ext uri="{FF2B5EF4-FFF2-40B4-BE49-F238E27FC236}">
                <a16:creationId xmlns:a16="http://schemas.microsoft.com/office/drawing/2014/main" id="{BBD5A27C-9B64-5396-B2F2-8BC953E60E1E}"/>
              </a:ext>
            </a:extLst>
          </p:cNvPr>
          <p:cNvSpPr>
            <a:spLocks noGrp="1"/>
          </p:cNvSpPr>
          <p:nvPr>
            <p:ph type="body" sz="quarter" idx="95"/>
          </p:nvPr>
        </p:nvSpPr>
        <p:spPr>
          <a:xfrm>
            <a:off x="9154043" y="1853745"/>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0" name="Text Placeholder 35">
            <a:extLst>
              <a:ext uri="{FF2B5EF4-FFF2-40B4-BE49-F238E27FC236}">
                <a16:creationId xmlns:a16="http://schemas.microsoft.com/office/drawing/2014/main" id="{4E24BE1D-A414-0921-6B24-228F418599DC}"/>
              </a:ext>
            </a:extLst>
          </p:cNvPr>
          <p:cNvSpPr>
            <a:spLocks noGrp="1"/>
          </p:cNvSpPr>
          <p:nvPr>
            <p:ph type="body" sz="quarter" idx="62"/>
          </p:nvPr>
        </p:nvSpPr>
        <p:spPr>
          <a:xfrm>
            <a:off x="1491371" y="3297351"/>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1" name="Text Placeholder 37">
            <a:extLst>
              <a:ext uri="{FF2B5EF4-FFF2-40B4-BE49-F238E27FC236}">
                <a16:creationId xmlns:a16="http://schemas.microsoft.com/office/drawing/2014/main" id="{C7229E1F-B221-29A9-4121-9AB7571172C8}"/>
              </a:ext>
            </a:extLst>
          </p:cNvPr>
          <p:cNvSpPr>
            <a:spLocks noGrp="1"/>
          </p:cNvSpPr>
          <p:nvPr>
            <p:ph type="body" sz="quarter" idx="96"/>
          </p:nvPr>
        </p:nvSpPr>
        <p:spPr>
          <a:xfrm>
            <a:off x="5347251" y="3297351"/>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2" name="Text Placeholder 39">
            <a:extLst>
              <a:ext uri="{FF2B5EF4-FFF2-40B4-BE49-F238E27FC236}">
                <a16:creationId xmlns:a16="http://schemas.microsoft.com/office/drawing/2014/main" id="{C9D12808-4957-032F-A845-94EEC2925E89}"/>
              </a:ext>
            </a:extLst>
          </p:cNvPr>
          <p:cNvSpPr>
            <a:spLocks noGrp="1"/>
          </p:cNvSpPr>
          <p:nvPr>
            <p:ph type="body" sz="quarter" idx="64"/>
          </p:nvPr>
        </p:nvSpPr>
        <p:spPr>
          <a:xfrm>
            <a:off x="9154043" y="3297351"/>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3" name="Text Placeholder 41">
            <a:extLst>
              <a:ext uri="{FF2B5EF4-FFF2-40B4-BE49-F238E27FC236}">
                <a16:creationId xmlns:a16="http://schemas.microsoft.com/office/drawing/2014/main" id="{B12AD652-87BB-53BF-14D1-7CADF3402526}"/>
              </a:ext>
            </a:extLst>
          </p:cNvPr>
          <p:cNvSpPr>
            <a:spLocks noGrp="1"/>
          </p:cNvSpPr>
          <p:nvPr>
            <p:ph type="body" sz="quarter" idx="97"/>
          </p:nvPr>
        </p:nvSpPr>
        <p:spPr>
          <a:xfrm>
            <a:off x="1491371" y="4748325"/>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4" name="Text Placeholder 43">
            <a:extLst>
              <a:ext uri="{FF2B5EF4-FFF2-40B4-BE49-F238E27FC236}">
                <a16:creationId xmlns:a16="http://schemas.microsoft.com/office/drawing/2014/main" id="{2F5D586D-E682-4214-BDFC-2381008A2DAD}"/>
              </a:ext>
            </a:extLst>
          </p:cNvPr>
          <p:cNvSpPr>
            <a:spLocks noGrp="1"/>
          </p:cNvSpPr>
          <p:nvPr>
            <p:ph type="body" sz="quarter" idx="66"/>
          </p:nvPr>
        </p:nvSpPr>
        <p:spPr>
          <a:xfrm>
            <a:off x="5347251" y="4748325"/>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6" name="Text Placeholder 45">
            <a:extLst>
              <a:ext uri="{FF2B5EF4-FFF2-40B4-BE49-F238E27FC236}">
                <a16:creationId xmlns:a16="http://schemas.microsoft.com/office/drawing/2014/main" id="{CED54B08-20E7-A541-B8ED-9C32BBF3A87B}"/>
              </a:ext>
            </a:extLst>
          </p:cNvPr>
          <p:cNvSpPr>
            <a:spLocks noGrp="1"/>
          </p:cNvSpPr>
          <p:nvPr>
            <p:ph type="body" sz="quarter" idx="98"/>
          </p:nvPr>
        </p:nvSpPr>
        <p:spPr>
          <a:xfrm>
            <a:off x="9154043" y="4732794"/>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 name="Freeform: Shape 1">
            <a:extLst>
              <a:ext uri="{FF2B5EF4-FFF2-40B4-BE49-F238E27FC236}">
                <a16:creationId xmlns:a16="http://schemas.microsoft.com/office/drawing/2014/main" id="{731C0024-E1FF-FE9F-9582-FA5783A643D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F6E0FFB8-D569-80E7-945A-254EE84A7176}"/>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445A8C4A-D6EB-BB24-A67E-CF64F72874C9}"/>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ADCA9DC8-3860-C6B4-91C2-8D373717574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11AEB05B-1F6B-85D4-8BB8-09E5645447F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E666DC37-9C8E-0FEB-E6CC-E4603967500A}"/>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7A72D817-29DF-1FBC-AADF-C00819EE9B8A}"/>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8FE3302A-10F6-7BD4-FE3E-3C1CF6349F7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D5DA064E-C202-D003-A27C-D7E47C2F7C4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FD17881C-6573-B1D8-2819-BB1CE63CFD6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66B1178-4C4D-0C6F-4D53-E2BB043C7217}"/>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195D0036-C443-2FDA-7F9F-E6EC1EA558E9}"/>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0C89D55-9666-8829-B030-6FEAB0779C7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800CCB8F-C642-9B9E-A1E6-BEFBC1668CB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35FF48C-5974-08EF-199A-B8FAEB001191}"/>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D60A472-0DBD-61FF-CFF1-398DC12F80C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20EB4C83-ECD7-9EE4-85FD-4F515B354E1B}"/>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A7274C21-ADAF-859B-8E30-1474CA444941}"/>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9618644F-6FE8-D4D9-9723-F8650ACDE91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F5DB454F-8B8D-267B-A557-77905F7E2C4B}"/>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7D8710EB-F3BC-716D-8250-5E17B9D22C7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92641644-7C3E-5E61-7204-7D33F5ABC71C}"/>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D30560B3-23EA-6645-258E-DF03AC8614C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1A4E670A-1E44-B64C-C497-A00051F0CD2A}"/>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20AA47A-9254-5842-2F85-987088E6A9E5}"/>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536109C0-4762-B34A-4258-B88989726CE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C6AE727-C79C-7B02-7947-50297ABC1C5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E82EE176-E4D8-C832-ABF8-B3E5007CF79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C7E58BC2-862E-D84C-4853-07E7F3FE4F7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071348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 Sheet 12-up">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46200"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 name="Picture Placeholder 9">
            <a:extLst>
              <a:ext uri="{FF2B5EF4-FFF2-40B4-BE49-F238E27FC236}">
                <a16:creationId xmlns:a16="http://schemas.microsoft.com/office/drawing/2014/main" id="{25876E2B-22D5-E023-0774-0D2E4727B88F}"/>
              </a:ext>
            </a:extLst>
          </p:cNvPr>
          <p:cNvSpPr>
            <a:spLocks noGrp="1"/>
          </p:cNvSpPr>
          <p:nvPr>
            <p:ph type="pic" sz="quarter" idx="59" hasCustomPrompt="1"/>
          </p:nvPr>
        </p:nvSpPr>
        <p:spPr>
          <a:xfrm>
            <a:off x="547356"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 name="Picture Placeholder 9">
            <a:extLst>
              <a:ext uri="{FF2B5EF4-FFF2-40B4-BE49-F238E27FC236}">
                <a16:creationId xmlns:a16="http://schemas.microsoft.com/office/drawing/2014/main" id="{D6976165-15B0-50D3-48A1-3EEF58B092C0}"/>
              </a:ext>
            </a:extLst>
          </p:cNvPr>
          <p:cNvSpPr>
            <a:spLocks noGrp="1"/>
          </p:cNvSpPr>
          <p:nvPr>
            <p:ph type="pic" sz="quarter" idx="61" hasCustomPrompt="1"/>
          </p:nvPr>
        </p:nvSpPr>
        <p:spPr>
          <a:xfrm>
            <a:off x="554788"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2" name="Picture Placeholder 9">
            <a:extLst>
              <a:ext uri="{FF2B5EF4-FFF2-40B4-BE49-F238E27FC236}">
                <a16:creationId xmlns:a16="http://schemas.microsoft.com/office/drawing/2014/main" id="{0CE498C5-374E-D8FE-F156-A53931D853E7}"/>
              </a:ext>
            </a:extLst>
          </p:cNvPr>
          <p:cNvSpPr>
            <a:spLocks noGrp="1"/>
          </p:cNvSpPr>
          <p:nvPr>
            <p:ph type="pic" sz="quarter" idx="63" hasCustomPrompt="1"/>
          </p:nvPr>
        </p:nvSpPr>
        <p:spPr>
          <a:xfrm>
            <a:off x="3365932"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5" name="Picture Placeholder 9">
            <a:extLst>
              <a:ext uri="{FF2B5EF4-FFF2-40B4-BE49-F238E27FC236}">
                <a16:creationId xmlns:a16="http://schemas.microsoft.com/office/drawing/2014/main" id="{1FCBF2C0-C112-B81E-0578-54F91D1D965D}"/>
              </a:ext>
            </a:extLst>
          </p:cNvPr>
          <p:cNvSpPr>
            <a:spLocks noGrp="1"/>
          </p:cNvSpPr>
          <p:nvPr>
            <p:ph type="pic" sz="quarter" idx="65" hasCustomPrompt="1"/>
          </p:nvPr>
        </p:nvSpPr>
        <p:spPr>
          <a:xfrm>
            <a:off x="3367088"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7" name="Picture Placeholder 9">
            <a:extLst>
              <a:ext uri="{FF2B5EF4-FFF2-40B4-BE49-F238E27FC236}">
                <a16:creationId xmlns:a16="http://schemas.microsoft.com/office/drawing/2014/main" id="{4C09C1F9-ECED-C5BA-42C5-0EE10E589CC6}"/>
              </a:ext>
            </a:extLst>
          </p:cNvPr>
          <p:cNvSpPr>
            <a:spLocks noGrp="1"/>
          </p:cNvSpPr>
          <p:nvPr>
            <p:ph type="pic" sz="quarter" idx="67" hasCustomPrompt="1"/>
          </p:nvPr>
        </p:nvSpPr>
        <p:spPr>
          <a:xfrm>
            <a:off x="3374520"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9" name="Picture Placeholder 9">
            <a:extLst>
              <a:ext uri="{FF2B5EF4-FFF2-40B4-BE49-F238E27FC236}">
                <a16:creationId xmlns:a16="http://schemas.microsoft.com/office/drawing/2014/main" id="{0042FFDF-513A-EC10-98FD-B9C57D062AE0}"/>
              </a:ext>
            </a:extLst>
          </p:cNvPr>
          <p:cNvSpPr>
            <a:spLocks noGrp="1"/>
          </p:cNvSpPr>
          <p:nvPr>
            <p:ph type="pic" sz="quarter" idx="69" hasCustomPrompt="1"/>
          </p:nvPr>
        </p:nvSpPr>
        <p:spPr>
          <a:xfrm>
            <a:off x="6185664"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2" name="Picture Placeholder 9">
            <a:extLst>
              <a:ext uri="{FF2B5EF4-FFF2-40B4-BE49-F238E27FC236}">
                <a16:creationId xmlns:a16="http://schemas.microsoft.com/office/drawing/2014/main" id="{8BC36A4B-DA0D-6BF1-C4D6-33880787409E}"/>
              </a:ext>
            </a:extLst>
          </p:cNvPr>
          <p:cNvSpPr>
            <a:spLocks noGrp="1"/>
          </p:cNvSpPr>
          <p:nvPr>
            <p:ph type="pic" sz="quarter" idx="71" hasCustomPrompt="1"/>
          </p:nvPr>
        </p:nvSpPr>
        <p:spPr>
          <a:xfrm>
            <a:off x="6186820"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4" name="Picture Placeholder 9">
            <a:extLst>
              <a:ext uri="{FF2B5EF4-FFF2-40B4-BE49-F238E27FC236}">
                <a16:creationId xmlns:a16="http://schemas.microsoft.com/office/drawing/2014/main" id="{76E7E740-2280-24BA-7A1B-AB4C8412EB3C}"/>
              </a:ext>
            </a:extLst>
          </p:cNvPr>
          <p:cNvSpPr>
            <a:spLocks noGrp="1"/>
          </p:cNvSpPr>
          <p:nvPr>
            <p:ph type="pic" sz="quarter" idx="73" hasCustomPrompt="1"/>
          </p:nvPr>
        </p:nvSpPr>
        <p:spPr>
          <a:xfrm>
            <a:off x="6194252"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6" name="Picture Placeholder 9">
            <a:extLst>
              <a:ext uri="{FF2B5EF4-FFF2-40B4-BE49-F238E27FC236}">
                <a16:creationId xmlns:a16="http://schemas.microsoft.com/office/drawing/2014/main" id="{CADD27F9-84C7-1DB2-249A-964A088830A2}"/>
              </a:ext>
            </a:extLst>
          </p:cNvPr>
          <p:cNvSpPr>
            <a:spLocks noGrp="1"/>
          </p:cNvSpPr>
          <p:nvPr>
            <p:ph type="pic" sz="quarter" idx="75" hasCustomPrompt="1"/>
          </p:nvPr>
        </p:nvSpPr>
        <p:spPr>
          <a:xfrm>
            <a:off x="9005396"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4" name="Picture Placeholder 9">
            <a:extLst>
              <a:ext uri="{FF2B5EF4-FFF2-40B4-BE49-F238E27FC236}">
                <a16:creationId xmlns:a16="http://schemas.microsoft.com/office/drawing/2014/main" id="{FF1E356A-47B8-BFE3-D4E2-B4F8BF65D253}"/>
              </a:ext>
            </a:extLst>
          </p:cNvPr>
          <p:cNvSpPr>
            <a:spLocks noGrp="1"/>
          </p:cNvSpPr>
          <p:nvPr>
            <p:ph type="pic" sz="quarter" idx="77" hasCustomPrompt="1"/>
          </p:nvPr>
        </p:nvSpPr>
        <p:spPr>
          <a:xfrm>
            <a:off x="9006552"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6" name="Picture Placeholder 9">
            <a:extLst>
              <a:ext uri="{FF2B5EF4-FFF2-40B4-BE49-F238E27FC236}">
                <a16:creationId xmlns:a16="http://schemas.microsoft.com/office/drawing/2014/main" id="{D13123F8-5707-1836-E32B-577B73747D46}"/>
              </a:ext>
            </a:extLst>
          </p:cNvPr>
          <p:cNvSpPr>
            <a:spLocks noGrp="1"/>
          </p:cNvSpPr>
          <p:nvPr>
            <p:ph type="pic" sz="quarter" idx="79" hasCustomPrompt="1"/>
          </p:nvPr>
        </p:nvSpPr>
        <p:spPr>
          <a:xfrm>
            <a:off x="9013984"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3" name="Title 12">
            <a:extLst>
              <a:ext uri="{FF2B5EF4-FFF2-40B4-BE49-F238E27FC236}">
                <a16:creationId xmlns:a16="http://schemas.microsoft.com/office/drawing/2014/main" id="{E6ED4069-4F51-A36D-255A-CF77628C85CE}"/>
              </a:ext>
            </a:extLst>
          </p:cNvPr>
          <p:cNvSpPr>
            <a:spLocks noGrp="1"/>
          </p:cNvSpPr>
          <p:nvPr>
            <p:ph type="title"/>
          </p:nvPr>
        </p:nvSpPr>
        <p:spPr/>
        <p:txBody>
          <a:bodyPr/>
          <a:lstStyle/>
          <a:p>
            <a:r>
              <a:rPr lang="en-US"/>
              <a:t>Click to edit Master title style</a:t>
            </a:r>
          </a:p>
        </p:txBody>
      </p:sp>
      <p:sp>
        <p:nvSpPr>
          <p:cNvPr id="37" name="Text Placeholder 28">
            <a:extLst>
              <a:ext uri="{FF2B5EF4-FFF2-40B4-BE49-F238E27FC236}">
                <a16:creationId xmlns:a16="http://schemas.microsoft.com/office/drawing/2014/main" id="{20725060-FB97-FB2A-839C-88058950AD03}"/>
              </a:ext>
            </a:extLst>
          </p:cNvPr>
          <p:cNvSpPr>
            <a:spLocks noGrp="1"/>
          </p:cNvSpPr>
          <p:nvPr>
            <p:ph type="body" sz="quarter" idx="94"/>
          </p:nvPr>
        </p:nvSpPr>
        <p:spPr>
          <a:xfrm>
            <a:off x="545350" y="2421426"/>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8" name="Text Placeholder 31">
            <a:extLst>
              <a:ext uri="{FF2B5EF4-FFF2-40B4-BE49-F238E27FC236}">
                <a16:creationId xmlns:a16="http://schemas.microsoft.com/office/drawing/2014/main" id="{53AEDA35-ADD6-FCE3-846B-BF1E0A6CA883}"/>
              </a:ext>
            </a:extLst>
          </p:cNvPr>
          <p:cNvSpPr>
            <a:spLocks noGrp="1"/>
          </p:cNvSpPr>
          <p:nvPr>
            <p:ph type="body" sz="quarter" idx="60"/>
          </p:nvPr>
        </p:nvSpPr>
        <p:spPr>
          <a:xfrm>
            <a:off x="3357144" y="2426187"/>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9" name="Text Placeholder 33">
            <a:extLst>
              <a:ext uri="{FF2B5EF4-FFF2-40B4-BE49-F238E27FC236}">
                <a16:creationId xmlns:a16="http://schemas.microsoft.com/office/drawing/2014/main" id="{2C1C50A9-AF10-C8FA-22B4-FD7A9720D11F}"/>
              </a:ext>
            </a:extLst>
          </p:cNvPr>
          <p:cNvSpPr>
            <a:spLocks noGrp="1"/>
          </p:cNvSpPr>
          <p:nvPr>
            <p:ph type="body" sz="quarter" idx="95"/>
          </p:nvPr>
        </p:nvSpPr>
        <p:spPr>
          <a:xfrm>
            <a:off x="6174687" y="2426187"/>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0" name="Text Placeholder 35">
            <a:extLst>
              <a:ext uri="{FF2B5EF4-FFF2-40B4-BE49-F238E27FC236}">
                <a16:creationId xmlns:a16="http://schemas.microsoft.com/office/drawing/2014/main" id="{92186842-A495-47CB-E895-A3B746F32C1C}"/>
              </a:ext>
            </a:extLst>
          </p:cNvPr>
          <p:cNvSpPr>
            <a:spLocks noGrp="1"/>
          </p:cNvSpPr>
          <p:nvPr>
            <p:ph type="body" sz="quarter" idx="62"/>
          </p:nvPr>
        </p:nvSpPr>
        <p:spPr>
          <a:xfrm>
            <a:off x="9005296" y="2429974"/>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1" name="Text Placeholder 37">
            <a:extLst>
              <a:ext uri="{FF2B5EF4-FFF2-40B4-BE49-F238E27FC236}">
                <a16:creationId xmlns:a16="http://schemas.microsoft.com/office/drawing/2014/main" id="{6CA7FDF1-8EA1-3647-617E-68BBEC83B933}"/>
              </a:ext>
            </a:extLst>
          </p:cNvPr>
          <p:cNvSpPr>
            <a:spLocks noGrp="1"/>
          </p:cNvSpPr>
          <p:nvPr>
            <p:ph type="body" sz="quarter" idx="96"/>
          </p:nvPr>
        </p:nvSpPr>
        <p:spPr>
          <a:xfrm>
            <a:off x="543911" y="399782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2" name="Text Placeholder 39">
            <a:extLst>
              <a:ext uri="{FF2B5EF4-FFF2-40B4-BE49-F238E27FC236}">
                <a16:creationId xmlns:a16="http://schemas.microsoft.com/office/drawing/2014/main" id="{B0B8D82A-323A-DAD8-2FFF-306B1BD8A7B7}"/>
              </a:ext>
            </a:extLst>
          </p:cNvPr>
          <p:cNvSpPr>
            <a:spLocks noGrp="1"/>
          </p:cNvSpPr>
          <p:nvPr>
            <p:ph type="body" sz="quarter" idx="64"/>
          </p:nvPr>
        </p:nvSpPr>
        <p:spPr>
          <a:xfrm>
            <a:off x="3369875" y="399782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3" name="Text Placeholder 41">
            <a:extLst>
              <a:ext uri="{FF2B5EF4-FFF2-40B4-BE49-F238E27FC236}">
                <a16:creationId xmlns:a16="http://schemas.microsoft.com/office/drawing/2014/main" id="{7F998DD8-A4C0-EDC9-3264-47EC9ABA7F7E}"/>
              </a:ext>
            </a:extLst>
          </p:cNvPr>
          <p:cNvSpPr>
            <a:spLocks noGrp="1"/>
          </p:cNvSpPr>
          <p:nvPr>
            <p:ph type="body" sz="quarter" idx="97"/>
          </p:nvPr>
        </p:nvSpPr>
        <p:spPr>
          <a:xfrm>
            <a:off x="6185564" y="3988842"/>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4" name="Text Placeholder 43">
            <a:extLst>
              <a:ext uri="{FF2B5EF4-FFF2-40B4-BE49-F238E27FC236}">
                <a16:creationId xmlns:a16="http://schemas.microsoft.com/office/drawing/2014/main" id="{D6080B64-327A-4888-7E45-D37CB06BD006}"/>
              </a:ext>
            </a:extLst>
          </p:cNvPr>
          <p:cNvSpPr>
            <a:spLocks noGrp="1"/>
          </p:cNvSpPr>
          <p:nvPr>
            <p:ph type="body" sz="quarter" idx="66"/>
          </p:nvPr>
        </p:nvSpPr>
        <p:spPr>
          <a:xfrm>
            <a:off x="9013984" y="399782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5" name="Text Placeholder 45">
            <a:extLst>
              <a:ext uri="{FF2B5EF4-FFF2-40B4-BE49-F238E27FC236}">
                <a16:creationId xmlns:a16="http://schemas.microsoft.com/office/drawing/2014/main" id="{A553D40B-8982-89FD-71EF-AFB57D02AF77}"/>
              </a:ext>
            </a:extLst>
          </p:cNvPr>
          <p:cNvSpPr>
            <a:spLocks noGrp="1"/>
          </p:cNvSpPr>
          <p:nvPr>
            <p:ph type="body" sz="quarter" idx="98"/>
          </p:nvPr>
        </p:nvSpPr>
        <p:spPr>
          <a:xfrm>
            <a:off x="554038" y="5572433"/>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7" name="Text Placeholder 46">
            <a:extLst>
              <a:ext uri="{FF2B5EF4-FFF2-40B4-BE49-F238E27FC236}">
                <a16:creationId xmlns:a16="http://schemas.microsoft.com/office/drawing/2014/main" id="{CC20C2B1-E5AA-66A6-3529-09EBEC5AD9E7}"/>
              </a:ext>
            </a:extLst>
          </p:cNvPr>
          <p:cNvSpPr>
            <a:spLocks noGrp="1"/>
          </p:cNvSpPr>
          <p:nvPr>
            <p:ph type="body" sz="quarter" idx="99"/>
          </p:nvPr>
        </p:nvSpPr>
        <p:spPr>
          <a:xfrm>
            <a:off x="3375025" y="5572853"/>
            <a:ext cx="2616775" cy="588235"/>
          </a:xfrm>
        </p:spPr>
        <p:txBody>
          <a:bodyPr>
            <a:noAutofit/>
          </a:bodyPr>
          <a:lstStyle>
            <a:lvl1pPr marL="0" indent="0">
              <a:spcAft>
                <a:spcPts val="200"/>
              </a:spcAft>
              <a:buFont typeface="Arial" panose="020B0604020202020204" pitchFamily="34" charset="0"/>
              <a:buNone/>
              <a:defRPr sz="1200" b="1"/>
            </a:lvl1pPr>
            <a:lvl2pPr marL="0" indent="0">
              <a:spcAft>
                <a:spcPts val="600"/>
              </a:spcAft>
              <a:buFont typeface="Arial" panose="020B0604020202020204" pitchFamily="34" charset="0"/>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9" name="Text Placeholder 48">
            <a:extLst>
              <a:ext uri="{FF2B5EF4-FFF2-40B4-BE49-F238E27FC236}">
                <a16:creationId xmlns:a16="http://schemas.microsoft.com/office/drawing/2014/main" id="{FAD7CA57-DD70-B459-15AA-F71085154014}"/>
              </a:ext>
            </a:extLst>
          </p:cNvPr>
          <p:cNvSpPr>
            <a:spLocks noGrp="1"/>
          </p:cNvSpPr>
          <p:nvPr>
            <p:ph type="body" sz="quarter" idx="100"/>
          </p:nvPr>
        </p:nvSpPr>
        <p:spPr>
          <a:xfrm>
            <a:off x="6194425" y="5588367"/>
            <a:ext cx="2623130" cy="572721"/>
          </a:xfrm>
        </p:spPr>
        <p:txBody>
          <a:bodyPr>
            <a:noAutofit/>
          </a:bodyPr>
          <a:lstStyle>
            <a:lvl1pPr marL="0" indent="0">
              <a:spcAft>
                <a:spcPts val="200"/>
              </a:spcAft>
              <a:buFont typeface="Arial" panose="020B0604020202020204" pitchFamily="34" charset="0"/>
              <a:buNone/>
              <a:defRPr sz="1200" b="1"/>
            </a:lvl1pPr>
            <a:lvl2pPr marL="0" indent="0">
              <a:spcAft>
                <a:spcPts val="600"/>
              </a:spcAft>
              <a:buFont typeface="Arial" panose="020B0604020202020204" pitchFamily="34" charset="0"/>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1" name="Text Placeholder 50">
            <a:extLst>
              <a:ext uri="{FF2B5EF4-FFF2-40B4-BE49-F238E27FC236}">
                <a16:creationId xmlns:a16="http://schemas.microsoft.com/office/drawing/2014/main" id="{EC42BD93-D831-2404-6CB8-8837AFC980E9}"/>
              </a:ext>
            </a:extLst>
          </p:cNvPr>
          <p:cNvSpPr>
            <a:spLocks noGrp="1"/>
          </p:cNvSpPr>
          <p:nvPr>
            <p:ph type="body" sz="quarter" idx="101"/>
          </p:nvPr>
        </p:nvSpPr>
        <p:spPr>
          <a:xfrm>
            <a:off x="9013824" y="5572853"/>
            <a:ext cx="2612537" cy="588235"/>
          </a:xfrm>
        </p:spPr>
        <p:txBody>
          <a:bodyPr>
            <a:noAutofit/>
          </a:bodyPr>
          <a:lstStyle>
            <a:lvl1pPr marL="0" indent="0">
              <a:spcAft>
                <a:spcPts val="200"/>
              </a:spcAft>
              <a:buFont typeface="Arial" panose="020B0604020202020204" pitchFamily="34" charset="0"/>
              <a:buNone/>
              <a:defRPr sz="1200" b="1"/>
            </a:lvl1pPr>
            <a:lvl2pPr marL="0" indent="0">
              <a:spcAft>
                <a:spcPts val="600"/>
              </a:spcAft>
              <a:buFont typeface="Arial" panose="020B0604020202020204" pitchFamily="34" charset="0"/>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2" name="Text Placeholder 10">
            <a:extLst>
              <a:ext uri="{FF2B5EF4-FFF2-40B4-BE49-F238E27FC236}">
                <a16:creationId xmlns:a16="http://schemas.microsoft.com/office/drawing/2014/main" id="{4094CC63-82FC-2C3B-297C-E0DA8033B303}"/>
              </a:ext>
            </a:extLst>
          </p:cNvPr>
          <p:cNvSpPr>
            <a:spLocks noGrp="1"/>
          </p:cNvSpPr>
          <p:nvPr>
            <p:ph type="body" sz="quarter" idx="58"/>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4" name="Freeform: Shape 1">
            <a:extLst>
              <a:ext uri="{FF2B5EF4-FFF2-40B4-BE49-F238E27FC236}">
                <a16:creationId xmlns:a16="http://schemas.microsoft.com/office/drawing/2014/main" id="{3E16764F-16F6-5003-706D-6A1A022A7DCC}"/>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3FB200FD-B70E-38DE-2A6C-6A010B6B884F}"/>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0B88D113-87A8-A657-E188-A106B9E33DA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F3550B7A-72C2-45D0-23A6-C0C239E81EC2}"/>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0" name="Rectangle 9">
              <a:extLst>
                <a:ext uri="{FF2B5EF4-FFF2-40B4-BE49-F238E27FC236}">
                  <a16:creationId xmlns:a16="http://schemas.microsoft.com/office/drawing/2014/main" id="{4CF45BE9-78EC-C92E-FAAD-AB16EB30FCD8}"/>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DB25F00D-E695-EF73-7CF7-AC469C780900}"/>
                </a:ext>
              </a:extLst>
            </p:cNvPr>
            <p:cNvGrpSpPr/>
            <p:nvPr userDrawn="1"/>
          </p:nvGrpSpPr>
          <p:grpSpPr>
            <a:xfrm>
              <a:off x="12442019" y="3791214"/>
              <a:ext cx="382660" cy="2882942"/>
              <a:chOff x="14001569" y="3716048"/>
              <a:chExt cx="316248" cy="3171236"/>
            </a:xfrm>
          </p:grpSpPr>
          <p:sp>
            <p:nvSpPr>
              <p:cNvPr id="33" name="Rectangle 32">
                <a:extLst>
                  <a:ext uri="{FF2B5EF4-FFF2-40B4-BE49-F238E27FC236}">
                    <a16:creationId xmlns:a16="http://schemas.microsoft.com/office/drawing/2014/main" id="{DF39EFBF-2AAF-7CEC-1DA0-43236A2C68A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60578573-FA84-3465-70B2-A092B10D385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6" name="Rectangle 45">
                <a:extLst>
                  <a:ext uri="{FF2B5EF4-FFF2-40B4-BE49-F238E27FC236}">
                    <a16:creationId xmlns:a16="http://schemas.microsoft.com/office/drawing/2014/main" id="{12EE64CE-7792-AC80-BF54-729EB505AC6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8" name="Rectangle 47">
                <a:extLst>
                  <a:ext uri="{FF2B5EF4-FFF2-40B4-BE49-F238E27FC236}">
                    <a16:creationId xmlns:a16="http://schemas.microsoft.com/office/drawing/2014/main" id="{42207AB2-72A4-D3C8-0DA5-174F22C89CA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0" name="Rectangle 49">
                <a:extLst>
                  <a:ext uri="{FF2B5EF4-FFF2-40B4-BE49-F238E27FC236}">
                    <a16:creationId xmlns:a16="http://schemas.microsoft.com/office/drawing/2014/main" id="{EC625879-BF47-F5D1-6C3E-9DDCB8260240}"/>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3" name="Rectangle 52">
                <a:extLst>
                  <a:ext uri="{FF2B5EF4-FFF2-40B4-BE49-F238E27FC236}">
                    <a16:creationId xmlns:a16="http://schemas.microsoft.com/office/drawing/2014/main" id="{CB685CB9-E90B-0191-4630-254A59F55B00}"/>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4" name="Rectangle 53">
                <a:extLst>
                  <a:ext uri="{FF2B5EF4-FFF2-40B4-BE49-F238E27FC236}">
                    <a16:creationId xmlns:a16="http://schemas.microsoft.com/office/drawing/2014/main" id="{B0A4DD23-D1A2-B111-99E2-54A6CF90A9F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5" name="Rectangle 54">
                <a:extLst>
                  <a:ext uri="{FF2B5EF4-FFF2-40B4-BE49-F238E27FC236}">
                    <a16:creationId xmlns:a16="http://schemas.microsoft.com/office/drawing/2014/main" id="{5B618873-18D4-7196-D310-AD62D74A6FA5}"/>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6" name="Rectangle 55">
                <a:extLst>
                  <a:ext uri="{FF2B5EF4-FFF2-40B4-BE49-F238E27FC236}">
                    <a16:creationId xmlns:a16="http://schemas.microsoft.com/office/drawing/2014/main" id="{5D5CF059-7DBF-C63E-4139-05656F5634FE}"/>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7" name="Rectangle 56">
                <a:extLst>
                  <a:ext uri="{FF2B5EF4-FFF2-40B4-BE49-F238E27FC236}">
                    <a16:creationId xmlns:a16="http://schemas.microsoft.com/office/drawing/2014/main" id="{35AA5018-24A2-047C-B5C5-70B956C2E26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6" name="Group 15">
              <a:extLst>
                <a:ext uri="{FF2B5EF4-FFF2-40B4-BE49-F238E27FC236}">
                  <a16:creationId xmlns:a16="http://schemas.microsoft.com/office/drawing/2014/main" id="{05B7F8BC-45C1-379F-AC6E-28B07982AF7E}"/>
                </a:ext>
              </a:extLst>
            </p:cNvPr>
            <p:cNvGrpSpPr/>
            <p:nvPr userDrawn="1"/>
          </p:nvGrpSpPr>
          <p:grpSpPr>
            <a:xfrm>
              <a:off x="12442019" y="198485"/>
              <a:ext cx="382660" cy="2882942"/>
              <a:chOff x="12742785" y="3716048"/>
              <a:chExt cx="316248" cy="3171236"/>
            </a:xfrm>
          </p:grpSpPr>
          <p:sp>
            <p:nvSpPr>
              <p:cNvPr id="20" name="Rectangle 19">
                <a:extLst>
                  <a:ext uri="{FF2B5EF4-FFF2-40B4-BE49-F238E27FC236}">
                    <a16:creationId xmlns:a16="http://schemas.microsoft.com/office/drawing/2014/main" id="{DDD79C3E-3895-8319-3B59-D3C9BD021B89}"/>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294A618C-15C0-A3EA-2B75-862D0EF5E92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3B9121D-F81C-D3F7-38DA-6FDB573A5D19}"/>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154EAB0F-EE82-0D1E-9126-7CAB382E909F}"/>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CCCE014B-881D-28F9-E528-4E21E6CDE25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951E0407-5127-86DD-997E-0BFD1F59876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C6269ED8-0EEE-13E6-C2C2-9AA9484F4BE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1E46350B-9343-633B-7178-EF6F8EFF3D0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AD4C1851-882D-60ED-55B7-F20A5650C928}"/>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FD77732-11C2-0EAA-F23D-C0F453887F8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8" name="TextBox 17">
              <a:extLst>
                <a:ext uri="{FF2B5EF4-FFF2-40B4-BE49-F238E27FC236}">
                  <a16:creationId xmlns:a16="http://schemas.microsoft.com/office/drawing/2014/main" id="{FD2A03DE-E14F-A12C-CBD1-6758CD95931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58" name="TextBox 57">
            <a:extLst>
              <a:ext uri="{FF2B5EF4-FFF2-40B4-BE49-F238E27FC236}">
                <a16:creationId xmlns:a16="http://schemas.microsoft.com/office/drawing/2014/main" id="{D749EA02-313C-E163-CCD5-3DB0351F0EE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528461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ography Spotlight 1">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39751" y="2146298"/>
            <a:ext cx="1970120" cy="1975104"/>
          </a:xfrm>
          <a:solidFill>
            <a:schemeClr val="accent1"/>
          </a:solid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3" name="Title 2">
            <a:extLst>
              <a:ext uri="{FF2B5EF4-FFF2-40B4-BE49-F238E27FC236}">
                <a16:creationId xmlns:a16="http://schemas.microsoft.com/office/drawing/2014/main" id="{1DC8F894-857C-8F07-E60C-2FD30A700DD0}"/>
              </a:ext>
            </a:extLst>
          </p:cNvPr>
          <p:cNvSpPr>
            <a:spLocks noGrp="1"/>
          </p:cNvSpPr>
          <p:nvPr>
            <p:ph type="title"/>
          </p:nvPr>
        </p:nvSpPr>
        <p:spPr/>
        <p:txBody>
          <a:bodyPr/>
          <a:lstStyle/>
          <a:p>
            <a:r>
              <a:rPr lang="en-US"/>
              <a:t>Click to edit Master title style</a:t>
            </a:r>
          </a:p>
        </p:txBody>
      </p:sp>
      <p:sp>
        <p:nvSpPr>
          <p:cNvPr id="19" name="Text Placeholder 10">
            <a:extLst>
              <a:ext uri="{FF2B5EF4-FFF2-40B4-BE49-F238E27FC236}">
                <a16:creationId xmlns:a16="http://schemas.microsoft.com/office/drawing/2014/main" id="{59895743-E13E-B246-5F15-74FE000A889A}"/>
              </a:ext>
            </a:extLst>
          </p:cNvPr>
          <p:cNvSpPr>
            <a:spLocks noGrp="1"/>
          </p:cNvSpPr>
          <p:nvPr>
            <p:ph type="body" sz="quarter" idx="58"/>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1" name="Text Placeholder 28">
            <a:extLst>
              <a:ext uri="{FF2B5EF4-FFF2-40B4-BE49-F238E27FC236}">
                <a16:creationId xmlns:a16="http://schemas.microsoft.com/office/drawing/2014/main" id="{8797249A-0895-640A-3C86-1480F09097A3}"/>
              </a:ext>
            </a:extLst>
          </p:cNvPr>
          <p:cNvSpPr>
            <a:spLocks noGrp="1"/>
          </p:cNvSpPr>
          <p:nvPr>
            <p:ph type="body" sz="quarter" idx="94"/>
          </p:nvPr>
        </p:nvSpPr>
        <p:spPr>
          <a:xfrm>
            <a:off x="539751" y="427355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23" name="Text Placeholder 22">
            <a:extLst>
              <a:ext uri="{FF2B5EF4-FFF2-40B4-BE49-F238E27FC236}">
                <a16:creationId xmlns:a16="http://schemas.microsoft.com/office/drawing/2014/main" id="{35D47A3C-8E02-4C70-4FB9-43DAB1B59A70}"/>
              </a:ext>
            </a:extLst>
          </p:cNvPr>
          <p:cNvSpPr>
            <a:spLocks noGrp="1"/>
          </p:cNvSpPr>
          <p:nvPr>
            <p:ph type="body" sz="quarter" idx="95"/>
          </p:nvPr>
        </p:nvSpPr>
        <p:spPr>
          <a:xfrm>
            <a:off x="3367088" y="2146298"/>
            <a:ext cx="5448301" cy="3440115"/>
          </a:xfrm>
        </p:spPr>
        <p:txBody>
          <a:bodyPr/>
          <a:lstStyle>
            <a:lvl1pPr>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reeform: Shape 1">
            <a:extLst>
              <a:ext uri="{FF2B5EF4-FFF2-40B4-BE49-F238E27FC236}">
                <a16:creationId xmlns:a16="http://schemas.microsoft.com/office/drawing/2014/main" id="{2BBC24DB-8233-C66B-3784-123BBD3509A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02E54EEB-8CB4-9247-5FD5-E40C9854C407}"/>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69D8F800-17F9-641B-9A50-93682AE84D6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258DD7EC-F366-3AD2-DC88-65624D1B525A}"/>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C37C5441-16BC-B6F0-F6A1-0F28C3D1EDA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3412EF5B-9D70-0031-0C1F-138C605D3678}"/>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471F23C1-7AEF-C2F7-8120-8FC1E85AC0B8}"/>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D59129E0-A253-D4C1-74D6-D55B7A29CBC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C6FCBF9E-FA9B-4770-9B78-697CA5259506}"/>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CDB62500-C216-C82F-3581-4D10B3F3D91D}"/>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5A481E4-AA81-2602-76C4-3AD734F8E9ED}"/>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1A30A27D-A3C2-62D3-AB63-B659CA361DF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7920D6A1-D584-510B-87F1-2DE383802C9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EB5ADD9-7033-927B-C30E-BAD5F06D0059}"/>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E936DC2-C08E-26A8-EA56-C7BB6DDCFE2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7815E9E-4FDA-90EF-4049-C0745DB6128C}"/>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3A0A230B-3464-CCDA-EC46-8DC3BF19AECD}"/>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6842B468-CF81-D989-D492-EC31E547D3E6}"/>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2CDA6C79-67C3-8475-AB3C-8CEFB544E90A}"/>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46238C11-D686-85AA-B8A5-3A6B07B956A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697B623C-EB6E-6A97-924C-D2C7E09DA230}"/>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DABAB189-4800-3179-AE32-1AF4ECB23A8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B5C03D0D-4771-70B5-A81E-FF19E0F8397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3C5172D3-90F2-7272-B695-D5E44D27D9D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D5E696CF-D7DF-6E77-A2FF-35201DA4E7CD}"/>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AFB2A65-6830-E1A2-7F5B-D136D0B7DD5B}"/>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428E09FF-073A-7F79-D706-F2E25AAFB8A3}"/>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C48F37D4-7606-2980-C816-2CF34C7C340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FF15C253-AFE7-8B4C-D859-59B0DB9466C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137649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ography Spotl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27C77-4BA5-963C-77AB-D1E17369A031}"/>
              </a:ext>
            </a:extLst>
          </p:cNvPr>
          <p:cNvSpPr/>
          <p:nvPr userDrawn="1"/>
        </p:nvSpPr>
        <p:spPr bwMode="ltGray">
          <a:xfrm>
            <a:off x="0" y="0"/>
            <a:ext cx="405765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0" y="2146298"/>
            <a:ext cx="4057649" cy="4711702"/>
          </a:xfrm>
          <a:no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5" name="Title 4">
            <a:extLst>
              <a:ext uri="{FF2B5EF4-FFF2-40B4-BE49-F238E27FC236}">
                <a16:creationId xmlns:a16="http://schemas.microsoft.com/office/drawing/2014/main" id="{EF9EC52F-C370-604D-C528-F596723637C4}"/>
              </a:ext>
            </a:extLst>
          </p:cNvPr>
          <p:cNvSpPr>
            <a:spLocks noGrp="1"/>
          </p:cNvSpPr>
          <p:nvPr>
            <p:ph type="title"/>
          </p:nvPr>
        </p:nvSpPr>
        <p:spPr>
          <a:xfrm>
            <a:off x="539520" y="552450"/>
            <a:ext cx="3421699" cy="434976"/>
          </a:xfrm>
        </p:spPr>
        <p:txBody>
          <a:bodyPr rIns="274320"/>
          <a:lstStyle>
            <a:lvl1pPr>
              <a:defRPr>
                <a:solidFill>
                  <a:schemeClr val="bg1"/>
                </a:solidFill>
              </a:defRPr>
            </a:lvl1pPr>
          </a:lstStyle>
          <a:p>
            <a:r>
              <a:rPr lang="en-US"/>
              <a:t>Click to edit Master title style</a:t>
            </a:r>
            <a:endParaRPr lang="en-US" dirty="0"/>
          </a:p>
        </p:txBody>
      </p:sp>
      <p:sp>
        <p:nvSpPr>
          <p:cNvPr id="15" name="Text Placeholder 10">
            <a:extLst>
              <a:ext uri="{FF2B5EF4-FFF2-40B4-BE49-F238E27FC236}">
                <a16:creationId xmlns:a16="http://schemas.microsoft.com/office/drawing/2014/main" id="{C04BF789-84A7-0CA2-9DF8-1B3053E5048C}"/>
              </a:ext>
            </a:extLst>
          </p:cNvPr>
          <p:cNvSpPr>
            <a:spLocks noGrp="1"/>
          </p:cNvSpPr>
          <p:nvPr>
            <p:ph type="body" sz="quarter" idx="58"/>
          </p:nvPr>
        </p:nvSpPr>
        <p:spPr>
          <a:xfrm>
            <a:off x="548640" y="1127125"/>
            <a:ext cx="3421698"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7" name="Text Placeholder 28">
            <a:extLst>
              <a:ext uri="{FF2B5EF4-FFF2-40B4-BE49-F238E27FC236}">
                <a16:creationId xmlns:a16="http://schemas.microsoft.com/office/drawing/2014/main" id="{C3433E12-13DE-2F76-CD91-AD464AFB9124}"/>
              </a:ext>
            </a:extLst>
          </p:cNvPr>
          <p:cNvSpPr>
            <a:spLocks noGrp="1"/>
          </p:cNvSpPr>
          <p:nvPr>
            <p:ph type="body" sz="quarter" idx="94"/>
          </p:nvPr>
        </p:nvSpPr>
        <p:spPr>
          <a:xfrm>
            <a:off x="4784011" y="697706"/>
            <a:ext cx="2623978" cy="1448594"/>
          </a:xfrm>
        </p:spPr>
        <p:txBody>
          <a:bodyPr>
            <a:noAutofit/>
          </a:bodyPr>
          <a:lstStyle>
            <a:lvl1pPr marL="0" indent="0">
              <a:spcAft>
                <a:spcPts val="200"/>
              </a:spcAft>
              <a:buFont typeface="Arial" panose="020B0604020202020204" pitchFamily="34" charset="0"/>
              <a:buNone/>
              <a:defRPr sz="1800" b="1"/>
            </a:lvl1pPr>
            <a:lvl2pPr marL="0" indent="0">
              <a:spcAft>
                <a:spcPts val="600"/>
              </a:spcAft>
              <a:buNone/>
              <a:defRPr sz="1800"/>
            </a:lvl2pPr>
            <a:lvl3pPr marL="228600" indent="-228600">
              <a:spcAft>
                <a:spcPts val="600"/>
              </a:spcAft>
              <a:buClrTx/>
              <a:buFont typeface="GT America" charset="0"/>
              <a:buChar char="→"/>
              <a:defRPr sz="1800"/>
            </a:lvl3pPr>
            <a:lvl4pPr marL="228600" indent="-228600">
              <a:spcAft>
                <a:spcPts val="600"/>
              </a:spcAft>
              <a:buClrTx/>
              <a:buFont typeface="GT America" charset="0"/>
              <a:buChar char="→"/>
              <a:defRPr sz="1800"/>
            </a:lvl4pPr>
            <a:lvl5pPr marL="228600" indent="-228600">
              <a:spcAft>
                <a:spcPts val="600"/>
              </a:spcAft>
              <a:buClrTx/>
              <a:buFont typeface="GT America" charset="0"/>
              <a:buChar char="→"/>
              <a:defRPr sz="1800"/>
            </a:lvl5pPr>
            <a:lvl6pPr marL="228600" indent="-228600">
              <a:spcAft>
                <a:spcPts val="600"/>
              </a:spcAft>
              <a:buClrTx/>
              <a:buFont typeface="GT America" charset="0"/>
              <a:buChar char="→"/>
              <a:defRPr sz="1800"/>
            </a:lvl6pPr>
            <a:lvl7pPr marL="228600" indent="-228600">
              <a:spcAft>
                <a:spcPts val="600"/>
              </a:spcAft>
              <a:buClrTx/>
              <a:buFont typeface="GT America" charset="0"/>
              <a:buChar char="→"/>
              <a:defRPr sz="1800"/>
            </a:lvl7pPr>
            <a:lvl8pPr marL="228600" indent="-228600">
              <a:spcAft>
                <a:spcPts val="600"/>
              </a:spcAft>
              <a:buClrTx/>
              <a:buFont typeface="GT America" charset="0"/>
              <a:buChar char="→"/>
              <a:defRPr sz="1800"/>
            </a:lvl8pPr>
            <a:lvl9pPr marL="228600" indent="-228600">
              <a:spcAft>
                <a:spcPts val="600"/>
              </a:spcAft>
              <a:buClrTx/>
              <a:buFont typeface="GT America" charset="0"/>
              <a:buChar char="→"/>
              <a:defRPr sz="1800"/>
            </a:lvl9pPr>
          </a:lstStyle>
          <a:p>
            <a:pPr lvl="0"/>
            <a:r>
              <a:rPr lang="en-US"/>
              <a:t>Click to edit Master text styles</a:t>
            </a:r>
          </a:p>
          <a:p>
            <a:pPr lvl="1"/>
            <a:r>
              <a:rPr lang="en-US"/>
              <a:t>Second level</a:t>
            </a:r>
          </a:p>
          <a:p>
            <a:pPr lvl="2"/>
            <a:r>
              <a:rPr lang="en-US"/>
              <a:t>Third level</a:t>
            </a:r>
          </a:p>
        </p:txBody>
      </p:sp>
      <p:sp>
        <p:nvSpPr>
          <p:cNvPr id="19" name="Text Placeholder 18">
            <a:extLst>
              <a:ext uri="{FF2B5EF4-FFF2-40B4-BE49-F238E27FC236}">
                <a16:creationId xmlns:a16="http://schemas.microsoft.com/office/drawing/2014/main" id="{A5CC0331-67E4-97F1-FFCC-045A5FC24A40}"/>
              </a:ext>
            </a:extLst>
          </p:cNvPr>
          <p:cNvSpPr>
            <a:spLocks noGrp="1"/>
          </p:cNvSpPr>
          <p:nvPr>
            <p:ph type="body" sz="quarter" idx="95"/>
          </p:nvPr>
        </p:nvSpPr>
        <p:spPr>
          <a:xfrm>
            <a:off x="7600950" y="697706"/>
            <a:ext cx="4037013" cy="4744244"/>
          </a:xfrm>
        </p:spPr>
        <p:txBody>
          <a:bodyPr/>
          <a:lstStyle>
            <a:lvl1pPr>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Shape 10">
            <a:extLst>
              <a:ext uri="{FF2B5EF4-FFF2-40B4-BE49-F238E27FC236}">
                <a16:creationId xmlns:a16="http://schemas.microsoft.com/office/drawing/2014/main" id="{226C0C6B-9078-7D61-4A21-859ADC87D8B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D59AA77D-5077-ECB4-0D54-5573B0F5E8B3}"/>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08E42F61-AB70-7474-BC42-A818E6BB500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5A201CE3-5F9F-EBD0-0858-E0E540CCAB4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0" name="Rectangle 9">
              <a:extLst>
                <a:ext uri="{FF2B5EF4-FFF2-40B4-BE49-F238E27FC236}">
                  <a16:creationId xmlns:a16="http://schemas.microsoft.com/office/drawing/2014/main" id="{1D2EBDD4-5B98-2EAB-E98F-1DC6CB34DE2B}"/>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899F963C-F645-578D-64DF-EE9C320235D2}"/>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874CB1EE-6725-FB82-42CE-EE936DDEC89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B005347F-29E5-D03B-2C93-B4DD8829C446}"/>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88564BC0-F35B-D512-6C7F-9CCBB238ACF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D16CA7D0-D1F7-5F73-64B0-A7DBC64714E4}"/>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BA498C14-C946-9C96-B28A-152784EC7487}"/>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9583DED7-9479-D560-0623-912E3C46064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3FA75048-BAEC-CB49-74E4-01B43948DB5F}"/>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382A947-13B1-056F-2AB0-CB1DB1C46CB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7C82430-A7BF-AA26-2754-990FD727C08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B25A89F-8AFC-E81A-ACC5-5C06F78D17A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9A309670-9A63-1204-4AAD-0ED45C33C9EA}"/>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CEFF1CAA-438B-39BD-A00C-372CC126949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8042E34D-AA28-A3FC-DDF5-BF443343D6D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46B44B58-6A35-984C-2BF3-5BA4F83ACCF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FE0609A0-6928-62D5-2660-1FF8A22BE8FC}"/>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20CD0EA-3CAE-FBA3-9998-7022A1FB5CDC}"/>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1957B520-B265-7886-8557-A72B0ED7B3E5}"/>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8230D2C2-0E81-8D4B-3CAB-889A92521B4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7EFC6B10-43CC-687A-09BC-E8C99E8133C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BA2539E-D29A-A45C-F7BA-55835E9C571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92C1424A-8CF0-C669-72C0-DC3BE400763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EF6B5A40-1F0B-5C60-888A-BCCFDD1C2D35}"/>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58D23AB8-A08D-F6BC-F330-DB469206618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5101782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ography Spotl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27C77-4BA5-963C-77AB-D1E17369A031}"/>
              </a:ext>
            </a:extLst>
          </p:cNvPr>
          <p:cNvSpPr/>
          <p:nvPr userDrawn="1"/>
        </p:nvSpPr>
        <p:spPr bwMode="ltGray">
          <a:xfrm>
            <a:off x="0" y="0"/>
            <a:ext cx="405765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See slide 11 for instructions on how to update footer</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0" y="2146298"/>
            <a:ext cx="4057649" cy="4711702"/>
          </a:xfrm>
          <a:no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5" name="Title 4">
            <a:extLst>
              <a:ext uri="{FF2B5EF4-FFF2-40B4-BE49-F238E27FC236}">
                <a16:creationId xmlns:a16="http://schemas.microsoft.com/office/drawing/2014/main" id="{EF9EC52F-C370-604D-C528-F596723637C4}"/>
              </a:ext>
            </a:extLst>
          </p:cNvPr>
          <p:cNvSpPr>
            <a:spLocks noGrp="1"/>
          </p:cNvSpPr>
          <p:nvPr>
            <p:ph type="title"/>
          </p:nvPr>
        </p:nvSpPr>
        <p:spPr>
          <a:xfrm>
            <a:off x="539520" y="552450"/>
            <a:ext cx="3518129" cy="434975"/>
          </a:xfrm>
        </p:spPr>
        <p:txBody>
          <a:bodyPr rIns="274320"/>
          <a:lstStyle>
            <a:lvl1pPr>
              <a:defRPr>
                <a:solidFill>
                  <a:schemeClr val="bg1"/>
                </a:solidFill>
              </a:defRPr>
            </a:lvl1pPr>
          </a:lstStyle>
          <a:p>
            <a:r>
              <a:rPr lang="en-US"/>
              <a:t>Click to edit Master title style</a:t>
            </a:r>
            <a:endParaRPr lang="en-US" dirty="0"/>
          </a:p>
        </p:txBody>
      </p:sp>
      <p:sp>
        <p:nvSpPr>
          <p:cNvPr id="4" name="Content Placeholder 14">
            <a:extLst>
              <a:ext uri="{FF2B5EF4-FFF2-40B4-BE49-F238E27FC236}">
                <a16:creationId xmlns:a16="http://schemas.microsoft.com/office/drawing/2014/main" id="{0F4207BC-188D-C830-B83A-98B60C773C10}"/>
              </a:ext>
            </a:extLst>
          </p:cNvPr>
          <p:cNvSpPr>
            <a:spLocks noGrp="1"/>
          </p:cNvSpPr>
          <p:nvPr>
            <p:ph sz="quarter" idx="18" hasCustomPrompt="1"/>
          </p:nvPr>
        </p:nvSpPr>
        <p:spPr>
          <a:xfrm>
            <a:off x="4781551" y="697706"/>
            <a:ext cx="6856412" cy="5469732"/>
          </a:xfrm>
        </p:spPr>
        <p:txBody>
          <a:bodyPr numCol="1" spcCol="219456"/>
          <a:lstStyle>
            <a:lvl1pPr>
              <a:spcAft>
                <a:spcPts val="0"/>
              </a:spcAft>
              <a:defRPr sz="1800" b="1">
                <a:solidFill>
                  <a:schemeClr val="tx1"/>
                </a:solidFill>
                <a:latin typeface="+mn-lt"/>
              </a:defRPr>
            </a:lvl1pPr>
            <a:lvl2pPr marL="0" indent="0">
              <a:buNone/>
              <a:defRPr sz="1800" b="0">
                <a:solidFill>
                  <a:schemeClr val="tx1"/>
                </a:solidFill>
              </a:defRPr>
            </a:lvl2pPr>
            <a:lvl3pPr marL="3175" indent="0">
              <a:buFont typeface="GT America Regular" charset="0"/>
              <a:buNone/>
              <a:defRPr sz="1400" b="1">
                <a:solidFill>
                  <a:schemeClr val="tx2"/>
                </a:solidFill>
              </a:defRPr>
            </a:lvl3pPr>
            <a:lvl4pPr marL="0" indent="0">
              <a:buClrTx/>
              <a:buFont typeface="GT America Regular" charset="0"/>
              <a:buNone/>
              <a:defRPr sz="1400"/>
            </a:lvl4pPr>
            <a:lvl5pPr marL="287338" indent="-287338">
              <a:buClrTx/>
              <a:buFont typeface="GT America Regular" charset="0"/>
              <a:buChar char="→"/>
              <a:defRPr sz="1400"/>
            </a:lvl5pPr>
            <a:lvl6pPr marL="458788" indent="-171450">
              <a:buClr>
                <a:schemeClr val="accent1"/>
              </a:buClr>
              <a:buFont typeface="Arial" panose="020B0604020202020204" pitchFamily="34" charset="0"/>
              <a:buChar char="•"/>
              <a:defRPr sz="1300"/>
            </a:lvl6pPr>
            <a:lvl7pPr marL="627063" indent="-174625">
              <a:buClrTx/>
              <a:buFont typeface="GT America Regular" pitchFamily="50" charset="0"/>
              <a:buChar char="–"/>
              <a:defRPr sz="1300"/>
            </a:lvl7pPr>
            <a:lvl8pPr marL="800100" indent="-174625">
              <a:buClr>
                <a:schemeClr val="accent1"/>
              </a:buClr>
              <a:buFont typeface="GT America Regular" charset="0"/>
              <a:buChar char="–"/>
              <a:defRPr sz="1200"/>
            </a:lvl8pPr>
            <a:lvl9pPr marL="973138" indent="-171450">
              <a:buClrTx/>
              <a:buFont typeface="GT America Regular" pitchFamily="50" charset="0"/>
              <a:buChar char="»"/>
              <a:defRPr sz="1200"/>
            </a:lvl9pPr>
          </a:lstStyle>
          <a:p>
            <a:pPr lvl="0"/>
            <a:r>
              <a:rPr lang="en-US" dirty="0" err="1"/>
              <a:t>Firstname</a:t>
            </a:r>
            <a:r>
              <a:rPr lang="en-US" dirty="0"/>
              <a:t> </a:t>
            </a:r>
            <a:r>
              <a:rPr lang="en-US" dirty="0" err="1"/>
              <a:t>Lastname</a:t>
            </a:r>
            <a:r>
              <a:rPr lang="en-US" dirty="0"/>
              <a:t>, first level</a:t>
            </a:r>
          </a:p>
          <a:p>
            <a:pPr lvl="1"/>
            <a:r>
              <a:rPr lang="en-US" dirty="0"/>
              <a:t>Title/department, second level</a:t>
            </a:r>
          </a:p>
          <a:p>
            <a:pPr lvl="2"/>
            <a:r>
              <a:rPr lang="en-US" dirty="0"/>
              <a:t>Introduction or highlighted passage, 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6" name="Text Placeholder 10">
            <a:extLst>
              <a:ext uri="{FF2B5EF4-FFF2-40B4-BE49-F238E27FC236}">
                <a16:creationId xmlns:a16="http://schemas.microsoft.com/office/drawing/2014/main" id="{13CB873E-451B-AD74-97A9-A588E4BAB870}"/>
              </a:ext>
            </a:extLst>
          </p:cNvPr>
          <p:cNvSpPr>
            <a:spLocks noGrp="1"/>
          </p:cNvSpPr>
          <p:nvPr>
            <p:ph type="body" sz="quarter" idx="58"/>
          </p:nvPr>
        </p:nvSpPr>
        <p:spPr>
          <a:xfrm>
            <a:off x="548640" y="1127125"/>
            <a:ext cx="3421698"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6" name="Freeform: Shape 10">
            <a:extLst>
              <a:ext uri="{FF2B5EF4-FFF2-40B4-BE49-F238E27FC236}">
                <a16:creationId xmlns:a16="http://schemas.microsoft.com/office/drawing/2014/main" id="{3A57A1B2-FF97-9092-D9AA-6D79F4883BA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4AD4E5C-49B6-35F2-8508-A8FF6FBD1C76}"/>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55E11FB6-9150-0B66-4301-5319D8AE78D9}"/>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06DC3796-7411-C0FA-2201-A06B9D8582D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2" name="Rectangle 11">
              <a:extLst>
                <a:ext uri="{FF2B5EF4-FFF2-40B4-BE49-F238E27FC236}">
                  <a16:creationId xmlns:a16="http://schemas.microsoft.com/office/drawing/2014/main" id="{11378F66-6D97-E371-B272-2C19700917FD}"/>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EE837D1A-D864-E18E-0D0B-FBBE45868A21}"/>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9934CBEF-26D1-3BE8-2EBD-0064FCBDB68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F6A44E9-C7C6-5A34-9E25-9FC672088B47}"/>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69E39D4D-0B9F-C14D-2A11-31D09CA38271}"/>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13142ECA-6CFF-67A3-17DB-A4936287F2D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B86F210E-16C2-ECD1-975E-B263BD03FF2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98B2FF8D-A256-D692-E25E-EB4420CDEAD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2F40A00-9F5C-8A84-516A-8928CC2B5CB1}"/>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9E1AFE03-18B7-F8E0-8F8E-8CFC0C18E3FD}"/>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C96A00C-4E14-FFEC-D92E-854CCFA6D9F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8FA9D1F-CD66-F0BB-6C75-4D0909A918E4}"/>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72F3B9F7-A6A5-4C51-B725-0D0FE78E00D6}"/>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C5087728-FC79-069F-77C6-9C16890EEF7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E11C27DE-912E-C1A7-BBB1-D6380F35F6BE}"/>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B0083A3C-408E-61AF-6291-925E779BDC5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5A659DD-80C3-B9F4-DC78-7BCCF23CB26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FB568BAE-DE87-47B6-F551-9BFD7327F9C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AF4D8BC-9965-5988-9B2C-D00FEDD1BFD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4A21068-7F76-6ADE-1190-81862EECEEF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4437F8D8-6B2F-3F4F-13B2-7FB40F8DB503}"/>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D9EA4DE8-E787-53CC-25D0-79EE90648E5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CA71B2A8-8D68-3CF5-B0F7-CF48E335F52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33E8BFFC-D55D-C255-FB50-88BD8D940B9A}"/>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686A1199-5CF0-D6AC-0CBF-64D5047AADA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48673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ck Cover 1">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4B98-F94F-BBE0-213C-85AFCDC47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22" b="11853"/>
          <a:stretch/>
        </p:blipFill>
        <p:spPr bwMode="hidden">
          <a:xfrm>
            <a:off x="-5621" y="0"/>
            <a:ext cx="12188952"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5" name="Text Placeholder 9">
            <a:extLst>
              <a:ext uri="{FF2B5EF4-FFF2-40B4-BE49-F238E27FC236}">
                <a16:creationId xmlns:a16="http://schemas.microsoft.com/office/drawing/2014/main" id="{5FB2903F-88A1-83A6-3840-2C6F40ADA372}"/>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14" name="Text Placeholder 28">
            <a:extLst>
              <a:ext uri="{FF2B5EF4-FFF2-40B4-BE49-F238E27FC236}">
                <a16:creationId xmlns:a16="http://schemas.microsoft.com/office/drawing/2014/main" id="{E9355155-D34A-C8FB-FD7F-D8F2AFB05465}"/>
              </a:ext>
            </a:extLst>
          </p:cNvPr>
          <p:cNvSpPr>
            <a:spLocks noGrp="1"/>
          </p:cNvSpPr>
          <p:nvPr>
            <p:ph type="body" sz="quarter" idx="94"/>
          </p:nvPr>
        </p:nvSpPr>
        <p:spPr>
          <a:xfrm>
            <a:off x="534487" y="5993489"/>
            <a:ext cx="2623978" cy="588286"/>
          </a:xfrm>
        </p:spPr>
        <p:txBody>
          <a:bodyPr anchor="b">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15" name="Text Placeholder 31">
            <a:extLst>
              <a:ext uri="{FF2B5EF4-FFF2-40B4-BE49-F238E27FC236}">
                <a16:creationId xmlns:a16="http://schemas.microsoft.com/office/drawing/2014/main" id="{C7ABDCD6-3B21-724A-2B90-283DF93F2DD4}"/>
              </a:ext>
            </a:extLst>
          </p:cNvPr>
          <p:cNvSpPr>
            <a:spLocks noGrp="1"/>
          </p:cNvSpPr>
          <p:nvPr>
            <p:ph type="body" sz="quarter" idx="95"/>
          </p:nvPr>
        </p:nvSpPr>
        <p:spPr>
          <a:xfrm>
            <a:off x="3373598" y="6001088"/>
            <a:ext cx="2623978" cy="588286"/>
          </a:xfrm>
        </p:spPr>
        <p:txBody>
          <a:bodyPr anchor="b">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16" name="Text Placeholder 33">
            <a:extLst>
              <a:ext uri="{FF2B5EF4-FFF2-40B4-BE49-F238E27FC236}">
                <a16:creationId xmlns:a16="http://schemas.microsoft.com/office/drawing/2014/main" id="{9B2F4F16-C191-1C55-93DF-40C406D4E32E}"/>
              </a:ext>
            </a:extLst>
          </p:cNvPr>
          <p:cNvSpPr>
            <a:spLocks noGrp="1"/>
          </p:cNvSpPr>
          <p:nvPr>
            <p:ph type="body" sz="quarter" idx="96"/>
          </p:nvPr>
        </p:nvSpPr>
        <p:spPr>
          <a:xfrm>
            <a:off x="6194425" y="5993489"/>
            <a:ext cx="2623978" cy="588286"/>
          </a:xfrm>
        </p:spPr>
        <p:txBody>
          <a:bodyPr anchor="b">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7317902"/>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ck Cover 2">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4B98-F94F-BBE0-213C-85AFCDC47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22" b="11853"/>
          <a:stretch/>
        </p:blipFill>
        <p:spPr bwMode="hidden">
          <a:xfrm>
            <a:off x="-5621" y="0"/>
            <a:ext cx="12188952"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5" name="Text Placeholder 9">
            <a:extLst>
              <a:ext uri="{FF2B5EF4-FFF2-40B4-BE49-F238E27FC236}">
                <a16:creationId xmlns:a16="http://schemas.microsoft.com/office/drawing/2014/main" id="{925BD05B-4745-E7F4-97A1-5C222CC090F5}"/>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4" name="Freeform: Shape 10">
            <a:extLst>
              <a:ext uri="{FF2B5EF4-FFF2-40B4-BE49-F238E27FC236}">
                <a16:creationId xmlns:a16="http://schemas.microsoft.com/office/drawing/2014/main" id="{0CA6A3A9-EEF0-1A4C-AAF4-FDFB9C2447E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64025283"/>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ck Cover 3">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a:xfrm>
            <a:off x="3367088" y="552449"/>
            <a:ext cx="8267463" cy="5677842"/>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accent1">
              <a:alpha val="25000"/>
            </a:schemeClr>
          </a:solidFill>
          <a:ln w="0"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F22CA864-4C06-0E60-3B00-A1D84FC28322}"/>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3" name="Text Placeholder 9">
            <a:extLst>
              <a:ext uri="{FF2B5EF4-FFF2-40B4-BE49-F238E27FC236}">
                <a16:creationId xmlns:a16="http://schemas.microsoft.com/office/drawing/2014/main" id="{2C4DFBF5-AF25-74B3-E64C-151E88405CCD}"/>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4" name="Freeform: Shape 10">
            <a:extLst>
              <a:ext uri="{FF2B5EF4-FFF2-40B4-BE49-F238E27FC236}">
                <a16:creationId xmlns:a16="http://schemas.microsoft.com/office/drawing/2014/main" id="{8ECB2B77-196D-E331-A44D-528267503BC6}"/>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75608707"/>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ck Cover 4">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2CA864-4C06-0E60-3B00-A1D84FC28322}"/>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2" name="Picture Placeholder 9">
            <a:extLst>
              <a:ext uri="{FF2B5EF4-FFF2-40B4-BE49-F238E27FC236}">
                <a16:creationId xmlns:a16="http://schemas.microsoft.com/office/drawing/2014/main" id="{65CBF573-59E2-9C93-0DC3-78AAB8C05C25}"/>
              </a:ext>
            </a:extLst>
          </p:cNvPr>
          <p:cNvSpPr>
            <a:spLocks noGrp="1"/>
          </p:cNvSpPr>
          <p:nvPr>
            <p:ph type="pic" sz="quarter" idx="13" hasCustomPrompt="1"/>
          </p:nvPr>
        </p:nvSpPr>
        <p:spPr>
          <a:xfrm>
            <a:off x="8142973" y="0"/>
            <a:ext cx="2029968" cy="6167438"/>
          </a:xfrm>
          <a:solidFill>
            <a:srgbClr val="A6A9AA"/>
          </a:solidFill>
        </p:spPr>
        <p:txBody>
          <a:bodyPr tIns="548640" anchor="ctr"/>
          <a:lstStyle>
            <a:lvl1pPr algn="ctr">
              <a:defRPr b="0">
                <a:solidFill>
                  <a:schemeClr val="tx2"/>
                </a:solidFill>
                <a:latin typeface="+mn-lt"/>
              </a:defRPr>
            </a:lvl1pPr>
          </a:lstStyle>
          <a:p>
            <a:r>
              <a:rPr lang="en-US" dirty="0"/>
              <a:t>Dynamic slice crop 1</a:t>
            </a:r>
          </a:p>
        </p:txBody>
      </p:sp>
      <p:sp>
        <p:nvSpPr>
          <p:cNvPr id="3" name="Picture Placeholder 9">
            <a:extLst>
              <a:ext uri="{FF2B5EF4-FFF2-40B4-BE49-F238E27FC236}">
                <a16:creationId xmlns:a16="http://schemas.microsoft.com/office/drawing/2014/main" id="{611BAA65-5556-8A7C-F1DA-A7D11150A35C}"/>
              </a:ext>
            </a:extLst>
          </p:cNvPr>
          <p:cNvSpPr>
            <a:spLocks noGrp="1"/>
          </p:cNvSpPr>
          <p:nvPr>
            <p:ph type="pic" sz="quarter" idx="14" hasCustomPrompt="1"/>
          </p:nvPr>
        </p:nvSpPr>
        <p:spPr>
          <a:xfrm>
            <a:off x="10162032" y="0"/>
            <a:ext cx="2029968" cy="3984625"/>
          </a:xfrm>
          <a:solidFill>
            <a:srgbClr val="A6A9AA"/>
          </a:solidFill>
        </p:spPr>
        <p:txBody>
          <a:bodyPr tIns="548640" anchor="ctr"/>
          <a:lstStyle>
            <a:lvl1pPr algn="ctr">
              <a:defRPr b="0">
                <a:solidFill>
                  <a:schemeClr val="tx2"/>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7" name="Text Placeholder 9">
            <a:extLst>
              <a:ext uri="{FF2B5EF4-FFF2-40B4-BE49-F238E27FC236}">
                <a16:creationId xmlns:a16="http://schemas.microsoft.com/office/drawing/2014/main" id="{E60D21F8-DDF8-0ABD-B77A-99A1823A2B21}"/>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6" name="Freeform: Shape 10">
            <a:extLst>
              <a:ext uri="{FF2B5EF4-FFF2-40B4-BE49-F238E27FC236}">
                <a16:creationId xmlns:a16="http://schemas.microsoft.com/office/drawing/2014/main" id="{01E1C21E-352C-FDF1-D911-B3CE6CF4B48C}"/>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800438458"/>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ck Cover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2CA864-4C06-0E60-3B00-A1D84FC28322}"/>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2" name="Picture Placeholder 9">
            <a:extLst>
              <a:ext uri="{FF2B5EF4-FFF2-40B4-BE49-F238E27FC236}">
                <a16:creationId xmlns:a16="http://schemas.microsoft.com/office/drawing/2014/main" id="{65CBF573-59E2-9C93-0DC3-78AAB8C05C25}"/>
              </a:ext>
            </a:extLst>
          </p:cNvPr>
          <p:cNvSpPr>
            <a:spLocks noGrp="1"/>
          </p:cNvSpPr>
          <p:nvPr>
            <p:ph type="pic" sz="quarter" idx="13" hasCustomPrompt="1"/>
          </p:nvPr>
        </p:nvSpPr>
        <p:spPr>
          <a:xfrm>
            <a:off x="6096000" y="2425700"/>
            <a:ext cx="2029968" cy="4432300"/>
          </a:xfrm>
          <a:solidFill>
            <a:srgbClr val="A6A9AA"/>
          </a:solidFill>
        </p:spPr>
        <p:txBody>
          <a:bodyPr tIns="548640" anchor="ctr"/>
          <a:lstStyle>
            <a:lvl1pPr algn="ctr">
              <a:defRPr b="0">
                <a:solidFill>
                  <a:schemeClr val="tx2"/>
                </a:solidFill>
                <a:latin typeface="+mn-lt"/>
              </a:defRPr>
            </a:lvl1pPr>
          </a:lstStyle>
          <a:p>
            <a:r>
              <a:rPr lang="en-US" dirty="0"/>
              <a:t>Dynamic slice crop 1</a:t>
            </a:r>
          </a:p>
        </p:txBody>
      </p:sp>
      <p:sp>
        <p:nvSpPr>
          <p:cNvPr id="3" name="Picture Placeholder 9">
            <a:extLst>
              <a:ext uri="{FF2B5EF4-FFF2-40B4-BE49-F238E27FC236}">
                <a16:creationId xmlns:a16="http://schemas.microsoft.com/office/drawing/2014/main" id="{611BAA65-5556-8A7C-F1DA-A7D11150A35C}"/>
              </a:ext>
            </a:extLst>
          </p:cNvPr>
          <p:cNvSpPr>
            <a:spLocks noGrp="1"/>
          </p:cNvSpPr>
          <p:nvPr>
            <p:ph type="pic" sz="quarter" idx="14" hasCustomPrompt="1"/>
          </p:nvPr>
        </p:nvSpPr>
        <p:spPr>
          <a:xfrm>
            <a:off x="8125968" y="0"/>
            <a:ext cx="4066032" cy="4567237"/>
          </a:xfrm>
          <a:solidFill>
            <a:srgbClr val="A6A9AA"/>
          </a:solidFill>
        </p:spPr>
        <p:txBody>
          <a:bodyPr tIns="548640" anchor="ctr"/>
          <a:lstStyle>
            <a:lvl1pPr algn="ctr">
              <a:defRPr b="0">
                <a:solidFill>
                  <a:schemeClr val="tx2"/>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4" name="Text Placeholder 9">
            <a:extLst>
              <a:ext uri="{FF2B5EF4-FFF2-40B4-BE49-F238E27FC236}">
                <a16:creationId xmlns:a16="http://schemas.microsoft.com/office/drawing/2014/main" id="{0A81BF85-E531-3686-907C-CABBA5BF2785}"/>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6" name="Freeform: Shape 10">
            <a:extLst>
              <a:ext uri="{FF2B5EF4-FFF2-40B4-BE49-F238E27FC236}">
                <a16:creationId xmlns:a16="http://schemas.microsoft.com/office/drawing/2014/main" id="{08F18B83-6023-9037-9D23-E5D52BEBFD86}"/>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41282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33748-ED34-E7AE-787B-D4DA9BB7C4F8}"/>
              </a:ext>
            </a:extLst>
          </p:cNvPr>
          <p:cNvSpPr/>
          <p:nvPr/>
        </p:nvSpPr>
        <p:spPr bwMode="hidden">
          <a:xfrm>
            <a:off x="0" y="0"/>
            <a:ext cx="4051300"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lines on a black background&#10;&#10;Description automatically generated">
            <a:extLst>
              <a:ext uri="{FF2B5EF4-FFF2-40B4-BE49-F238E27FC236}">
                <a16:creationId xmlns:a16="http://schemas.microsoft.com/office/drawing/2014/main" id="{A1C86A7D-867C-38DB-B865-B67E5D7B6F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0"/>
            <a:ext cx="4051300" cy="6861175"/>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2" name="Table Placeholder 13">
            <a:extLst>
              <a:ext uri="{FF2B5EF4-FFF2-40B4-BE49-F238E27FC236}">
                <a16:creationId xmlns:a16="http://schemas.microsoft.com/office/drawing/2014/main" id="{A0797360-089A-16D7-DE4B-F780195CD85D}"/>
              </a:ext>
            </a:extLst>
          </p:cNvPr>
          <p:cNvSpPr>
            <a:spLocks noGrp="1"/>
          </p:cNvSpPr>
          <p:nvPr>
            <p:ph type="tbl" sz="quarter" idx="13"/>
          </p:nvPr>
        </p:nvSpPr>
        <p:spPr>
          <a:xfrm>
            <a:off x="4781550" y="552450"/>
            <a:ext cx="6856412" cy="5467349"/>
          </a:xfrm>
        </p:spPr>
        <p:txBody>
          <a:bodyPr/>
          <a:lstStyle/>
          <a:p>
            <a:r>
              <a:rPr lang="en-US"/>
              <a:t>Click icon to add table</a:t>
            </a:r>
            <a:endParaRPr lang="en-US" dirty="0"/>
          </a:p>
        </p:txBody>
      </p:sp>
      <p:sp>
        <p:nvSpPr>
          <p:cNvPr id="6" name="Title 1">
            <a:extLst>
              <a:ext uri="{FF2B5EF4-FFF2-40B4-BE49-F238E27FC236}">
                <a16:creationId xmlns:a16="http://schemas.microsoft.com/office/drawing/2014/main" id="{A9DA804E-D6C2-07DA-96B0-1CCBFDAC97E1}"/>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8" name="Freeform: Shape 10">
            <a:extLst>
              <a:ext uri="{FF2B5EF4-FFF2-40B4-BE49-F238E27FC236}">
                <a16:creationId xmlns:a16="http://schemas.microsoft.com/office/drawing/2014/main" id="{13420F55-321F-4188-5072-64F278487FDB}"/>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94587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376998-4040-9761-674E-D9535BFB68B1}"/>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5" name="Slide Number Placeholder 4">
            <a:extLst>
              <a:ext uri="{FF2B5EF4-FFF2-40B4-BE49-F238E27FC236}">
                <a16:creationId xmlns:a16="http://schemas.microsoft.com/office/drawing/2014/main" id="{BB98ADA5-8554-9765-F77A-EDEF8AC9DCA3}"/>
              </a:ext>
            </a:extLst>
          </p:cNvPr>
          <p:cNvSpPr>
            <a:spLocks noGrp="1"/>
          </p:cNvSpPr>
          <p:nvPr>
            <p:ph type="sldNum" sz="quarter" idx="12"/>
          </p:nvPr>
        </p:nvSpPr>
        <p:spPr/>
        <p:txBody>
          <a:bodyPr/>
          <a:lstStyle/>
          <a:p>
            <a:fld id="{862A5111-985B-C14D-9115-5787026182A8}" type="slidenum">
              <a:rPr lang="en-US" smtClean="0"/>
              <a:pPr/>
              <a:t>‹#›</a:t>
            </a:fld>
            <a:endParaRPr lang="en-US" dirty="0"/>
          </a:p>
        </p:txBody>
      </p:sp>
      <p:sp>
        <p:nvSpPr>
          <p:cNvPr id="12" name="TextBox 11">
            <a:extLst>
              <a:ext uri="{FF2B5EF4-FFF2-40B4-BE49-F238E27FC236}">
                <a16:creationId xmlns:a16="http://schemas.microsoft.com/office/drawing/2014/main" id="{3E8F0C73-A398-6456-DB05-CBC41E2EBB3E}"/>
              </a:ext>
            </a:extLst>
          </p:cNvPr>
          <p:cNvSpPr txBox="1"/>
          <p:nvPr userDrawn="1"/>
        </p:nvSpPr>
        <p:spPr>
          <a:xfrm>
            <a:off x="548639" y="269875"/>
            <a:ext cx="11089323" cy="5597525"/>
          </a:xfrm>
          <a:prstGeom prst="rect">
            <a:avLst/>
          </a:prstGeom>
          <a:noFill/>
        </p:spPr>
        <p:txBody>
          <a:bodyPr wrap="square" lIns="0" tIns="0" rIns="0" bIns="0" numCol="2">
            <a:noAutofit/>
          </a:bodyPr>
          <a:lstStyle/>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2024 Moody’s Corporation, Moody’s Investors Service, Inc., Moody’s Analytics, Inc. and/or their licensors and affiliates (collectively, “MOODY’S”). All rights reserved.</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142240">
              <a:spcBef>
                <a:spcPts val="0"/>
              </a:spcBef>
              <a:spcAft>
                <a:spcPts val="0"/>
              </a:spcAft>
            </a:pPr>
            <a:r>
              <a:rPr lang="en-US" sz="700" u="none" strike="noStrike" dirty="0">
                <a:solidFill>
                  <a:schemeClr val="tx1"/>
                </a:solidFill>
                <a:effectLst/>
                <a:latin typeface="+mn-lt"/>
                <a:ea typeface="GT America Regular" pitchFamily="2" charset="77"/>
                <a:cs typeface="GT America Regular" pitchFamily="2" charset="77"/>
              </a:rPr>
              <a:t>CREDIT RATINGS ISSUED BY MOODY'S CREDIT RATINGS AFFILIATES ARE THEIR CURRENT OPINIONS OF THE RELATIVE FUTURE CREDIT RISK OF ENTITIES, CREDIT COMMITMENTS, OR DEBT OR DEBT-LIKE SECURITIES, AND MATERIALS, PRODUCTS, SERVICES AND INFORMATION PUBLISHED OR OTHERWISE MADE AVAILABLE BY MOODY’S (COLLECTIVELY, “MATERIALS”) MAY INCLUDE SUCH CURRENT OPINIONS. MOODY’S DEFINES CREDIT RISK AS THE RISK THAT AN ENTITY MAY NOT MEET ITS CONTRACTUAL FINANCIAL OBLIGATIONS AS THEY COME DUE AND ANY ESTIMATED FINANCIAL LOSS IN THE EVENT OF DEFAULT OR IMPAIRMENT. SEE APPLICABLE MOODY’S RATING SYMBOLS AND DEFINITIONS PUBLICATION FOR INFORMATION ON THE TYPES OF CONTRACTUAL FINANCIAL OBLIGATIONS ADDRESSED BY MOODY’S CREDIT RATINGS. CREDIT RATINGS DO NOT ADDRESS ANY OTHER RISK, INCLUDING BUT NOT LIMITED TO: LIQUIDITY RISK, MARKET VALUE RISK, OR PRICE VOLATILITY. CREDIT RATINGS, NON-CREDIT ASSESSMENTS (“ASSESSMENTS”), AND OTHER OPINIONS INCLUDED IN MOODY’S MATERIALS ARE NOT STATEMENTS OF CURRENT OR HISTORICAL FACT. MOODY’S MATERIALS MAY ALSO INCLUDE QUANTITATIVE MODEL-BASED ESTIMATES OF CREDIT RISK AND RELATED OPINIONS OR COMMENTARY PUBLISHED BY MOODY’S ANALYTICS, INC. AND/OR ITS AFFILIATES. MOODY’S CREDIT RATINGS, ASSESSMENTS, OTHER OPINIONS AND MATERIALS DO NOT CONSTITUTE OR PROVIDE INVESTMENT OR FINANCIAL ADVICE, AND MOODY’S CREDIT RATINGS, ASSESSMENTS, OTHER OPINIONS AND MATERIALS ARE NOT AND DO NOT PROVIDE RECOMMENDATIONS TO PURCHASE, SELL, OR HOLD PARTICULAR SECURITIES. MOODY’S CREDIT RATINGS, ASSESSMENTS, OTHER OPINIONS AND MATERIALS DO NOT COMMENT ON THE SUITABILITY OF AN INVESTMENT FOR ANY PARTICULAR INVESTOR. MOODY’S ISSUES ITS CREDIT RATINGS, ASSESSMENTS AND OTHER OPINIONS AND PUBLISHES OR OTHERWISE MAKES AVAILABLE ITS MATERIALS WITH THE EXPECTATION AND UNDERSTANDING THAT EACH INVESTOR WILL, WITH DUE CARE, MAKE ITS OWN STUDY AND EVALUATION OF EACH SECURITY THAT IS UNDER CONSIDERATION FOR PURCHASE, HOLDING, OR SALE. </a:t>
            </a:r>
            <a:endParaRPr lang="en-US" sz="700" u="sng" dirty="0">
              <a:solidFill>
                <a:schemeClr val="tx1"/>
              </a:solidFill>
              <a:effectLst/>
              <a:latin typeface="+mn-lt"/>
              <a:ea typeface="GT America Regular" pitchFamily="2" charset="77"/>
              <a:cs typeface="GT America Regular" pitchFamily="2" charset="77"/>
            </a:endParaRP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MOODY’S CREDIT RATINGS</a:t>
            </a:r>
            <a:r>
              <a:rPr lang="en-US" sz="700" b="1" dirty="0">
                <a:solidFill>
                  <a:schemeClr val="tx1"/>
                </a:solidFill>
                <a:effectLst/>
                <a:latin typeface="+mn-lt"/>
                <a:ea typeface="GT America Regular" pitchFamily="2" charset="77"/>
                <a:cs typeface="GT America Regular" pitchFamily="2" charset="77"/>
              </a:rPr>
              <a:t>, </a:t>
            </a:r>
            <a:r>
              <a:rPr lang="en-US" sz="700" dirty="0">
                <a:solidFill>
                  <a:schemeClr val="tx1"/>
                </a:solidFill>
                <a:effectLst/>
                <a:latin typeface="+mn-lt"/>
                <a:ea typeface="GT America Regular" pitchFamily="2" charset="77"/>
                <a:cs typeface="GT America Regular" pitchFamily="2" charset="77"/>
              </a:rPr>
              <a:t>ASSESSMENTS, OTHER OPINIONS, AND MATERIALS ARE NOT INTENDED FOR USE BY RETAIL INVESTORS AND IT WOULD BE RECKLESS AND INAPPROPRIATE FOR RETAIL INVESTORS TO USE MOODY’S CREDIT RATINGS, ASSESSMENTS, OTHER OPINIONS OR MATERIALS WHEN MAKING AN INVESTMENT DECISION. IF IN DOUBT YOU SHOULD CONTACT YOUR FINANCIAL OR OTHER PROFESSIONAL ADVISER.</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ALL INFORMATION CONTAINED HEREIN IS PROTECTED BY LAW, INCLUDING BUT NOT LIMITED TO, COPYRIGHT LAW, AND NONE OF SUCH INFORMATION MAY BE COPIED OR OTHERWISE REPRODUCED, REPACKAGED, FURTHER TRANSMITTED, TRANSFERRED, DISSEMINATED, REDISTRIBUTED OR RESOLD, OR STORED FOR SUBSEQUENT USE FOR ANY SUCH PURPOSE, IN WHOLE OR IN PART, IN ANY FORM OR MANNER OR BY ANY MEANS WHATSOEVER, BY ANY PERSON WITHOUT MOODY’S PRIOR WRITTEN CONSENT.  FOR CLARITY, NO INFORMATION CONTAINED HEREIN MAY BE USED TO DEVELOP, IMPROVE, TRAIN OR RETRAIN ANY SOFTWARE PROGRAM OR DATABASE, INCLUDING, BUT NOT LIMITED TO, FOR ANY ARTIFICIAL INTELLIGENCE, MACHINE LEARNING OR NATURAL LANGUAGE PROCESSING SOFTWARE, ALGORITHM, METHODOLOGY AND/OR MODEL.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MOODY’S CREDIT RATINGS</a:t>
            </a:r>
            <a:r>
              <a:rPr lang="en-US" sz="700" b="1" dirty="0">
                <a:solidFill>
                  <a:schemeClr val="tx1"/>
                </a:solidFill>
                <a:effectLst/>
                <a:latin typeface="+mn-lt"/>
                <a:ea typeface="GT America Regular" pitchFamily="2" charset="77"/>
                <a:cs typeface="GT America Regular" pitchFamily="2" charset="77"/>
              </a:rPr>
              <a:t>, </a:t>
            </a:r>
            <a:r>
              <a:rPr lang="en-US" sz="700" dirty="0">
                <a:solidFill>
                  <a:schemeClr val="tx1"/>
                </a:solidFill>
                <a:effectLst/>
                <a:latin typeface="+mn-lt"/>
                <a:ea typeface="GT America Regular" pitchFamily="2" charset="77"/>
                <a:cs typeface="GT America Regular" pitchFamily="2" charset="77"/>
              </a:rPr>
              <a:t>ASSESSMENTS, OTHER OPINIONS AND MATERIALS ARE NOT INTENDED FOR USE BY ANY PERSON AS A BENCHMARK AS THAT TERM IS DEFINED FOR REGULATORY PURPOSES AND MUST NOT BE USED IN ANY WAY THAT COULD RESULT IN THEM BEING CONSIDERED A BENCHMARK.</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All information contained herein is obtained by MOODY’S from sources believed by it to be accurate and reliable. Because of the possibility of human or mechanical error as well as other factors, however, all information contained herein is provided “AS IS” without warranty of any kind. MOODY'S adopts all necessary measures so that the information it uses in assigning a credit rating is of sufficient quality and from sources MOODY'S considers to be reliable including, when appropriate, independent third-party sources. However, MOODY’S is not an auditor and cannot in every instance independently verify or validate information received in the credit rating process or in preparing its Materials.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To the extent permitted by law, MOODY’S and its directors, officers, employees, agents, representatives, licensors and suppliers disclaim liability to any person or entity for any indirect, special, consequential, or incidental losses or damages whatsoever arising from or in connection with the information contained herein or the use of or inability to use any such information, even if MOODY’S or any of its directors, officers, employees, agents, representatives, licensors or suppliers is advised in advance of the possibility of such losses or damages, including but not limited to: (a) any loss of present or prospective profits or (b) any loss or damage arising where the relevant financial instrument is not the subject of a particular credit rating assigned by MOODY’S.</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To the extent permitted by law, MOODY’S and its directors, officers, employees, agents, representatives, licensors and suppliers disclaim liability for any direct or compensatory losses or damages caused to any person or entity, including but not limited to by any negligence (but excluding fraud, willful misconduct or any other type of liability that, for the avoidance of doubt, by law cannot be excluded) on the part of, or any contingency within or beyond the control of, MOODY’S or any of its directors, officers, employees, agents, representatives, licensors or suppliers, arising from or in connection with the information contained herein or the use of or inability to use any such information.</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NO WARRANTY, EXPRESS OR IMPLIED, AS TO THE ACCURACY, TIMELINESS, COMPLETENESS, MERCHANTABILITY OR FITNESS FOR ANY PARTICULAR PURPOSE OF ANY CREDIT RATING, ASSESSMENT, OTHER OPINION OR INFORMATION IS GIVEN OR MADE BY MOODY’S IN ANY FORM OR MANNER WHATSOEVER.</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Moody’s Investors Service, Inc., a wholly-owned credit rating agency subsidiary of Moody’s Corporation (“MCO”), hereby discloses that most issuers of debt securities (including corporate and municipal bonds, debentures, notes and commercial paper) and preferred stock rated by Moody’s Investors Service, Inc. have, prior to assignment of any credit rating, agreed to pay to Moody’s Investors Service, Inc. for credit ratings opinions and services rendered by it. MCO and Moody’s Investors Service also maintain policies and procedures to address the independence of Moody’s Investors Service credit ratings and credit rating processes. Information regarding certain affiliations that may exist between directors of MCO and rated entities, and between entities who hold credit ratings from Moody’s Investors Service, Inc. and have also publicly reported to the SEC an ownership interest in MCO of more than 5%, is posted annually at </a:t>
            </a:r>
            <a:r>
              <a:rPr lang="en-US" sz="700" u="sng" dirty="0">
                <a:solidFill>
                  <a:schemeClr val="accent1"/>
                </a:solidFill>
                <a:effectLst/>
                <a:latin typeface="+mn-lt"/>
                <a:ea typeface="GT America Regular" pitchFamily="2" charset="77"/>
                <a:cs typeface="GT America Regular" pitchFamily="2" charset="77"/>
                <a:hlinkClick r:id="rId2">
                  <a:extLst>
                    <a:ext uri="{A12FA001-AC4F-418D-AE19-62706E023703}">
                      <ahyp:hlinkClr xmlns:ahyp="http://schemas.microsoft.com/office/drawing/2018/hyperlinkcolor" val="tx"/>
                    </a:ext>
                  </a:extLst>
                </a:hlinkClick>
              </a:rPr>
              <a:t>www.moodys.com</a:t>
            </a:r>
            <a:r>
              <a:rPr lang="en-US" sz="700" dirty="0">
                <a:solidFill>
                  <a:schemeClr val="accent1"/>
                </a:solidFill>
                <a:effectLst/>
                <a:latin typeface="+mn-lt"/>
                <a:ea typeface="GT America Regular" pitchFamily="2" charset="77"/>
                <a:cs typeface="GT America Regular" pitchFamily="2" charset="77"/>
              </a:rPr>
              <a:t> </a:t>
            </a:r>
            <a:r>
              <a:rPr lang="en-US" sz="700" dirty="0">
                <a:solidFill>
                  <a:schemeClr val="tx1"/>
                </a:solidFill>
                <a:effectLst/>
                <a:latin typeface="+mn-lt"/>
                <a:ea typeface="GT America Regular" pitchFamily="2" charset="77"/>
                <a:cs typeface="GT America Regular" pitchFamily="2" charset="77"/>
              </a:rPr>
              <a:t>under the heading “Investor Relations — Corporate Governance — Charter Documents - Director and Shareholder Affiliation Policy.”  </a:t>
            </a:r>
          </a:p>
          <a:p>
            <a:pPr marL="114300" marR="0" indent="0">
              <a:spcBef>
                <a:spcPts val="0"/>
              </a:spcBef>
              <a:spcAft>
                <a:spcPts val="0"/>
              </a:spcAft>
              <a:tabLst/>
            </a:pPr>
            <a:r>
              <a:rPr lang="en-US" sz="700" b="1" i="1" dirty="0">
                <a:solidFill>
                  <a:schemeClr val="tx1"/>
                </a:solidFill>
                <a:effectLst/>
                <a:latin typeface="+mn-lt"/>
                <a:ea typeface="GT America Regular" pitchFamily="2" charset="77"/>
                <a:cs typeface="GT America Regular" pitchFamily="2" charset="77"/>
              </a:rPr>
              <a:t> </a:t>
            </a:r>
            <a:endParaRPr lang="en-US" sz="700" dirty="0">
              <a:solidFill>
                <a:schemeClr val="tx1"/>
              </a:solidFill>
              <a:effectLst/>
              <a:latin typeface="+mn-lt"/>
              <a:ea typeface="GT America Regular" pitchFamily="2" charset="77"/>
              <a:cs typeface="GT America Regular" pitchFamily="2" charset="77"/>
            </a:endParaRPr>
          </a:p>
          <a:p>
            <a:pPr marL="114300" marR="0" indent="0">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Moody's SF Japan K.K., Moody's Local AR </a:t>
            </a:r>
            <a:r>
              <a:rPr lang="en-US" sz="700" dirty="0" err="1">
                <a:solidFill>
                  <a:schemeClr val="tx1"/>
                </a:solidFill>
                <a:effectLst/>
                <a:latin typeface="+mn-lt"/>
                <a:ea typeface="GT America Regular" pitchFamily="2" charset="77"/>
                <a:cs typeface="GT America Regular" pitchFamily="2" charset="77"/>
              </a:rPr>
              <a:t>Agente</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Calificación</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Riesgo</a:t>
            </a:r>
            <a:r>
              <a:rPr lang="en-US" sz="700" dirty="0">
                <a:solidFill>
                  <a:schemeClr val="tx1"/>
                </a:solidFill>
                <a:effectLst/>
                <a:latin typeface="+mn-lt"/>
                <a:ea typeface="GT America Regular" pitchFamily="2" charset="77"/>
                <a:cs typeface="GT America Regular" pitchFamily="2" charset="77"/>
              </a:rPr>
              <a:t> S.A., Moody’s Local BR </a:t>
            </a:r>
            <a:r>
              <a:rPr lang="en-US" sz="700" dirty="0" err="1">
                <a:solidFill>
                  <a:schemeClr val="tx1"/>
                </a:solidFill>
                <a:effectLst/>
                <a:latin typeface="+mn-lt"/>
                <a:ea typeface="GT America Regular" pitchFamily="2" charset="77"/>
                <a:cs typeface="GT America Regular" pitchFamily="2" charset="77"/>
              </a:rPr>
              <a:t>Agência</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Classificação</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Risco</a:t>
            </a:r>
            <a:r>
              <a:rPr lang="en-US" sz="700" dirty="0">
                <a:solidFill>
                  <a:schemeClr val="tx1"/>
                </a:solidFill>
                <a:effectLst/>
                <a:latin typeface="+mn-lt"/>
                <a:ea typeface="GT America Regular" pitchFamily="2" charset="77"/>
                <a:cs typeface="GT America Regular" pitchFamily="2" charset="77"/>
              </a:rPr>
              <a:t> LTDA, Moody’s Local MX S.A. de C.V, I.C.V., Moody's Local PE </a:t>
            </a:r>
            <a:r>
              <a:rPr lang="en-US" sz="700" dirty="0" err="1">
                <a:solidFill>
                  <a:schemeClr val="tx1"/>
                </a:solidFill>
                <a:effectLst/>
                <a:latin typeface="+mn-lt"/>
                <a:ea typeface="GT America Regular" pitchFamily="2" charset="77"/>
                <a:cs typeface="GT America Regular" pitchFamily="2" charset="77"/>
              </a:rPr>
              <a:t>Clasificadora</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Riesgo</a:t>
            </a:r>
            <a:r>
              <a:rPr lang="en-US" sz="700" dirty="0">
                <a:solidFill>
                  <a:schemeClr val="tx1"/>
                </a:solidFill>
                <a:effectLst/>
                <a:latin typeface="+mn-lt"/>
                <a:ea typeface="GT America Regular" pitchFamily="2" charset="77"/>
                <a:cs typeface="GT America Regular" pitchFamily="2" charset="77"/>
              </a:rPr>
              <a:t> S.A., and Moody's Local PA </a:t>
            </a:r>
            <a:r>
              <a:rPr lang="en-US" sz="700" dirty="0" err="1">
                <a:solidFill>
                  <a:schemeClr val="tx1"/>
                </a:solidFill>
                <a:effectLst/>
                <a:latin typeface="+mn-lt"/>
                <a:ea typeface="GT America Regular" pitchFamily="2" charset="77"/>
                <a:cs typeface="GT America Regular" pitchFamily="2" charset="77"/>
              </a:rPr>
              <a:t>Calificadora</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Riesgo</a:t>
            </a:r>
            <a:r>
              <a:rPr lang="en-US" sz="700" dirty="0">
                <a:solidFill>
                  <a:schemeClr val="tx1"/>
                </a:solidFill>
                <a:effectLst/>
                <a:latin typeface="+mn-lt"/>
                <a:ea typeface="GT America Regular" pitchFamily="2" charset="77"/>
                <a:cs typeface="GT America Regular" pitchFamily="2" charset="77"/>
              </a:rPr>
              <a:t> S.A. (collectively, the “Moody’s Non-NRSRO CRAs”) are all indirectly wholly-owned credit rating agency subsidiaries of MCO. None of the Moody’s Non-NRSRO CRAs is a Nationally Recognized Statistical Rating Organization.</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Additional terms for Australia only: Any publication into Australia of this document is pursuant to the Australian Financial Services License of MOODY’S affiliate, Moody’s Investors Service Pty Limited ABN 61 003 399 657AFSL 336969 and/or Moody’s Analytics Australia Pty Ltd ABN 94 105 136 972 AFSL 383569 (as applicable). This document is intended to be provided only to “wholesale clients” within the meaning of section 761G of the Corporations Act 2001. By continuing to access this document from within Australia, you represent to MOODY’S that you are, or are accessing the document as a representative of, a “wholesale client” and that neither you nor the entity you represent will directly or indirectly disseminate this document or its contents to “retail clients” within the meaning of section 761G of the Corporations Act 2001. MOODY’S credit rating is an opinion as to the creditworthiness of a debt obligation of the issuer, not on the equity securities of the issuer or any form of security that is available to retail investors.</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Additional terms for India only:  Moody’s credit ratings, Assessments, other opinions and Materials are not intended to be and shall not be relied upon or used by any users located in India in relation to securities listed or proposed to be listed on Indian stock exchanges.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Additional terms with respect to Second Party Opinions (as defined in Moody’s Investors Service Rating Symbols and Definitions): Please note that a Second Party Opinion (“SPO”) is not a “credit rating”. The issuance of SPOs is not a regulated activity in many jurisdictions, including Singapore. JAPAN: In Japan, development and provision of SPOs fall under the category of “Ancillary Businesses”, not “Credit Rating Business”, and are not subject to the regulations applicable to “Credit Rating Business” under the Financial Instruments and Exchange Act of Japan and its relevant regulation. PRC: Any SPO: (1) does not constitute a PRC Green Bond Assessment as defined under any relevant PRC laws or regulations; (2) cannot be included in any registration statement, offering circular, prospectus or any other documents submitted to the PRC regulatory authorities or otherwise used to satisfy any PRC regulatory disclosure requirement; and (3) cannot be used within the PRC for any regulatory purpose or for any other purpose which is not permitted under relevant PRC laws or regulations.  For the purposes of this disclaimer, “PRC” refers to the mainland of the People’s Republic of China, excluding Hong Kong, Macau and Taiwan.</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p:txBody>
      </p:sp>
      <p:sp>
        <p:nvSpPr>
          <p:cNvPr id="2" name="Freeform: Shape 1">
            <a:extLst>
              <a:ext uri="{FF2B5EF4-FFF2-40B4-BE49-F238E27FC236}">
                <a16:creationId xmlns:a16="http://schemas.microsoft.com/office/drawing/2014/main" id="{EA9D9116-3C2B-B7F2-53CD-70804D3D01B9}"/>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5811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4" y="1828801"/>
            <a:ext cx="11268075" cy="4114800"/>
          </a:xfrm>
        </p:spPr>
        <p:txBody>
          <a:bodyPr numCol="1">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5pPr>
          </a:lstStyle>
          <a:p>
            <a:pPr marL="0" marR="0" lvl="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Click to edit Master text styles</a:t>
            </a:r>
          </a:p>
          <a:p>
            <a:pPr marL="288925" marR="0" lvl="1"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Second level</a:t>
            </a:r>
          </a:p>
          <a:p>
            <a:pPr marL="517525" marR="0" lvl="2"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Third level</a:t>
            </a:r>
          </a:p>
          <a:p>
            <a:pPr marL="746125" marR="0" lvl="3"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Fourth level</a:t>
            </a:r>
          </a:p>
          <a:p>
            <a:pPr marL="974725" marR="0" lvl="4"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Fifth level</a:t>
            </a:r>
          </a:p>
        </p:txBody>
      </p:sp>
      <p:sp>
        <p:nvSpPr>
          <p:cNvPr id="4" name="Text Placeholder 3"/>
          <p:cNvSpPr>
            <a:spLocks noGrp="1"/>
          </p:cNvSpPr>
          <p:nvPr>
            <p:ph type="body" sz="quarter" idx="10"/>
          </p:nvPr>
        </p:nvSpPr>
        <p:spPr>
          <a:xfrm>
            <a:off x="479425" y="1080373"/>
            <a:ext cx="11268074"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dirty="0"/>
              <a:t>Click to edit Master text styles</a:t>
            </a:r>
          </a:p>
        </p:txBody>
      </p:sp>
      <p:sp>
        <p:nvSpPr>
          <p:cNvPr id="2" name="Title 1"/>
          <p:cNvSpPr>
            <a:spLocks noGrp="1"/>
          </p:cNvSpPr>
          <p:nvPr>
            <p:ph type="title"/>
          </p:nvPr>
        </p:nvSpPr>
        <p:spPr>
          <a:xfrm>
            <a:off x="479424" y="457200"/>
            <a:ext cx="11268075" cy="615553"/>
          </a:xfrm>
        </p:spPr>
        <p:txBody>
          <a:bodyPr/>
          <a:lstStyle/>
          <a:p>
            <a:r>
              <a:rPr lang="en-US" dirty="0"/>
              <a:t>Click to edit Master title style</a:t>
            </a:r>
          </a:p>
        </p:txBody>
      </p:sp>
    </p:spTree>
    <p:extLst>
      <p:ext uri="{BB962C8B-B14F-4D97-AF65-F5344CB8AC3E}">
        <p14:creationId xmlns:p14="http://schemas.microsoft.com/office/powerpoint/2010/main" val="359818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mp; Content (TWO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828801"/>
            <a:ext cx="5480050"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479425" y="1077238"/>
            <a:ext cx="1126807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dirty="0"/>
              <a:t>Click to edit Master text styles</a:t>
            </a:r>
          </a:p>
        </p:txBody>
      </p:sp>
      <p:sp>
        <p:nvSpPr>
          <p:cNvPr id="5" name="Content Placeholder 2"/>
          <p:cNvSpPr>
            <a:spLocks noGrp="1"/>
          </p:cNvSpPr>
          <p:nvPr>
            <p:ph idx="11"/>
          </p:nvPr>
        </p:nvSpPr>
        <p:spPr>
          <a:xfrm>
            <a:off x="6232526" y="1828801"/>
            <a:ext cx="5514974"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7280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2073859"/>
            <a:ext cx="2789555" cy="2616101"/>
          </a:xfrm>
          <a:noFill/>
          <a:ln>
            <a:noFill/>
          </a:ln>
        </p:spPr>
        <p:txBody>
          <a:bodyPr/>
          <a:lstStyle>
            <a:lvl1pPr algn="r">
              <a:defRPr sz="17000"/>
            </a:lvl1pPr>
          </a:lstStyle>
          <a:p>
            <a:r>
              <a:rPr lang="en-US" dirty="0"/>
              <a:t>1</a:t>
            </a:r>
          </a:p>
        </p:txBody>
      </p:sp>
      <p:cxnSp>
        <p:nvCxnSpPr>
          <p:cNvPr id="8" name="Straight Connector 7"/>
          <p:cNvCxnSpPr/>
          <p:nvPr userDrawn="1"/>
        </p:nvCxnSpPr>
        <p:spPr>
          <a:xfrm>
            <a:off x="4450080" y="2067609"/>
            <a:ext cx="0" cy="2662232"/>
          </a:xfrm>
          <a:prstGeom prst="line">
            <a:avLst/>
          </a:prstGeom>
          <a:ln w="539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10"/>
          </p:nvPr>
        </p:nvSpPr>
        <p:spPr>
          <a:xfrm>
            <a:off x="5155151" y="2187147"/>
            <a:ext cx="6273033" cy="2446638"/>
          </a:xfrm>
        </p:spPr>
        <p:txBody>
          <a:bodyPr numCol="1" anchor="ctr" anchorCtr="0">
            <a:noAutofit/>
          </a:bodyPr>
          <a:lstStyle>
            <a:lvl1pPr>
              <a:lnSpc>
                <a:spcPct val="100000"/>
              </a:lnSpc>
              <a:spcBef>
                <a:spcPts val="0"/>
              </a:spcBef>
              <a:defRPr sz="4000" baseline="0">
                <a:solidFill>
                  <a:schemeClr val="tx1"/>
                </a:solidFill>
              </a:defRPr>
            </a:lvl1pPr>
          </a:lstStyle>
          <a:p>
            <a:pPr lvl="0"/>
            <a:endParaRPr lang="en-US" dirty="0"/>
          </a:p>
        </p:txBody>
      </p:sp>
    </p:spTree>
    <p:extLst>
      <p:ext uri="{BB962C8B-B14F-4D97-AF65-F5344CB8AC3E}">
        <p14:creationId xmlns:p14="http://schemas.microsoft.com/office/powerpoint/2010/main" val="27895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33748-ED34-E7AE-787B-D4DA9BB7C4F8}"/>
              </a:ext>
            </a:extLst>
          </p:cNvPr>
          <p:cNvSpPr/>
          <p:nvPr/>
        </p:nvSpPr>
        <p:spPr bwMode="hidden">
          <a:xfrm>
            <a:off x="0" y="0"/>
            <a:ext cx="4051300"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lines on a black background&#10;&#10;Description automatically generated">
            <a:extLst>
              <a:ext uri="{FF2B5EF4-FFF2-40B4-BE49-F238E27FC236}">
                <a16:creationId xmlns:a16="http://schemas.microsoft.com/office/drawing/2014/main" id="{A1C86A7D-867C-38DB-B865-B67E5D7B6F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0"/>
            <a:ext cx="4051300" cy="685165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See slide 11 for instructions on how to update footer</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2" name="Text Placeholder 9">
            <a:extLst>
              <a:ext uri="{FF2B5EF4-FFF2-40B4-BE49-F238E27FC236}">
                <a16:creationId xmlns:a16="http://schemas.microsoft.com/office/drawing/2014/main" id="{2A355254-E2E2-A829-C676-82454D270840}"/>
              </a:ext>
            </a:extLst>
          </p:cNvPr>
          <p:cNvSpPr>
            <a:spLocks noGrp="1"/>
          </p:cNvSpPr>
          <p:nvPr>
            <p:ph type="body" sz="quarter" idx="14"/>
          </p:nvPr>
        </p:nvSpPr>
        <p:spPr>
          <a:xfrm>
            <a:off x="8423565" y="1127123"/>
            <a:ext cx="3214397" cy="5040313"/>
          </a:xfrm>
        </p:spPr>
        <p:txBody>
          <a:bodyPr lIns="0">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a:lvl4pPr>
            <a:lvl5pPr marL="283464" indent="0">
              <a:buNone/>
              <a:defRPr sz="1400"/>
            </a:lvl5pPr>
            <a:lvl6pPr marL="283464" indent="0">
              <a:buFont typeface="Arial" panose="020B0604020202020204" pitchFamily="34" charset="0"/>
              <a:buNone/>
              <a:defRPr sz="1400"/>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6" name="Text Placeholder 9">
            <a:extLst>
              <a:ext uri="{FF2B5EF4-FFF2-40B4-BE49-F238E27FC236}">
                <a16:creationId xmlns:a16="http://schemas.microsoft.com/office/drawing/2014/main" id="{C7A8DCC2-F1AD-A798-22A8-7C3AD433BF61}"/>
              </a:ext>
            </a:extLst>
          </p:cNvPr>
          <p:cNvSpPr>
            <a:spLocks noGrp="1"/>
          </p:cNvSpPr>
          <p:nvPr>
            <p:ph type="body" sz="quarter" idx="13"/>
          </p:nvPr>
        </p:nvSpPr>
        <p:spPr>
          <a:xfrm>
            <a:off x="4781550" y="1127124"/>
            <a:ext cx="3434664" cy="5040313"/>
          </a:xfrm>
        </p:spPr>
        <p:txBody>
          <a:bodyPr lIns="0">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sz="1400"/>
            </a:lvl4pPr>
            <a:lvl5pPr marL="283464" indent="0">
              <a:buNone/>
              <a:defRPr sz="1400"/>
            </a:lvl5pPr>
            <a:lvl6pPr marL="283464" indent="0">
              <a:buFont typeface="Arial" panose="020B0604020202020204" pitchFamily="34" charset="0"/>
              <a:buNone/>
              <a:defRPr/>
            </a:lvl6pPr>
            <a:lvl7pPr marL="283464" indent="0">
              <a:buNone/>
              <a:defRPr sz="1400"/>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40A69DCB-C443-D923-77AF-F7A45CB4F043}"/>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9" name="Freeform: Shape 10">
            <a:extLst>
              <a:ext uri="{FF2B5EF4-FFF2-40B4-BE49-F238E27FC236}">
                <a16:creationId xmlns:a16="http://schemas.microsoft.com/office/drawing/2014/main" id="{4DAD45A8-F559-8C60-39C1-A6A483CF7CB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380363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90E15-2431-A873-A654-7B321106DAE2}"/>
              </a:ext>
            </a:extLst>
          </p:cNvPr>
          <p:cNvSpPr>
            <a:spLocks noGrp="1"/>
          </p:cNvSpPr>
          <p:nvPr>
            <p:ph type="title"/>
          </p:nvPr>
        </p:nvSpPr>
        <p:spPr>
          <a:xfrm>
            <a:off x="546100" y="548640"/>
            <a:ext cx="11091862" cy="43878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89620C-A07A-2A72-857A-735B5C91AA54}"/>
              </a:ext>
            </a:extLst>
          </p:cNvPr>
          <p:cNvSpPr>
            <a:spLocks noGrp="1"/>
          </p:cNvSpPr>
          <p:nvPr>
            <p:ph type="body" idx="1"/>
          </p:nvPr>
        </p:nvSpPr>
        <p:spPr>
          <a:xfrm>
            <a:off x="546100" y="2146300"/>
            <a:ext cx="11091862" cy="3721101"/>
          </a:xfrm>
          <a:prstGeom prst="rect">
            <a:avLst/>
          </a:prstGeom>
        </p:spPr>
        <p:txBody>
          <a:bodyPr vert="horz" lIns="0" tIns="0" rIns="0" bIns="0" rtlCol="0">
            <a:normAutofit/>
          </a:bodyPr>
          <a:lstStyle/>
          <a:p>
            <a:pPr lvl="0"/>
            <a:r>
              <a:rPr lang="en-US" dirty="0"/>
              <a:t>Click to edit Master text styles, 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4">
            <a:extLst>
              <a:ext uri="{FF2B5EF4-FFF2-40B4-BE49-F238E27FC236}">
                <a16:creationId xmlns:a16="http://schemas.microsoft.com/office/drawing/2014/main" id="{9286892E-5C75-BB2B-DC86-3D98574CDC6C}"/>
              </a:ext>
            </a:extLst>
          </p:cNvPr>
          <p:cNvSpPr>
            <a:spLocks noGrp="1"/>
          </p:cNvSpPr>
          <p:nvPr>
            <p:ph type="ftr" sz="quarter" idx="3"/>
          </p:nvPr>
        </p:nvSpPr>
        <p:spPr>
          <a:xfrm>
            <a:off x="4781550" y="6311900"/>
            <a:ext cx="5448300" cy="269875"/>
          </a:xfrm>
          <a:prstGeom prst="rect">
            <a:avLst/>
          </a:prstGeom>
        </p:spPr>
        <p:txBody>
          <a:bodyPr vert="horz" lIns="0" tIns="0" rIns="0" bIns="0" rtlCol="0" anchor="b" anchorCtr="0"/>
          <a:lstStyle>
            <a:lvl1pPr algn="r">
              <a:defRPr sz="1000" b="0" i="0">
                <a:solidFill>
                  <a:schemeClr val="tx1"/>
                </a:solidFill>
                <a:latin typeface="+mn-lt"/>
                <a:ea typeface="GT America Regular" pitchFamily="2" charset="77"/>
                <a:cs typeface="GT America Regular" pitchFamily="2" charset="77"/>
              </a:defRPr>
            </a:lvl1pPr>
            <a:lvl2pPr>
              <a:defRPr sz="1000"/>
            </a:lvl2pPr>
            <a:lvl3pPr>
              <a:defRPr sz="1000"/>
            </a:lvl3pPr>
            <a:lvl4pPr marL="0" indent="0">
              <a:defRPr sz="1000"/>
            </a:lvl4pPr>
            <a:lvl5pPr marL="0" indent="0">
              <a:defRPr sz="1000"/>
            </a:lvl5pPr>
            <a:lvl6pPr marL="0" indent="0">
              <a:defRPr sz="1000"/>
            </a:lvl6pPr>
            <a:lvl7pPr marL="0" indent="0">
              <a:defRPr sz="1000"/>
            </a:lvl7pPr>
            <a:lvl8pPr marL="0" indent="0">
              <a:defRPr sz="1000"/>
            </a:lvl8pPr>
            <a:lvl9pPr marL="0" indent="0">
              <a:defRPr sz="1000"/>
            </a:lvl9pPr>
          </a:lstStyle>
          <a:p>
            <a:r>
              <a:rPr lang="en-US"/>
              <a:t>See slide 11 for instructions on how to update footer</a:t>
            </a:r>
            <a:endParaRPr lang="en-US" dirty="0"/>
          </a:p>
        </p:txBody>
      </p:sp>
      <p:sp>
        <p:nvSpPr>
          <p:cNvPr id="6" name="Slide Number Placeholder 5">
            <a:extLst>
              <a:ext uri="{FF2B5EF4-FFF2-40B4-BE49-F238E27FC236}">
                <a16:creationId xmlns:a16="http://schemas.microsoft.com/office/drawing/2014/main" id="{9396C1FA-EF28-95E6-0423-F59B26A6F1F8}"/>
              </a:ext>
            </a:extLst>
          </p:cNvPr>
          <p:cNvSpPr>
            <a:spLocks noGrp="1"/>
          </p:cNvSpPr>
          <p:nvPr>
            <p:ph type="sldNum" sz="quarter" idx="4"/>
          </p:nvPr>
        </p:nvSpPr>
        <p:spPr>
          <a:xfrm>
            <a:off x="10428288" y="6311900"/>
            <a:ext cx="1209674" cy="269875"/>
          </a:xfrm>
          <a:prstGeom prst="rect">
            <a:avLst/>
          </a:prstGeom>
        </p:spPr>
        <p:txBody>
          <a:bodyPr vert="horz" lIns="0" tIns="0" rIns="0" bIns="0" rtlCol="0" anchor="b" anchorCtr="0"/>
          <a:lstStyle>
            <a:lvl1pPr algn="r">
              <a:defRPr sz="1000" b="0" i="0">
                <a:solidFill>
                  <a:schemeClr val="tx1"/>
                </a:solidFill>
                <a:latin typeface="+mn-lt"/>
                <a:ea typeface="GT America Regular" pitchFamily="2" charset="77"/>
                <a:cs typeface="GT America Regular" pitchFamily="2" charset="77"/>
              </a:defRPr>
            </a:lvl1pPr>
            <a:lvl2pPr marL="0" indent="0" algn="r">
              <a:defRPr sz="1000"/>
            </a:lvl2pPr>
            <a:lvl3pPr marL="0" indent="0">
              <a:defRPr sz="1000"/>
            </a:lvl3pPr>
            <a:lvl4pPr marL="0">
              <a:defRPr sz="1000"/>
            </a:lvl4pPr>
            <a:lvl5pPr marL="0">
              <a:defRPr sz="1000"/>
            </a:lvl5pPr>
            <a:lvl6pPr marL="0">
              <a:defRPr sz="1000"/>
            </a:lvl6pPr>
            <a:lvl7pPr marL="0">
              <a:defRPr sz="1000"/>
            </a:lvl7pPr>
            <a:lvl8pPr marL="0">
              <a:defRPr sz="1000"/>
            </a:lvl8pPr>
            <a:lvl9pPr marL="0">
              <a:defRPr sz="1000"/>
            </a:lvl9pPr>
          </a:lstStyle>
          <a:p>
            <a:fld id="{862A5111-985B-C14D-9115-5787026182A8}" type="slidenum">
              <a:rPr lang="en-US" smtClean="0"/>
              <a:pPr/>
              <a:t>‹#›</a:t>
            </a:fld>
            <a:endParaRPr lang="en-US" dirty="0"/>
          </a:p>
        </p:txBody>
      </p:sp>
      <p:sp>
        <p:nvSpPr>
          <p:cNvPr id="30" name="Rectangle 29">
            <a:extLst>
              <a:ext uri="{FF2B5EF4-FFF2-40B4-BE49-F238E27FC236}">
                <a16:creationId xmlns:a16="http://schemas.microsoft.com/office/drawing/2014/main" id="{EE698C20-1EF2-021A-C047-3C184486E6D3}"/>
              </a:ext>
            </a:extLst>
          </p:cNvPr>
          <p:cNvSpPr/>
          <p:nvPr userDrawn="1"/>
        </p:nvSpPr>
        <p:spPr>
          <a:xfrm>
            <a:off x="-5621" y="-677332"/>
            <a:ext cx="2029968" cy="505882"/>
          </a:xfrm>
          <a:prstGeom prst="rect">
            <a:avLst/>
          </a:prstGeom>
          <a:solidFill>
            <a:srgbClr val="D901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EFEFE"/>
                </a:solidFill>
              </a:rPr>
              <a:t>16 x 9 Dynamic Slice 1</a:t>
            </a:r>
          </a:p>
          <a:p>
            <a:pPr algn="ctr"/>
            <a:r>
              <a:rPr lang="en-US" sz="1100" dirty="0">
                <a:solidFill>
                  <a:srgbClr val="FEFEFE"/>
                </a:solidFill>
                <a:sym typeface="Wingdings" pitchFamily="2" charset="2"/>
              </a:rPr>
              <a:t> 2.22” </a:t>
            </a:r>
            <a:r>
              <a:rPr lang="en-US" sz="1100" dirty="0">
                <a:solidFill>
                  <a:srgbClr val="FEFEFE"/>
                </a:solidFill>
              </a:rPr>
              <a:t> </a:t>
            </a:r>
          </a:p>
        </p:txBody>
      </p:sp>
      <p:sp>
        <p:nvSpPr>
          <p:cNvPr id="31" name="Rectangle 30">
            <a:extLst>
              <a:ext uri="{FF2B5EF4-FFF2-40B4-BE49-F238E27FC236}">
                <a16:creationId xmlns:a16="http://schemas.microsoft.com/office/drawing/2014/main" id="{D4498F90-57D8-5DF6-643F-2780CF5A00F6}"/>
              </a:ext>
            </a:extLst>
          </p:cNvPr>
          <p:cNvSpPr/>
          <p:nvPr userDrawn="1"/>
        </p:nvSpPr>
        <p:spPr>
          <a:xfrm>
            <a:off x="2024347" y="-677332"/>
            <a:ext cx="2029968" cy="505882"/>
          </a:xfrm>
          <a:prstGeom prst="rect">
            <a:avLst/>
          </a:prstGeom>
          <a:solidFill>
            <a:srgbClr val="FDE5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10101"/>
                </a:solidFill>
              </a:rPr>
              <a:t>16 x 9 Dynamic Slice 2</a:t>
            </a:r>
          </a:p>
          <a:p>
            <a:pPr algn="ctr"/>
            <a:r>
              <a:rPr lang="en-US" sz="1100" dirty="0">
                <a:solidFill>
                  <a:srgbClr val="010101"/>
                </a:solidFill>
                <a:sym typeface="Wingdings" pitchFamily="2" charset="2"/>
              </a:rPr>
              <a:t> 2.22” </a:t>
            </a:r>
            <a:r>
              <a:rPr lang="en-US" sz="1100" dirty="0">
                <a:solidFill>
                  <a:srgbClr val="010101"/>
                </a:solidFill>
              </a:rPr>
              <a:t> </a:t>
            </a:r>
          </a:p>
        </p:txBody>
      </p:sp>
      <p:sp>
        <p:nvSpPr>
          <p:cNvPr id="32" name="Rectangle 31">
            <a:extLst>
              <a:ext uri="{FF2B5EF4-FFF2-40B4-BE49-F238E27FC236}">
                <a16:creationId xmlns:a16="http://schemas.microsoft.com/office/drawing/2014/main" id="{0C6DBCC9-9137-4AFC-1374-03234E7610EC}"/>
              </a:ext>
            </a:extLst>
          </p:cNvPr>
          <p:cNvSpPr/>
          <p:nvPr userDrawn="1"/>
        </p:nvSpPr>
        <p:spPr>
          <a:xfrm>
            <a:off x="4054314" y="-677332"/>
            <a:ext cx="2041685" cy="505882"/>
          </a:xfrm>
          <a:prstGeom prst="rect">
            <a:avLst/>
          </a:prstGeom>
          <a:solidFill>
            <a:srgbClr val="D901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EFEFE"/>
                </a:solidFill>
              </a:rPr>
              <a:t>16 x 9 Dynamic Slice 3</a:t>
            </a:r>
          </a:p>
          <a:p>
            <a:pPr algn="ctr"/>
            <a:r>
              <a:rPr lang="en-US" sz="1100" dirty="0">
                <a:solidFill>
                  <a:srgbClr val="FEFEFE"/>
                </a:solidFill>
                <a:sym typeface="Wingdings" pitchFamily="2" charset="2"/>
              </a:rPr>
              <a:t> 2.22” </a:t>
            </a:r>
            <a:r>
              <a:rPr lang="en-US" sz="1100" dirty="0">
                <a:solidFill>
                  <a:srgbClr val="FEFEFE"/>
                </a:solidFill>
              </a:rPr>
              <a:t> </a:t>
            </a:r>
          </a:p>
        </p:txBody>
      </p:sp>
      <p:sp>
        <p:nvSpPr>
          <p:cNvPr id="33" name="Rectangle 32">
            <a:extLst>
              <a:ext uri="{FF2B5EF4-FFF2-40B4-BE49-F238E27FC236}">
                <a16:creationId xmlns:a16="http://schemas.microsoft.com/office/drawing/2014/main" id="{D47ACDAE-6334-08F3-3BB3-62F0E7733AA8}"/>
              </a:ext>
            </a:extLst>
          </p:cNvPr>
          <p:cNvSpPr/>
          <p:nvPr userDrawn="1"/>
        </p:nvSpPr>
        <p:spPr>
          <a:xfrm>
            <a:off x="6096000" y="-677332"/>
            <a:ext cx="2028825" cy="505882"/>
          </a:xfrm>
          <a:prstGeom prst="rect">
            <a:avLst/>
          </a:prstGeom>
          <a:solidFill>
            <a:srgbClr val="FDE5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10101"/>
                </a:solidFill>
              </a:rPr>
              <a:t>16 x 9 Dynamic Slice 4</a:t>
            </a:r>
          </a:p>
          <a:p>
            <a:pPr algn="ctr"/>
            <a:r>
              <a:rPr lang="en-US" sz="1100" dirty="0">
                <a:solidFill>
                  <a:srgbClr val="010101"/>
                </a:solidFill>
                <a:sym typeface="Wingdings" pitchFamily="2" charset="2"/>
              </a:rPr>
              <a:t> 2.22” </a:t>
            </a:r>
            <a:r>
              <a:rPr lang="en-US" sz="1100" dirty="0">
                <a:solidFill>
                  <a:srgbClr val="010101"/>
                </a:solidFill>
              </a:rPr>
              <a:t> </a:t>
            </a:r>
          </a:p>
        </p:txBody>
      </p:sp>
      <p:sp>
        <p:nvSpPr>
          <p:cNvPr id="34" name="Rectangle 33">
            <a:extLst>
              <a:ext uri="{FF2B5EF4-FFF2-40B4-BE49-F238E27FC236}">
                <a16:creationId xmlns:a16="http://schemas.microsoft.com/office/drawing/2014/main" id="{79309483-13B1-0215-9578-4B2CB0F670F5}"/>
              </a:ext>
            </a:extLst>
          </p:cNvPr>
          <p:cNvSpPr/>
          <p:nvPr userDrawn="1"/>
        </p:nvSpPr>
        <p:spPr>
          <a:xfrm>
            <a:off x="8124825" y="-677332"/>
            <a:ext cx="2028825" cy="505882"/>
          </a:xfrm>
          <a:prstGeom prst="rect">
            <a:avLst/>
          </a:prstGeom>
          <a:solidFill>
            <a:srgbClr val="D901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EFEFE"/>
                </a:solidFill>
              </a:rPr>
              <a:t>16 x 9 Dynamic Slice 5</a:t>
            </a:r>
          </a:p>
          <a:p>
            <a:pPr algn="ctr"/>
            <a:r>
              <a:rPr lang="en-US" sz="1100" dirty="0">
                <a:solidFill>
                  <a:srgbClr val="FEFEFE"/>
                </a:solidFill>
                <a:sym typeface="Wingdings" pitchFamily="2" charset="2"/>
              </a:rPr>
              <a:t> 2.22” </a:t>
            </a:r>
            <a:r>
              <a:rPr lang="en-US" sz="1100" dirty="0">
                <a:solidFill>
                  <a:srgbClr val="FEFEFE"/>
                </a:solidFill>
              </a:rPr>
              <a:t> </a:t>
            </a:r>
          </a:p>
        </p:txBody>
      </p:sp>
      <p:sp>
        <p:nvSpPr>
          <p:cNvPr id="35" name="Rectangle 34">
            <a:extLst>
              <a:ext uri="{FF2B5EF4-FFF2-40B4-BE49-F238E27FC236}">
                <a16:creationId xmlns:a16="http://schemas.microsoft.com/office/drawing/2014/main" id="{C9133D84-F584-8DF6-DF99-C42E896233FB}"/>
              </a:ext>
            </a:extLst>
          </p:cNvPr>
          <p:cNvSpPr/>
          <p:nvPr userDrawn="1"/>
        </p:nvSpPr>
        <p:spPr>
          <a:xfrm>
            <a:off x="10153650" y="-677332"/>
            <a:ext cx="2038349" cy="505882"/>
          </a:xfrm>
          <a:prstGeom prst="rect">
            <a:avLst/>
          </a:prstGeom>
          <a:solidFill>
            <a:srgbClr val="FDE5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10101"/>
                </a:solidFill>
              </a:rPr>
              <a:t>16 x 9 Dynamic Slice 6</a:t>
            </a:r>
          </a:p>
          <a:p>
            <a:pPr algn="ctr"/>
            <a:r>
              <a:rPr lang="en-US" sz="1100" dirty="0">
                <a:solidFill>
                  <a:srgbClr val="010101"/>
                </a:solidFill>
                <a:sym typeface="Wingdings" pitchFamily="2" charset="2"/>
              </a:rPr>
              <a:t> 2.22” </a:t>
            </a:r>
            <a:r>
              <a:rPr lang="en-US" sz="1100" dirty="0">
                <a:solidFill>
                  <a:srgbClr val="010101"/>
                </a:solidFill>
              </a:rPr>
              <a:t> </a:t>
            </a:r>
          </a:p>
        </p:txBody>
      </p:sp>
      <p:sp>
        <p:nvSpPr>
          <p:cNvPr id="4" name="Date Placeholder 3">
            <a:extLst>
              <a:ext uri="{FF2B5EF4-FFF2-40B4-BE49-F238E27FC236}">
                <a16:creationId xmlns:a16="http://schemas.microsoft.com/office/drawing/2014/main" id="{B74C9D9E-F1D3-BF13-32B3-2BDFE3E4F7BC}"/>
              </a:ext>
            </a:extLst>
          </p:cNvPr>
          <p:cNvSpPr>
            <a:spLocks noGrp="1"/>
          </p:cNvSpPr>
          <p:nvPr>
            <p:ph type="dt" sz="half" idx="2"/>
          </p:nvPr>
        </p:nvSpPr>
        <p:spPr>
          <a:xfrm>
            <a:off x="546100" y="6332764"/>
            <a:ext cx="2619375" cy="249011"/>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Tree>
    <p:extLst>
      <p:ext uri="{BB962C8B-B14F-4D97-AF65-F5344CB8AC3E}">
        <p14:creationId xmlns:p14="http://schemas.microsoft.com/office/powerpoint/2010/main" val="27031213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758" r:id="rId3"/>
    <p:sldLayoutId id="2147483765" r:id="rId4"/>
    <p:sldLayoutId id="2147483696" r:id="rId5"/>
    <p:sldLayoutId id="2147483759" r:id="rId6"/>
    <p:sldLayoutId id="2147483692" r:id="rId7"/>
    <p:sldLayoutId id="2147483690" r:id="rId8"/>
    <p:sldLayoutId id="2147483738" r:id="rId9"/>
    <p:sldLayoutId id="2147483691" r:id="rId10"/>
    <p:sldLayoutId id="2147483711" r:id="rId11"/>
    <p:sldLayoutId id="2147483725" r:id="rId12"/>
    <p:sldLayoutId id="2147483744" r:id="rId13"/>
    <p:sldLayoutId id="2147483743" r:id="rId14"/>
    <p:sldLayoutId id="2147483745" r:id="rId15"/>
    <p:sldLayoutId id="2147483746" r:id="rId16"/>
    <p:sldLayoutId id="2147483712" r:id="rId17"/>
    <p:sldLayoutId id="2147483748" r:id="rId18"/>
    <p:sldLayoutId id="2147483747" r:id="rId19"/>
    <p:sldLayoutId id="2147483741" r:id="rId20"/>
    <p:sldLayoutId id="2147483739" r:id="rId21"/>
    <p:sldLayoutId id="2147483742" r:id="rId22"/>
    <p:sldLayoutId id="2147483722" r:id="rId23"/>
    <p:sldLayoutId id="2147483740" r:id="rId24"/>
    <p:sldLayoutId id="2147483726" r:id="rId25"/>
    <p:sldLayoutId id="2147483673" r:id="rId26"/>
    <p:sldLayoutId id="2147483767" r:id="rId27"/>
    <p:sldLayoutId id="2147483727" r:id="rId28"/>
    <p:sldLayoutId id="2147483675" r:id="rId29"/>
    <p:sldLayoutId id="2147483768" r:id="rId30"/>
    <p:sldLayoutId id="2147483728" r:id="rId31"/>
    <p:sldLayoutId id="2147483720" r:id="rId32"/>
    <p:sldLayoutId id="2147483729" r:id="rId33"/>
    <p:sldLayoutId id="2147483681" r:id="rId34"/>
    <p:sldLayoutId id="2147483730" r:id="rId35"/>
    <p:sldLayoutId id="2147483683" r:id="rId36"/>
    <p:sldLayoutId id="2147483731" r:id="rId37"/>
    <p:sldLayoutId id="2147483677" r:id="rId38"/>
    <p:sldLayoutId id="2147483732" r:id="rId39"/>
    <p:sldLayoutId id="2147483679" r:id="rId40"/>
    <p:sldLayoutId id="2147483761" r:id="rId41"/>
    <p:sldLayoutId id="2147483733" r:id="rId42"/>
    <p:sldLayoutId id="2147483698" r:id="rId43"/>
    <p:sldLayoutId id="2147483734" r:id="rId44"/>
    <p:sldLayoutId id="2147483702" r:id="rId45"/>
    <p:sldLayoutId id="2147483735" r:id="rId46"/>
    <p:sldLayoutId id="2147483705" r:id="rId47"/>
    <p:sldLayoutId id="2147483736" r:id="rId48"/>
    <p:sldLayoutId id="2147483703" r:id="rId49"/>
    <p:sldLayoutId id="2147483749" r:id="rId50"/>
    <p:sldLayoutId id="2147483750" r:id="rId51"/>
    <p:sldLayoutId id="2147483737" r:id="rId52"/>
    <p:sldLayoutId id="2147483704" r:id="rId53"/>
    <p:sldLayoutId id="2147483751" r:id="rId54"/>
    <p:sldLayoutId id="2147483752" r:id="rId55"/>
    <p:sldLayoutId id="2147483706" r:id="rId56"/>
    <p:sldLayoutId id="2147483753" r:id="rId57"/>
    <p:sldLayoutId id="2147483754" r:id="rId58"/>
    <p:sldLayoutId id="2147483763" r:id="rId59"/>
    <p:sldLayoutId id="2147483699" r:id="rId60"/>
    <p:sldLayoutId id="2147483700" r:id="rId61"/>
    <p:sldLayoutId id="2147483701" r:id="rId62"/>
    <p:sldLayoutId id="2147483688" r:id="rId63"/>
    <p:sldLayoutId id="2147483769" r:id="rId64"/>
    <p:sldLayoutId id="2147483770" r:id="rId65"/>
    <p:sldLayoutId id="2147483766" r:id="rId66"/>
    <p:sldLayoutId id="2147483689" r:id="rId67"/>
    <p:sldLayoutId id="2147483713" r:id="rId68"/>
    <p:sldLayoutId id="2147483714" r:id="rId69"/>
    <p:sldLayoutId id="2147483723" r:id="rId70"/>
    <p:sldLayoutId id="2147483724" r:id="rId71"/>
    <p:sldLayoutId id="2147483715" r:id="rId72"/>
    <p:sldLayoutId id="2147483716" r:id="rId73"/>
    <p:sldLayoutId id="2147483760" r:id="rId74"/>
    <p:sldLayoutId id="2147483719" r:id="rId75"/>
    <p:sldLayoutId id="2147483718" r:id="rId76"/>
    <p:sldLayoutId id="2147483755" r:id="rId77"/>
    <p:sldLayoutId id="2147483756" r:id="rId78"/>
    <p:sldLayoutId id="2147483757" r:id="rId79"/>
    <p:sldLayoutId id="2147483764" r:id="rId80"/>
    <p:sldLayoutId id="2147483771" r:id="rId81"/>
    <p:sldLayoutId id="2147483772" r:id="rId82"/>
    <p:sldLayoutId id="2147483773" r:id="rId83"/>
  </p:sldLayoutIdLst>
  <p:hf hdr="0" dt="0"/>
  <p:txStyles>
    <p:titleStyle>
      <a:lvl1pPr algn="l" defTabSz="914400" rtl="0" eaLnBrk="1" latinLnBrk="0" hangingPunct="1">
        <a:lnSpc>
          <a:spcPts val="3600"/>
        </a:lnSpc>
        <a:spcBef>
          <a:spcPct val="0"/>
        </a:spcBef>
        <a:buNone/>
        <a:defRPr sz="3600" b="0" i="0" kern="1200">
          <a:solidFill>
            <a:schemeClr val="tx2"/>
          </a:solidFill>
          <a:latin typeface="+mj-lt"/>
          <a:ea typeface="+mj-ea"/>
          <a:cs typeface="+mj-cs"/>
        </a:defRPr>
      </a:lvl1pPr>
    </p:titleStyle>
    <p:body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7" orient="horz" pos="3976" userDrawn="1">
          <p15:clr>
            <a:srgbClr val="F26B43"/>
          </p15:clr>
        </p15:guide>
        <p15:guide id="68" pos="7331" userDrawn="1">
          <p15:clr>
            <a:srgbClr val="F26B43"/>
          </p15:clr>
        </p15:guide>
        <p15:guide id="69" orient="horz" pos="348" userDrawn="1">
          <p15:clr>
            <a:srgbClr val="F26B43"/>
          </p15:clr>
        </p15:guide>
        <p15:guide id="70" pos="344" userDrawn="1">
          <p15:clr>
            <a:srgbClr val="F26B43"/>
          </p15:clr>
        </p15:guide>
        <p15:guide id="71" orient="horz" pos="170" userDrawn="1">
          <p15:clr>
            <a:srgbClr val="F26B43"/>
          </p15:clr>
        </p15:guide>
        <p15:guide id="72" orient="horz" pos="439" userDrawn="1">
          <p15:clr>
            <a:srgbClr val="F26B43"/>
          </p15:clr>
        </p15:guide>
        <p15:guide id="73" orient="horz" pos="4146" userDrawn="1">
          <p15:clr>
            <a:srgbClr val="F26B43"/>
          </p15:clr>
        </p15:guide>
        <p15:guide id="74" orient="horz" pos="3885" userDrawn="1">
          <p15:clr>
            <a:srgbClr val="F26B43"/>
          </p15:clr>
        </p15:guide>
        <p15:guide id="75" orient="horz" pos="530" userDrawn="1">
          <p15:clr>
            <a:srgbClr val="F26B43"/>
          </p15:clr>
        </p15:guide>
        <p15:guide id="76" orient="horz" pos="622" userDrawn="1">
          <p15:clr>
            <a:srgbClr val="F26B43"/>
          </p15:clr>
        </p15:guide>
        <p15:guide id="77" orient="horz" pos="710" userDrawn="1">
          <p15:clr>
            <a:srgbClr val="F26B43"/>
          </p15:clr>
        </p15:guide>
        <p15:guide id="78" orient="horz" pos="802" userDrawn="1">
          <p15:clr>
            <a:srgbClr val="F26B43"/>
          </p15:clr>
        </p15:guide>
        <p15:guide id="79" orient="horz" pos="896" userDrawn="1">
          <p15:clr>
            <a:srgbClr val="F26B43"/>
          </p15:clr>
        </p15:guide>
        <p15:guide id="80" orient="horz" pos="987" userDrawn="1">
          <p15:clr>
            <a:srgbClr val="F26B43"/>
          </p15:clr>
        </p15:guide>
        <p15:guide id="81" orient="horz" pos="1071" userDrawn="1">
          <p15:clr>
            <a:srgbClr val="F26B43"/>
          </p15:clr>
        </p15:guide>
        <p15:guide id="82" orient="horz" pos="3792" userDrawn="1">
          <p15:clr>
            <a:srgbClr val="F26B43"/>
          </p15:clr>
        </p15:guide>
        <p15:guide id="83" orient="horz" pos="3696" userDrawn="1">
          <p15:clr>
            <a:srgbClr val="F26B43"/>
          </p15:clr>
        </p15:guide>
        <p15:guide id="84" orient="horz" pos="3611" userDrawn="1">
          <p15:clr>
            <a:srgbClr val="F26B43"/>
          </p15:clr>
        </p15:guide>
        <p15:guide id="85" orient="horz" pos="3519" userDrawn="1">
          <p15:clr>
            <a:srgbClr val="F26B43"/>
          </p15:clr>
        </p15:guide>
        <p15:guide id="86" orient="horz" pos="3428" userDrawn="1">
          <p15:clr>
            <a:srgbClr val="F26B43"/>
          </p15:clr>
        </p15:guide>
        <p15:guide id="87" orient="horz" pos="3334" userDrawn="1">
          <p15:clr>
            <a:srgbClr val="F26B43"/>
          </p15:clr>
        </p15:guide>
        <p15:guide id="88" orient="horz" pos="3245" userDrawn="1">
          <p15:clr>
            <a:srgbClr val="F26B43"/>
          </p15:clr>
        </p15:guide>
        <p15:guide id="89" orient="horz" pos="1165" userDrawn="1">
          <p15:clr>
            <a:srgbClr val="F26B43"/>
          </p15:clr>
        </p15:guide>
        <p15:guide id="90" orient="horz" pos="1259" userDrawn="1">
          <p15:clr>
            <a:srgbClr val="F26B43"/>
          </p15:clr>
        </p15:guide>
        <p15:guide id="91" orient="horz" pos="1352" userDrawn="1">
          <p15:clr>
            <a:srgbClr val="F26B43"/>
          </p15:clr>
        </p15:guide>
        <p15:guide id="92" orient="horz" pos="1436" userDrawn="1">
          <p15:clr>
            <a:srgbClr val="F26B43"/>
          </p15:clr>
        </p15:guide>
        <p15:guide id="93" orient="horz" pos="3152" userDrawn="1">
          <p15:clr>
            <a:srgbClr val="F26B43"/>
          </p15:clr>
        </p15:guide>
        <p15:guide id="94" orient="horz" pos="3058" userDrawn="1">
          <p15:clr>
            <a:srgbClr val="F26B43"/>
          </p15:clr>
        </p15:guide>
        <p15:guide id="95" orient="horz" pos="2964" userDrawn="1">
          <p15:clr>
            <a:srgbClr val="F26B43"/>
          </p15:clr>
        </p15:guide>
        <p15:guide id="96" orient="horz" pos="2877" userDrawn="1">
          <p15:clr>
            <a:srgbClr val="F26B43"/>
          </p15:clr>
        </p15:guide>
        <p15:guide id="97" orient="horz" pos="1528" userDrawn="1">
          <p15:clr>
            <a:srgbClr val="F26B43"/>
          </p15:clr>
        </p15:guide>
        <p15:guide id="98" orient="horz" pos="1619" userDrawn="1">
          <p15:clr>
            <a:srgbClr val="F26B43"/>
          </p15:clr>
        </p15:guide>
        <p15:guide id="99" orient="horz" pos="1710" userDrawn="1">
          <p15:clr>
            <a:srgbClr val="F26B43"/>
          </p15:clr>
        </p15:guide>
        <p15:guide id="100" orient="horz" pos="1794" userDrawn="1">
          <p15:clr>
            <a:srgbClr val="F26B43"/>
          </p15:clr>
        </p15:guide>
        <p15:guide id="101" orient="horz" pos="2784" userDrawn="1">
          <p15:clr>
            <a:srgbClr val="F26B43"/>
          </p15:clr>
        </p15:guide>
        <p15:guide id="102" orient="horz" pos="2692" userDrawn="1">
          <p15:clr>
            <a:srgbClr val="F26B43"/>
          </p15:clr>
        </p15:guide>
        <p15:guide id="103" orient="horz" pos="2598" userDrawn="1">
          <p15:clr>
            <a:srgbClr val="F26B43"/>
          </p15:clr>
        </p15:guide>
        <p15:guide id="104" orient="horz" pos="2510" userDrawn="1">
          <p15:clr>
            <a:srgbClr val="F26B43"/>
          </p15:clr>
        </p15:guide>
        <p15:guide id="105" orient="horz" pos="1896" userDrawn="1">
          <p15:clr>
            <a:srgbClr val="F26B43"/>
          </p15:clr>
        </p15:guide>
        <p15:guide id="106" orient="horz" pos="1982" userDrawn="1">
          <p15:clr>
            <a:srgbClr val="F26B43"/>
          </p15:clr>
        </p15:guide>
        <p15:guide id="107" orient="horz" pos="2076" userDrawn="1">
          <p15:clr>
            <a:srgbClr val="F26B43"/>
          </p15:clr>
        </p15:guide>
        <p15:guide id="108" orient="horz" pos="2162" userDrawn="1">
          <p15:clr>
            <a:srgbClr val="F26B43"/>
          </p15:clr>
        </p15:guide>
        <p15:guide id="109" orient="horz" pos="2418" userDrawn="1">
          <p15:clr>
            <a:srgbClr val="F26B43"/>
          </p15:clr>
        </p15:guide>
        <p15:guide id="110" orient="horz" pos="2324" userDrawn="1">
          <p15:clr>
            <a:srgbClr val="F26B43"/>
          </p15:clr>
        </p15:guide>
        <p15:guide id="111" orient="horz" pos="2238" userDrawn="1">
          <p15:clr>
            <a:srgbClr val="F26B43"/>
          </p15:clr>
        </p15:guide>
        <p15:guide id="112" pos="1104" userDrawn="1">
          <p15:clr>
            <a:srgbClr val="F26B43"/>
          </p15:clr>
        </p15:guide>
        <p15:guide id="113" pos="6570" userDrawn="1">
          <p15:clr>
            <a:srgbClr val="F26B43"/>
          </p15:clr>
        </p15:guide>
        <p15:guide id="115" pos="1234" userDrawn="1">
          <p15:clr>
            <a:srgbClr val="F26B43"/>
          </p15:clr>
        </p15:guide>
        <p15:guide id="116" pos="1994" userDrawn="1">
          <p15:clr>
            <a:srgbClr val="F26B43"/>
          </p15:clr>
        </p15:guide>
        <p15:guide id="117" pos="2121" userDrawn="1">
          <p15:clr>
            <a:srgbClr val="F26B43"/>
          </p15:clr>
        </p15:guide>
        <p15:guide id="118" pos="5679" userDrawn="1">
          <p15:clr>
            <a:srgbClr val="F26B43"/>
          </p15:clr>
        </p15:guide>
        <p15:guide id="119" pos="5552" userDrawn="1">
          <p15:clr>
            <a:srgbClr val="F26B43"/>
          </p15:clr>
        </p15:guide>
        <p15:guide id="120" pos="4788" userDrawn="1">
          <p15:clr>
            <a:srgbClr val="F26B43"/>
          </p15:clr>
        </p15:guide>
        <p15:guide id="121" pos="4660" userDrawn="1">
          <p15:clr>
            <a:srgbClr val="F26B43"/>
          </p15:clr>
        </p15:guide>
        <p15:guide id="122" pos="2882" userDrawn="1">
          <p15:clr>
            <a:srgbClr val="F26B43"/>
          </p15:clr>
        </p15:guide>
        <p15:guide id="123" pos="3012" userDrawn="1">
          <p15:clr>
            <a:srgbClr val="F26B43"/>
          </p15:clr>
        </p15:guide>
        <p15:guide id="124" pos="3774" userDrawn="1">
          <p15:clr>
            <a:srgbClr val="F26B43"/>
          </p15:clr>
        </p15:guide>
        <p15:guide id="125" pos="3902" userDrawn="1">
          <p15:clr>
            <a:srgbClr val="F26B43"/>
          </p15:clr>
        </p15:guide>
        <p15:guide id="126" pos="64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520D-6B6E-C59F-D2AC-9BFB9FCED62F}"/>
              </a:ext>
            </a:extLst>
          </p:cNvPr>
          <p:cNvSpPr>
            <a:spLocks noGrp="1"/>
          </p:cNvSpPr>
          <p:nvPr>
            <p:ph type="title"/>
          </p:nvPr>
        </p:nvSpPr>
        <p:spPr>
          <a:xfrm>
            <a:off x="546099" y="3552825"/>
            <a:ext cx="5648325" cy="2179638"/>
          </a:xfrm>
        </p:spPr>
        <p:txBody>
          <a:bodyPr/>
          <a:lstStyle/>
          <a:p>
            <a:r>
              <a:rPr lang="en-US" dirty="0"/>
              <a:t>Sovereign ratings and France’s (Aa3 stable) credit profile</a:t>
            </a:r>
          </a:p>
        </p:txBody>
      </p:sp>
      <p:sp>
        <p:nvSpPr>
          <p:cNvPr id="15" name="Text Placeholder 14">
            <a:extLst>
              <a:ext uri="{FF2B5EF4-FFF2-40B4-BE49-F238E27FC236}">
                <a16:creationId xmlns:a16="http://schemas.microsoft.com/office/drawing/2014/main" id="{211DA840-9018-E9AD-67DF-0A54CEE33F4A}"/>
              </a:ext>
            </a:extLst>
          </p:cNvPr>
          <p:cNvSpPr>
            <a:spLocks noGrp="1"/>
          </p:cNvSpPr>
          <p:nvPr>
            <p:ph type="body" sz="quarter" idx="11"/>
          </p:nvPr>
        </p:nvSpPr>
        <p:spPr/>
        <p:txBody>
          <a:bodyPr/>
          <a:lstStyle/>
          <a:p>
            <a:r>
              <a:rPr lang="en-US" dirty="0"/>
              <a:t>Sovereign Risk Group</a:t>
            </a:r>
          </a:p>
        </p:txBody>
      </p:sp>
      <p:sp>
        <p:nvSpPr>
          <p:cNvPr id="17" name="Text Placeholder 16">
            <a:extLst>
              <a:ext uri="{FF2B5EF4-FFF2-40B4-BE49-F238E27FC236}">
                <a16:creationId xmlns:a16="http://schemas.microsoft.com/office/drawing/2014/main" id="{32818AAD-39E5-2200-AE0D-78F9722A2F63}"/>
              </a:ext>
            </a:extLst>
          </p:cNvPr>
          <p:cNvSpPr>
            <a:spLocks noGrp="1"/>
          </p:cNvSpPr>
          <p:nvPr>
            <p:ph type="body" sz="quarter" idx="99"/>
          </p:nvPr>
        </p:nvSpPr>
        <p:spPr/>
        <p:txBody>
          <a:bodyPr/>
          <a:lstStyle/>
          <a:p>
            <a:r>
              <a:rPr lang="en-US" dirty="0"/>
              <a:t>Olivier Chemla, VP-Sr Credit Officer</a:t>
            </a:r>
          </a:p>
        </p:txBody>
      </p:sp>
      <p:sp>
        <p:nvSpPr>
          <p:cNvPr id="16" name="Text Placeholder 15">
            <a:extLst>
              <a:ext uri="{FF2B5EF4-FFF2-40B4-BE49-F238E27FC236}">
                <a16:creationId xmlns:a16="http://schemas.microsoft.com/office/drawing/2014/main" id="{3AEC9E40-2D27-D07D-5DB6-A12C682F7785}"/>
              </a:ext>
            </a:extLst>
          </p:cNvPr>
          <p:cNvSpPr>
            <a:spLocks noGrp="1"/>
          </p:cNvSpPr>
          <p:nvPr>
            <p:ph type="body" sz="quarter" idx="13"/>
          </p:nvPr>
        </p:nvSpPr>
        <p:spPr/>
        <p:txBody>
          <a:bodyPr/>
          <a:lstStyle/>
          <a:p>
            <a:r>
              <a:rPr lang="en-US" dirty="0"/>
              <a:t>Den Haag, December 18, 2024</a:t>
            </a:r>
          </a:p>
          <a:p>
            <a:r>
              <a:rPr lang="en-US" dirty="0"/>
              <a:t>Tweede Kamer</a:t>
            </a:r>
          </a:p>
        </p:txBody>
      </p:sp>
    </p:spTree>
    <p:extLst>
      <p:ext uri="{BB962C8B-B14F-4D97-AF65-F5344CB8AC3E}">
        <p14:creationId xmlns:p14="http://schemas.microsoft.com/office/powerpoint/2010/main" val="30523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Economic Strength: “a1”</a:t>
            </a:r>
          </a:p>
        </p:txBody>
      </p:sp>
      <p:sp>
        <p:nvSpPr>
          <p:cNvPr id="6" name="Text Placeholder 5"/>
          <p:cNvSpPr>
            <a:spLocks noGrp="1"/>
          </p:cNvSpPr>
          <p:nvPr>
            <p:ph type="body" sz="quarter" idx="10"/>
          </p:nvPr>
        </p:nvSpPr>
        <p:spPr>
          <a:xfrm>
            <a:off x="479425" y="1077238"/>
            <a:ext cx="11268075" cy="307777"/>
          </a:xfrm>
        </p:spPr>
        <p:txBody>
          <a:bodyPr/>
          <a:lstStyle/>
          <a:p>
            <a:r>
              <a:rPr lang="en-US" sz="2000" dirty="0">
                <a:solidFill>
                  <a:schemeClr val="accent1"/>
                </a:solidFill>
                <a:effectLst/>
                <a:latin typeface="GT America Regular" pitchFamily="2" charset="0"/>
                <a:ea typeface="Calibri" panose="020F0502020204030204" pitchFamily="34" charset="0"/>
                <a:cs typeface="Times New Roman" panose="02020603050405020304" pitchFamily="18" charset="0"/>
              </a:rPr>
              <a:t>France has a large, wealthy and diversified economy </a:t>
            </a:r>
            <a:endParaRPr lang="en-US" sz="2000" dirty="0">
              <a:solidFill>
                <a:schemeClr val="accent1"/>
              </a:solidFill>
            </a:endParaRPr>
          </a:p>
        </p:txBody>
      </p:sp>
      <p:sp>
        <p:nvSpPr>
          <p:cNvPr id="24" name="Content Placeholder 4">
            <a:extLst>
              <a:ext uri="{FF2B5EF4-FFF2-40B4-BE49-F238E27FC236}">
                <a16:creationId xmlns:a16="http://schemas.microsoft.com/office/drawing/2014/main" id="{E99D41FE-3FF2-4B51-BB3F-F45211C391D6}"/>
              </a:ext>
            </a:extLst>
          </p:cNvPr>
          <p:cNvSpPr txBox="1">
            <a:spLocks/>
          </p:cNvSpPr>
          <p:nvPr/>
        </p:nvSpPr>
        <p:spPr>
          <a:xfrm>
            <a:off x="333925" y="1922859"/>
            <a:ext cx="5250817" cy="4297680"/>
          </a:xfrm>
          <a:prstGeom prst="rect">
            <a:avLst/>
          </a:prstGeom>
        </p:spPr>
        <p:txBody>
          <a:bodyPr vert="horz" wrap="square" lIns="0" tIns="0" rIns="0" bIns="0" numCol="1" spcCol="228600" rtlCol="0">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sz="2800" kern="1200">
                <a:solidFill>
                  <a:schemeClr val="bg2"/>
                </a:solidFill>
                <a:latin typeface="+mn-lt"/>
                <a:ea typeface="+mn-ea"/>
                <a:cs typeface="+mn-cs"/>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r>
              <a:rPr lang="en-US" sz="1600" dirty="0">
                <a:solidFill>
                  <a:schemeClr val="tx2"/>
                </a:solidFill>
              </a:rPr>
              <a:t>With nominal GDP of around $3.1 trillion in 2023, France’s economy is the </a:t>
            </a:r>
            <a:r>
              <a:rPr lang="en-US" sz="1600" b="1" dirty="0">
                <a:solidFill>
                  <a:schemeClr val="tx2"/>
                </a:solidFill>
              </a:rPr>
              <a:t>2</a:t>
            </a:r>
            <a:r>
              <a:rPr lang="en-US" sz="1600" b="1" baseline="30000" dirty="0">
                <a:solidFill>
                  <a:schemeClr val="tx2"/>
                </a:solidFill>
              </a:rPr>
              <a:t>nd</a:t>
            </a:r>
            <a:r>
              <a:rPr lang="en-US" sz="1600" b="1" dirty="0">
                <a:solidFill>
                  <a:schemeClr val="tx2"/>
                </a:solidFill>
              </a:rPr>
              <a:t> largest in the EU and 7th globally. </a:t>
            </a:r>
            <a:r>
              <a:rPr lang="en-US" sz="1600" dirty="0">
                <a:solidFill>
                  <a:schemeClr val="tx2"/>
                </a:solidFill>
              </a:rPr>
              <a:t> </a:t>
            </a:r>
          </a:p>
          <a:p>
            <a:pPr lvl="1" algn="just"/>
            <a:r>
              <a:rPr lang="en-US" sz="1600" dirty="0">
                <a:solidFill>
                  <a:schemeClr val="tx2"/>
                </a:solidFill>
              </a:rPr>
              <a:t> Economic strength at “a1” by the economy's large size, its diversification and wealth levels and high private-sector savings, which provide </a:t>
            </a:r>
            <a:r>
              <a:rPr lang="en-US" sz="1600" b="1" dirty="0">
                <a:solidFill>
                  <a:schemeClr val="tx2"/>
                </a:solidFill>
              </a:rPr>
              <a:t>sizeable shock absorption capacity. </a:t>
            </a:r>
          </a:p>
          <a:p>
            <a:pPr lvl="1" algn="just"/>
            <a:r>
              <a:rPr lang="en-US" sz="1600" dirty="0">
                <a:solidFill>
                  <a:schemeClr val="tx2"/>
                </a:solidFill>
              </a:rPr>
              <a:t>France's </a:t>
            </a:r>
            <a:r>
              <a:rPr lang="en-US" sz="1600" b="1" dirty="0">
                <a:solidFill>
                  <a:schemeClr val="tx2"/>
                </a:solidFill>
              </a:rPr>
              <a:t>growth performance generally tends to be less volatile </a:t>
            </a:r>
            <a:r>
              <a:rPr lang="en-US" sz="1600" dirty="0">
                <a:solidFill>
                  <a:schemeClr val="tx2"/>
                </a:solidFill>
              </a:rPr>
              <a:t>than that of close peers because of the stronger weight of domestic demand in GDP and limited openness of the economy.</a:t>
            </a:r>
          </a:p>
          <a:p>
            <a:pPr lvl="1" algn="just"/>
            <a:r>
              <a:rPr lang="en-US" sz="1600" dirty="0">
                <a:solidFill>
                  <a:schemeClr val="tx2"/>
                </a:solidFill>
              </a:rPr>
              <a:t>France's </a:t>
            </a:r>
            <a:r>
              <a:rPr lang="en-US" sz="1600" b="1" dirty="0">
                <a:solidFill>
                  <a:schemeClr val="tx2"/>
                </a:solidFill>
              </a:rPr>
              <a:t>more benign demographic profile </a:t>
            </a:r>
            <a:r>
              <a:rPr lang="en-US" sz="1600" dirty="0">
                <a:solidFill>
                  <a:schemeClr val="tx2"/>
                </a:solidFill>
              </a:rPr>
              <a:t>is a source of credit strength, as it implies significantly less pressure on potential growth, which we estimate at around 1.3%.</a:t>
            </a:r>
          </a:p>
          <a:p>
            <a:pPr lvl="1" algn="just"/>
            <a:r>
              <a:rPr lang="en-US" sz="1600" dirty="0">
                <a:solidFill>
                  <a:schemeClr val="tx2"/>
                </a:solidFill>
              </a:rPr>
              <a:t>Despite the pension reform, </a:t>
            </a:r>
            <a:r>
              <a:rPr lang="en-US" sz="1600" b="1" dirty="0" err="1">
                <a:solidFill>
                  <a:schemeClr val="tx2"/>
                </a:solidFill>
              </a:rPr>
              <a:t>labour</a:t>
            </a:r>
            <a:r>
              <a:rPr lang="en-US" sz="1600" b="1" dirty="0">
                <a:solidFill>
                  <a:schemeClr val="tx2"/>
                </a:solidFill>
              </a:rPr>
              <a:t> market participation remains low</a:t>
            </a:r>
            <a:r>
              <a:rPr lang="en-US" sz="1600" dirty="0">
                <a:solidFill>
                  <a:schemeClr val="tx2"/>
                </a:solidFill>
              </a:rPr>
              <a:t> relative to other European economies s, dragged down by low participation of younger and older workers.</a:t>
            </a:r>
          </a:p>
        </p:txBody>
      </p:sp>
      <p:sp>
        <p:nvSpPr>
          <p:cNvPr id="26" name="Text Box 4">
            <a:extLst>
              <a:ext uri="{FF2B5EF4-FFF2-40B4-BE49-F238E27FC236}">
                <a16:creationId xmlns:a16="http://schemas.microsoft.com/office/drawing/2014/main" id="{590C9C52-1D13-439B-B8D8-CA6FE16ABF06}"/>
              </a:ext>
            </a:extLst>
          </p:cNvPr>
          <p:cNvSpPr txBox="1">
            <a:spLocks noChangeArrowheads="1"/>
          </p:cNvSpPr>
          <p:nvPr/>
        </p:nvSpPr>
        <p:spPr bwMode="auto">
          <a:xfrm>
            <a:off x="6113462" y="1656281"/>
            <a:ext cx="5855836" cy="265813"/>
          </a:xfrm>
          <a:prstGeom prst="rect">
            <a:avLst/>
          </a:prstGeom>
          <a:noFill/>
          <a:ln w="9525">
            <a:noFill/>
            <a:miter lim="800000"/>
            <a:headEnd/>
            <a:tailEnd/>
          </a:ln>
          <a:effectLst/>
        </p:spPr>
        <p:txBody>
          <a:bodyPr lIns="0" tIns="0" rIns="0" bIns="0"/>
          <a:lstStyle/>
          <a:p>
            <a:pPr>
              <a:spcBef>
                <a:spcPct val="0"/>
              </a:spcBef>
            </a:pPr>
            <a:r>
              <a:rPr lang="en-US" sz="1600" b="1" dirty="0"/>
              <a:t>France has a large economy, although growth is weaker than peers'</a:t>
            </a:r>
            <a:endParaRPr lang="en-GB" sz="1600" b="1" dirty="0"/>
          </a:p>
        </p:txBody>
      </p:sp>
      <p:sp>
        <p:nvSpPr>
          <p:cNvPr id="27" name="Text Box 4">
            <a:extLst>
              <a:ext uri="{FF2B5EF4-FFF2-40B4-BE49-F238E27FC236}">
                <a16:creationId xmlns:a16="http://schemas.microsoft.com/office/drawing/2014/main" id="{585CEF69-B224-45A5-BC01-A786D3A3C03E}"/>
              </a:ext>
            </a:extLst>
          </p:cNvPr>
          <p:cNvSpPr txBox="1">
            <a:spLocks noChangeArrowheads="1"/>
          </p:cNvSpPr>
          <p:nvPr/>
        </p:nvSpPr>
        <p:spPr bwMode="auto">
          <a:xfrm>
            <a:off x="6324601" y="6014137"/>
            <a:ext cx="5616577" cy="247332"/>
          </a:xfrm>
          <a:prstGeom prst="rect">
            <a:avLst/>
          </a:prstGeom>
          <a:noFill/>
          <a:ln w="9525">
            <a:noFill/>
            <a:miter lim="800000"/>
            <a:headEnd/>
            <a:tailEnd/>
          </a:ln>
          <a:effectLst/>
        </p:spPr>
        <p:txBody>
          <a:bodyPr lIns="0" tIns="0" rIns="0" bIns="0"/>
          <a:lstStyle/>
          <a:p>
            <a:pPr>
              <a:spcBef>
                <a:spcPct val="0"/>
              </a:spcBef>
            </a:pPr>
            <a:r>
              <a:rPr lang="en-GB" sz="1000" dirty="0">
                <a:solidFill>
                  <a:srgbClr val="808080"/>
                </a:solidFill>
              </a:rPr>
              <a:t>Note: Size of the bubble = Nominal GDP (US$ billion) in 2023</a:t>
            </a:r>
          </a:p>
          <a:p>
            <a:pPr>
              <a:spcBef>
                <a:spcPct val="0"/>
              </a:spcBef>
            </a:pPr>
            <a:r>
              <a:rPr lang="en-GB" sz="1000" i="1" dirty="0">
                <a:solidFill>
                  <a:srgbClr val="808080"/>
                </a:solidFill>
              </a:rPr>
              <a:t>Sources: National authorities, Moody’s Ratings </a:t>
            </a:r>
            <a:endParaRPr lang="en-GB" sz="800" i="1" dirty="0">
              <a:solidFill>
                <a:srgbClr val="808080"/>
              </a:solidFill>
            </a:endParaRPr>
          </a:p>
          <a:p>
            <a:pPr>
              <a:spcBef>
                <a:spcPct val="0"/>
              </a:spcBef>
            </a:pPr>
            <a:endParaRPr lang="en-US" b="0" dirty="0">
              <a:solidFill>
                <a:srgbClr val="808080"/>
              </a:solidFill>
            </a:endParaRPr>
          </a:p>
        </p:txBody>
      </p:sp>
      <p:cxnSp>
        <p:nvCxnSpPr>
          <p:cNvPr id="12" name="Straight Connector 11">
            <a:extLst>
              <a:ext uri="{FF2B5EF4-FFF2-40B4-BE49-F238E27FC236}">
                <a16:creationId xmlns:a16="http://schemas.microsoft.com/office/drawing/2014/main" id="{62EF2A9A-2FD9-4E24-9F93-25B79D7C8F71}"/>
              </a:ext>
            </a:extLst>
          </p:cNvPr>
          <p:cNvCxnSpPr/>
          <p:nvPr/>
        </p:nvCxnSpPr>
        <p:spPr>
          <a:xfrm>
            <a:off x="5867400" y="2057400"/>
            <a:ext cx="0" cy="402859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9D86BA5-696F-420D-8F9A-99659CEB374A}"/>
              </a:ext>
            </a:extLst>
          </p:cNvPr>
          <p:cNvSpPr txBox="1"/>
          <p:nvPr/>
        </p:nvSpPr>
        <p:spPr>
          <a:xfrm>
            <a:off x="6165850" y="2140759"/>
            <a:ext cx="4526279" cy="184666"/>
          </a:xfrm>
          <a:prstGeom prst="rect">
            <a:avLst/>
          </a:prstGeom>
          <a:noFill/>
        </p:spPr>
        <p:txBody>
          <a:bodyPr wrap="square" lIns="0" tIns="0" rIns="0" bIns="0" rtlCol="0">
            <a:spAutoFit/>
          </a:bodyPr>
          <a:lstStyle/>
          <a:p>
            <a:pPr>
              <a:spcAft>
                <a:spcPts val="1200"/>
              </a:spcAft>
            </a:pPr>
            <a:r>
              <a:rPr lang="en-US" sz="1200" dirty="0">
                <a:solidFill>
                  <a:srgbClr val="808080"/>
                </a:solidFill>
              </a:rPr>
              <a:t>Bubble size represents the size of nominal GDP</a:t>
            </a:r>
          </a:p>
        </p:txBody>
      </p:sp>
      <p:sp>
        <p:nvSpPr>
          <p:cNvPr id="11" name="TextBox 10">
            <a:extLst>
              <a:ext uri="{FF2B5EF4-FFF2-40B4-BE49-F238E27FC236}">
                <a16:creationId xmlns:a16="http://schemas.microsoft.com/office/drawing/2014/main" id="{286945C6-DA4B-2EF6-8DB7-20F8C42AB33A}"/>
              </a:ext>
            </a:extLst>
          </p:cNvPr>
          <p:cNvSpPr txBox="1"/>
          <p:nvPr/>
        </p:nvSpPr>
        <p:spPr>
          <a:xfrm>
            <a:off x="7672482" y="5666975"/>
            <a:ext cx="3019647" cy="167097"/>
          </a:xfrm>
          <a:prstGeom prst="rect">
            <a:avLst/>
          </a:prstGeom>
          <a:noFill/>
        </p:spPr>
        <p:txBody>
          <a:bodyPr wrap="square" lIns="0" tIns="0" rIns="0" bIns="0" rtlCol="0">
            <a:noAutofit/>
          </a:bodyPr>
          <a:lstStyle/>
          <a:p>
            <a:pPr algn="l">
              <a:lnSpc>
                <a:spcPct val="101000"/>
              </a:lnSpc>
              <a:spcAft>
                <a:spcPts val="600"/>
              </a:spcAft>
            </a:pPr>
            <a:r>
              <a:rPr lang="it-IT" sz="1000" b="0" i="0" dirty="0">
                <a:solidFill>
                  <a:srgbClr val="4F5153"/>
                </a:solidFill>
                <a:effectLst/>
                <a:latin typeface="Arial" panose="020B0604020202020204" pitchFamily="34" charset="0"/>
              </a:rPr>
              <a:t>GDP per capita (2023),US$ PPP</a:t>
            </a:r>
            <a:endParaRPr kumimoji="0" lang="fr-FR" sz="1000" b="0" i="0" u="none" strike="noStrike" kern="1200" cap="none" spc="0" normalizeH="0" baseline="0" noProof="0" dirty="0" err="1">
              <a:ln>
                <a:noFill/>
              </a:ln>
              <a:solidFill>
                <a:srgbClr val="4F5153"/>
              </a:solidFill>
              <a:effectLst/>
              <a:uLnTx/>
              <a:uFillTx/>
              <a:latin typeface="GT America Regular"/>
              <a:ea typeface="GT America Regular" charset="0"/>
              <a:cs typeface="GT America Regular" charset="0"/>
            </a:endParaRPr>
          </a:p>
        </p:txBody>
      </p:sp>
      <p:sp>
        <p:nvSpPr>
          <p:cNvPr id="13" name="TextBox 12">
            <a:extLst>
              <a:ext uri="{FF2B5EF4-FFF2-40B4-BE49-F238E27FC236}">
                <a16:creationId xmlns:a16="http://schemas.microsoft.com/office/drawing/2014/main" id="{6F17DC64-DEE8-50D7-1AAF-D16DE986D6D8}"/>
              </a:ext>
            </a:extLst>
          </p:cNvPr>
          <p:cNvSpPr txBox="1"/>
          <p:nvPr/>
        </p:nvSpPr>
        <p:spPr>
          <a:xfrm rot="10800000">
            <a:off x="6175382" y="2809903"/>
            <a:ext cx="298438" cy="1754372"/>
          </a:xfrm>
          <a:prstGeom prst="rect">
            <a:avLst/>
          </a:prstGeom>
          <a:noFill/>
        </p:spPr>
        <p:txBody>
          <a:bodyPr vert="eaVert" wrap="square" lIns="0" tIns="0" rIns="0" bIns="0" rtlCol="0">
            <a:noAutofit/>
          </a:bodyPr>
          <a:lstStyle/>
          <a:p>
            <a:pPr algn="ctr">
              <a:lnSpc>
                <a:spcPct val="101000"/>
              </a:lnSpc>
              <a:spcAft>
                <a:spcPts val="600"/>
              </a:spcAft>
            </a:pPr>
            <a:r>
              <a:rPr lang="en-US" sz="1000" b="0" i="0" dirty="0">
                <a:solidFill>
                  <a:srgbClr val="4F5153"/>
                </a:solidFill>
                <a:effectLst/>
                <a:latin typeface="Arial" panose="020B0604020202020204" pitchFamily="34" charset="0"/>
              </a:rPr>
              <a:t>Average Real GDP Growth (2019-2028) %</a:t>
            </a:r>
            <a:endParaRPr kumimoji="0" lang="fr-FR" sz="1000" b="0" i="0" u="none" strike="noStrike" kern="1200" cap="none" spc="0" normalizeH="0" baseline="0" noProof="0" dirty="0" err="1">
              <a:ln>
                <a:noFill/>
              </a:ln>
              <a:solidFill>
                <a:srgbClr val="4F5153"/>
              </a:solidFill>
              <a:effectLst/>
              <a:uLnTx/>
              <a:uFillTx/>
              <a:latin typeface="GT America Regular"/>
              <a:ea typeface="GT America Regular" charset="0"/>
              <a:cs typeface="GT America Regular" charset="0"/>
            </a:endParaRPr>
          </a:p>
        </p:txBody>
      </p:sp>
      <p:graphicFrame>
        <p:nvGraphicFramePr>
          <p:cNvPr id="2" name="Chart 1">
            <a:extLst>
              <a:ext uri="{FF2B5EF4-FFF2-40B4-BE49-F238E27FC236}">
                <a16:creationId xmlns:a16="http://schemas.microsoft.com/office/drawing/2014/main" id="{5E6D529D-3537-4F69-A748-85C4737E7785}"/>
              </a:ext>
            </a:extLst>
          </p:cNvPr>
          <p:cNvGraphicFramePr>
            <a:graphicFrameLocks/>
          </p:cNvGraphicFramePr>
          <p:nvPr>
            <p:extLst>
              <p:ext uri="{D42A27DB-BD31-4B8C-83A1-F6EECF244321}">
                <p14:modId xmlns:p14="http://schemas.microsoft.com/office/powerpoint/2010/main" val="3735278285"/>
              </p:ext>
            </p:extLst>
          </p:nvPr>
        </p:nvGraphicFramePr>
        <p:xfrm>
          <a:off x="6555378" y="2522049"/>
          <a:ext cx="4526279" cy="30076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518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Institutions and Governance Strength: “aa3”</a:t>
            </a:r>
          </a:p>
        </p:txBody>
      </p:sp>
      <p:sp>
        <p:nvSpPr>
          <p:cNvPr id="6" name="Text Placeholder 5"/>
          <p:cNvSpPr>
            <a:spLocks noGrp="1"/>
          </p:cNvSpPr>
          <p:nvPr>
            <p:ph type="body" sz="quarter" idx="10"/>
          </p:nvPr>
        </p:nvSpPr>
        <p:spPr>
          <a:xfrm>
            <a:off x="479425" y="1077238"/>
            <a:ext cx="11268075" cy="369332"/>
          </a:xfrm>
        </p:spPr>
        <p:txBody>
          <a:bodyPr/>
          <a:lstStyle/>
          <a:p>
            <a:r>
              <a:rPr lang="en-US" sz="2400" dirty="0">
                <a:solidFill>
                  <a:schemeClr val="accent1"/>
                </a:solidFill>
              </a:rPr>
              <a:t>High-quality governing institutions, though budget management is an area of weakness</a:t>
            </a:r>
          </a:p>
        </p:txBody>
      </p:sp>
      <p:sp>
        <p:nvSpPr>
          <p:cNvPr id="24" name="Content Placeholder 4">
            <a:extLst>
              <a:ext uri="{FF2B5EF4-FFF2-40B4-BE49-F238E27FC236}">
                <a16:creationId xmlns:a16="http://schemas.microsoft.com/office/drawing/2014/main" id="{1D3A962C-BAD0-4FA7-8144-76D95F190B15}"/>
              </a:ext>
            </a:extLst>
          </p:cNvPr>
          <p:cNvSpPr txBox="1">
            <a:spLocks/>
          </p:cNvSpPr>
          <p:nvPr/>
        </p:nvSpPr>
        <p:spPr>
          <a:xfrm>
            <a:off x="342465" y="2260454"/>
            <a:ext cx="5387835" cy="3200400"/>
          </a:xfrm>
          <a:prstGeom prst="rect">
            <a:avLst/>
          </a:prstGeom>
        </p:spPr>
        <p:txBody>
          <a:bodyPr vert="horz" wrap="square" lIns="0" tIns="0" rIns="0" bIns="0" numCol="1" spcCol="228600" rtlCol="0">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sz="2800" kern="1200">
                <a:solidFill>
                  <a:schemeClr val="bg2"/>
                </a:solidFill>
                <a:latin typeface="+mn-lt"/>
                <a:ea typeface="+mn-ea"/>
                <a:cs typeface="+mn-cs"/>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r>
              <a:rPr lang="en-US" sz="1800" dirty="0">
                <a:solidFill>
                  <a:schemeClr val="tx2"/>
                </a:solidFill>
              </a:rPr>
              <a:t>France’s </a:t>
            </a:r>
            <a:r>
              <a:rPr lang="en-US" sz="1800" b="1" dirty="0">
                <a:solidFill>
                  <a:schemeClr val="tx2"/>
                </a:solidFill>
              </a:rPr>
              <a:t>“aa3” </a:t>
            </a:r>
            <a:r>
              <a:rPr lang="en-US" sz="1800" dirty="0">
                <a:solidFill>
                  <a:schemeClr val="tx2"/>
                </a:solidFill>
              </a:rPr>
              <a:t>institutions ad governance strength score reflects </a:t>
            </a:r>
            <a:r>
              <a:rPr lang="en-US" sz="1800" b="1" dirty="0">
                <a:solidFill>
                  <a:schemeClr val="tx2"/>
                </a:solidFill>
              </a:rPr>
              <a:t>sound and highly competent public institutions, </a:t>
            </a:r>
            <a:r>
              <a:rPr lang="en-US" sz="1800" dirty="0">
                <a:solidFill>
                  <a:schemeClr val="tx2"/>
                </a:solidFill>
              </a:rPr>
              <a:t>although the </a:t>
            </a:r>
            <a:r>
              <a:rPr lang="en-US" sz="1800" b="1" dirty="0">
                <a:solidFill>
                  <a:schemeClr val="tx2"/>
                </a:solidFill>
              </a:rPr>
              <a:t>unprecedented political situation </a:t>
            </a:r>
            <a:r>
              <a:rPr lang="en-US" sz="1800" dirty="0">
                <a:solidFill>
                  <a:schemeClr val="tx2"/>
                </a:solidFill>
              </a:rPr>
              <a:t>is testing the country’s institutional setting</a:t>
            </a:r>
            <a:r>
              <a:rPr lang="en-US" sz="1800" b="1" dirty="0">
                <a:solidFill>
                  <a:schemeClr val="tx2"/>
                </a:solidFill>
              </a:rPr>
              <a:t>. </a:t>
            </a:r>
          </a:p>
          <a:p>
            <a:pPr lvl="1" algn="just"/>
            <a:r>
              <a:rPr lang="en-US" sz="1800" dirty="0">
                <a:solidFill>
                  <a:schemeClr val="tx2"/>
                </a:solidFill>
              </a:rPr>
              <a:t>The significant </a:t>
            </a:r>
            <a:r>
              <a:rPr lang="en-US" sz="1800" b="1" dirty="0">
                <a:solidFill>
                  <a:schemeClr val="tx2"/>
                </a:solidFill>
              </a:rPr>
              <a:t>progress on structural reforms </a:t>
            </a:r>
            <a:r>
              <a:rPr lang="en-US" sz="1800" dirty="0">
                <a:solidFill>
                  <a:schemeClr val="tx2"/>
                </a:solidFill>
              </a:rPr>
              <a:t>achieved in the last decade are supportive of our assessment of monetary and macroeconomic policy effectiveness but reform implementation remains difficult.</a:t>
            </a:r>
          </a:p>
          <a:p>
            <a:pPr lvl="1" algn="just"/>
            <a:r>
              <a:rPr lang="en-US" sz="1800" b="1" dirty="0">
                <a:solidFill>
                  <a:schemeClr val="tx2"/>
                </a:solidFill>
              </a:rPr>
              <a:t>Fiscal policy effectiveness is a particular weakness </a:t>
            </a:r>
            <a:r>
              <a:rPr lang="en-US" sz="1800" dirty="0">
                <a:solidFill>
                  <a:schemeClr val="tx2"/>
                </a:solidFill>
              </a:rPr>
              <a:t>with a score of “baa”, reflecting France's difficulty in reducing the budget deficit and the public debt ratio on a sustained basis.</a:t>
            </a:r>
          </a:p>
          <a:p>
            <a:pPr lvl="1" algn="just"/>
            <a:endParaRPr lang="en-US" sz="1800" dirty="0"/>
          </a:p>
        </p:txBody>
      </p:sp>
      <p:sp>
        <p:nvSpPr>
          <p:cNvPr id="25" name="Text Box 4">
            <a:extLst>
              <a:ext uri="{FF2B5EF4-FFF2-40B4-BE49-F238E27FC236}">
                <a16:creationId xmlns:a16="http://schemas.microsoft.com/office/drawing/2014/main" id="{8135B087-9E73-4E42-9BE2-D066DEFF74C0}"/>
              </a:ext>
            </a:extLst>
          </p:cNvPr>
          <p:cNvSpPr txBox="1">
            <a:spLocks noChangeArrowheads="1"/>
          </p:cNvSpPr>
          <p:nvPr/>
        </p:nvSpPr>
        <p:spPr bwMode="auto">
          <a:xfrm>
            <a:off x="6324601" y="2083395"/>
            <a:ext cx="5616577" cy="738664"/>
          </a:xfrm>
          <a:prstGeom prst="rect">
            <a:avLst/>
          </a:prstGeom>
          <a:noFill/>
          <a:ln w="9525">
            <a:noFill/>
            <a:miter lim="800000"/>
            <a:headEnd/>
            <a:tailEnd/>
          </a:ln>
          <a:effectLst/>
        </p:spPr>
        <p:txBody>
          <a:bodyPr lIns="0" tIns="0" rIns="0" bIns="0"/>
          <a:lstStyle/>
          <a:p>
            <a:pPr>
              <a:spcBef>
                <a:spcPct val="0"/>
              </a:spcBef>
            </a:pPr>
            <a:r>
              <a:rPr lang="en-US" sz="1600" b="1" dirty="0"/>
              <a:t>International surveys point to the strong quality of institutions</a:t>
            </a:r>
            <a:endParaRPr lang="en-GB" sz="1600" b="1" dirty="0"/>
          </a:p>
          <a:p>
            <a:pPr>
              <a:spcBef>
                <a:spcPct val="0"/>
              </a:spcBef>
            </a:pPr>
            <a:r>
              <a:rPr lang="en-US" sz="1200" dirty="0">
                <a:solidFill>
                  <a:srgbClr val="808080"/>
                </a:solidFill>
              </a:rPr>
              <a:t>Percentile rank in our rating universe (2023)</a:t>
            </a:r>
          </a:p>
          <a:p>
            <a:pPr>
              <a:spcBef>
                <a:spcPct val="0"/>
              </a:spcBef>
            </a:pPr>
            <a:endParaRPr lang="en-GB" sz="1200" dirty="0">
              <a:solidFill>
                <a:srgbClr val="808080"/>
              </a:solidFill>
            </a:endParaRPr>
          </a:p>
          <a:p>
            <a:pPr>
              <a:spcBef>
                <a:spcPct val="0"/>
              </a:spcBef>
            </a:pPr>
            <a:endParaRPr lang="en-US" b="0" dirty="0">
              <a:solidFill>
                <a:srgbClr val="808080"/>
              </a:solidFill>
            </a:endParaRPr>
          </a:p>
        </p:txBody>
      </p:sp>
      <p:sp>
        <p:nvSpPr>
          <p:cNvPr id="27" name="Text Box 4">
            <a:extLst>
              <a:ext uri="{FF2B5EF4-FFF2-40B4-BE49-F238E27FC236}">
                <a16:creationId xmlns:a16="http://schemas.microsoft.com/office/drawing/2014/main" id="{08120C6B-C647-4B29-90D3-092BC6B653E3}"/>
              </a:ext>
            </a:extLst>
          </p:cNvPr>
          <p:cNvSpPr txBox="1">
            <a:spLocks noChangeArrowheads="1"/>
          </p:cNvSpPr>
          <p:nvPr/>
        </p:nvSpPr>
        <p:spPr bwMode="auto">
          <a:xfrm>
            <a:off x="6324601" y="5573339"/>
            <a:ext cx="5616577" cy="247332"/>
          </a:xfrm>
          <a:prstGeom prst="rect">
            <a:avLst/>
          </a:prstGeom>
          <a:noFill/>
          <a:ln w="9525">
            <a:noFill/>
            <a:miter lim="800000"/>
            <a:headEnd/>
            <a:tailEnd/>
          </a:ln>
          <a:effectLst/>
        </p:spPr>
        <p:txBody>
          <a:bodyPr lIns="0" tIns="0" rIns="0" bIns="0"/>
          <a:lstStyle/>
          <a:p>
            <a:pPr>
              <a:spcBef>
                <a:spcPct val="0"/>
              </a:spcBef>
            </a:pPr>
            <a:r>
              <a:rPr lang="en-GB" sz="1000" i="1" dirty="0">
                <a:solidFill>
                  <a:srgbClr val="808080"/>
                </a:solidFill>
              </a:rPr>
              <a:t>Sources: Worldwide Governance Indicators, Moody’s  Ratings </a:t>
            </a:r>
            <a:endParaRPr lang="en-GB" sz="800" i="1" dirty="0">
              <a:solidFill>
                <a:srgbClr val="808080"/>
              </a:solidFill>
            </a:endParaRPr>
          </a:p>
          <a:p>
            <a:pPr>
              <a:spcBef>
                <a:spcPct val="0"/>
              </a:spcBef>
            </a:pPr>
            <a:endParaRPr lang="en-US" b="0" dirty="0">
              <a:solidFill>
                <a:srgbClr val="808080"/>
              </a:solidFill>
            </a:endParaRPr>
          </a:p>
        </p:txBody>
      </p:sp>
      <p:cxnSp>
        <p:nvCxnSpPr>
          <p:cNvPr id="9" name="Straight Connector 8">
            <a:extLst>
              <a:ext uri="{FF2B5EF4-FFF2-40B4-BE49-F238E27FC236}">
                <a16:creationId xmlns:a16="http://schemas.microsoft.com/office/drawing/2014/main" id="{9E6A59C6-260E-4659-B78F-8AD288A22748}"/>
              </a:ext>
            </a:extLst>
          </p:cNvPr>
          <p:cNvCxnSpPr/>
          <p:nvPr/>
        </p:nvCxnSpPr>
        <p:spPr>
          <a:xfrm>
            <a:off x="6004560" y="2181066"/>
            <a:ext cx="0" cy="402859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43211014"/>
              </p:ext>
            </p:extLst>
          </p:nvPr>
        </p:nvGraphicFramePr>
        <p:xfrm>
          <a:off x="6324600" y="2796364"/>
          <a:ext cx="4839585" cy="26644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682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Susceptibility to Event Risk: “baa”</a:t>
            </a:r>
          </a:p>
        </p:txBody>
      </p:sp>
      <p:sp>
        <p:nvSpPr>
          <p:cNvPr id="6" name="Text Placeholder 5"/>
          <p:cNvSpPr>
            <a:spLocks noGrp="1"/>
          </p:cNvSpPr>
          <p:nvPr>
            <p:ph type="body" sz="quarter" idx="10"/>
          </p:nvPr>
        </p:nvSpPr>
        <p:spPr>
          <a:xfrm>
            <a:off x="479425" y="1077238"/>
            <a:ext cx="11268075" cy="430887"/>
          </a:xfrm>
        </p:spPr>
        <p:txBody>
          <a:bodyPr/>
          <a:lstStyle/>
          <a:p>
            <a:r>
              <a:rPr lang="en-US" dirty="0">
                <a:solidFill>
                  <a:schemeClr val="accent1"/>
                </a:solidFill>
              </a:rPr>
              <a:t>The Russian invasion of Ukraine has increased geopolitical risks for France</a:t>
            </a:r>
          </a:p>
        </p:txBody>
      </p:sp>
      <p:sp>
        <p:nvSpPr>
          <p:cNvPr id="24" name="Content Placeholder 4">
            <a:extLst>
              <a:ext uri="{FF2B5EF4-FFF2-40B4-BE49-F238E27FC236}">
                <a16:creationId xmlns:a16="http://schemas.microsoft.com/office/drawing/2014/main" id="{A331701C-8A7A-4EB5-9B4A-F5FE1D56E807}"/>
              </a:ext>
            </a:extLst>
          </p:cNvPr>
          <p:cNvSpPr txBox="1">
            <a:spLocks/>
          </p:cNvSpPr>
          <p:nvPr/>
        </p:nvSpPr>
        <p:spPr>
          <a:xfrm>
            <a:off x="490855" y="2423160"/>
            <a:ext cx="10508617" cy="2861589"/>
          </a:xfrm>
          <a:prstGeom prst="rect">
            <a:avLst/>
          </a:prstGeom>
        </p:spPr>
        <p:txBody>
          <a:bodyPr vert="horz" wrap="square" lIns="0" tIns="0" rIns="0" bIns="0" numCol="1" spcCol="228600" rtlCol="0">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sz="2800" kern="1200">
                <a:solidFill>
                  <a:schemeClr val="bg2"/>
                </a:solidFill>
                <a:latin typeface="+mn-lt"/>
                <a:ea typeface="+mn-ea"/>
                <a:cs typeface="+mn-cs"/>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r>
              <a:rPr lang="en-US" sz="1800" dirty="0">
                <a:solidFill>
                  <a:schemeClr val="tx2"/>
                </a:solidFill>
              </a:rPr>
              <a:t>Susceptibility to event risk evaluates a country’s vulnerability to the risk that sudden events may severely strain public finances, thus increasing the country’s probability of default.</a:t>
            </a:r>
          </a:p>
          <a:p>
            <a:pPr lvl="1" algn="just"/>
            <a:r>
              <a:rPr lang="en-US" sz="1800" dirty="0">
                <a:solidFill>
                  <a:schemeClr val="tx2"/>
                </a:solidFill>
              </a:rPr>
              <a:t>Such risks include political, government liquidity, banking sector and external vulnerability risks.</a:t>
            </a:r>
            <a:endParaRPr lang="en-GB" sz="1800" dirty="0">
              <a:solidFill>
                <a:schemeClr val="tx2"/>
              </a:solidFill>
            </a:endParaRPr>
          </a:p>
          <a:p>
            <a:pPr lvl="1" algn="just"/>
            <a:r>
              <a:rPr lang="en-GB" sz="1800" dirty="0">
                <a:solidFill>
                  <a:schemeClr val="tx2"/>
                </a:solidFill>
              </a:rPr>
              <a:t>France’s susceptibility to event risk reflects the </a:t>
            </a:r>
            <a:r>
              <a:rPr lang="en-GB" sz="1800" b="1" dirty="0">
                <a:solidFill>
                  <a:schemeClr val="tx2"/>
                </a:solidFill>
              </a:rPr>
              <a:t>political risk </a:t>
            </a:r>
            <a:r>
              <a:rPr lang="en-GB" sz="1800" dirty="0">
                <a:solidFill>
                  <a:schemeClr val="tx2"/>
                </a:solidFill>
              </a:rPr>
              <a:t>driven by </a:t>
            </a:r>
            <a:r>
              <a:rPr lang="en-US" sz="1800" dirty="0">
                <a:solidFill>
                  <a:schemeClr val="tx2"/>
                </a:solidFill>
              </a:rPr>
              <a:t>the Russian invasion in Ukraine (Ca stable) that marks a paradigm shift in the post-Cold War European security order. </a:t>
            </a:r>
          </a:p>
          <a:p>
            <a:pPr lvl="1" algn="just"/>
            <a:r>
              <a:rPr lang="en-US" sz="1800" b="1" dirty="0">
                <a:solidFill>
                  <a:schemeClr val="tx2"/>
                </a:solidFill>
              </a:rPr>
              <a:t>Government liquidity</a:t>
            </a:r>
            <a:r>
              <a:rPr lang="en-US" sz="1800" dirty="0">
                <a:solidFill>
                  <a:schemeClr val="tx2"/>
                </a:solidFill>
              </a:rPr>
              <a:t> and </a:t>
            </a:r>
            <a:r>
              <a:rPr lang="en-US" sz="1800" b="1" dirty="0">
                <a:solidFill>
                  <a:schemeClr val="tx2"/>
                </a:solidFill>
              </a:rPr>
              <a:t>external vulnerabilit</a:t>
            </a:r>
            <a:r>
              <a:rPr lang="en-US" sz="1800" dirty="0">
                <a:solidFill>
                  <a:schemeClr val="tx2"/>
                </a:solidFill>
              </a:rPr>
              <a:t>y risks are very low.</a:t>
            </a:r>
          </a:p>
          <a:p>
            <a:pPr lvl="1" algn="just"/>
            <a:r>
              <a:rPr lang="en-US" sz="1800" b="1" dirty="0">
                <a:solidFill>
                  <a:schemeClr val="tx2"/>
                </a:solidFill>
              </a:rPr>
              <a:t>Banking sector</a:t>
            </a:r>
            <a:r>
              <a:rPr lang="en-US" sz="1800" dirty="0">
                <a:solidFill>
                  <a:schemeClr val="tx2"/>
                </a:solidFill>
              </a:rPr>
              <a:t> risk is moderate, reflecting a large size and strong </a:t>
            </a:r>
            <a:r>
              <a:rPr lang="en-US" sz="1800">
                <a:solidFill>
                  <a:schemeClr val="tx2"/>
                </a:solidFill>
              </a:rPr>
              <a:t>financial institutions.</a:t>
            </a:r>
            <a:endParaRPr lang="en-US" sz="1800" dirty="0">
              <a:solidFill>
                <a:schemeClr val="tx2"/>
              </a:solidFill>
            </a:endParaRPr>
          </a:p>
        </p:txBody>
      </p:sp>
      <p:sp>
        <p:nvSpPr>
          <p:cNvPr id="27" name="Text Box 4">
            <a:extLst>
              <a:ext uri="{FF2B5EF4-FFF2-40B4-BE49-F238E27FC236}">
                <a16:creationId xmlns:a16="http://schemas.microsoft.com/office/drawing/2014/main" id="{6227B77B-8143-4342-AC79-E70EFA46A1E0}"/>
              </a:ext>
            </a:extLst>
          </p:cNvPr>
          <p:cNvSpPr txBox="1">
            <a:spLocks noChangeArrowheads="1"/>
          </p:cNvSpPr>
          <p:nvPr/>
        </p:nvSpPr>
        <p:spPr bwMode="auto">
          <a:xfrm>
            <a:off x="6257290" y="2057400"/>
            <a:ext cx="5233670" cy="539115"/>
          </a:xfrm>
          <a:prstGeom prst="rect">
            <a:avLst/>
          </a:prstGeom>
          <a:noFill/>
          <a:ln w="9525">
            <a:noFill/>
            <a:miter lim="800000"/>
            <a:headEnd/>
            <a:tailEnd/>
          </a:ln>
          <a:effectLst/>
        </p:spPr>
        <p:txBody>
          <a:bodyPr lIns="0" tIns="0" rIns="0" bIns="0"/>
          <a:lstStyle/>
          <a:p>
            <a:pPr>
              <a:spcBef>
                <a:spcPct val="0"/>
              </a:spcBef>
            </a:pPr>
            <a:endParaRPr lang="en-US" b="0" dirty="0">
              <a:solidFill>
                <a:srgbClr val="808080"/>
              </a:solidFill>
            </a:endParaRPr>
          </a:p>
        </p:txBody>
      </p:sp>
      <p:sp>
        <p:nvSpPr>
          <p:cNvPr id="28" name="Text Box 4">
            <a:extLst>
              <a:ext uri="{FF2B5EF4-FFF2-40B4-BE49-F238E27FC236}">
                <a16:creationId xmlns:a16="http://schemas.microsoft.com/office/drawing/2014/main" id="{69C24C00-BCDF-4A35-BC84-89F584BCEA59}"/>
              </a:ext>
            </a:extLst>
          </p:cNvPr>
          <p:cNvSpPr txBox="1">
            <a:spLocks noChangeArrowheads="1"/>
          </p:cNvSpPr>
          <p:nvPr/>
        </p:nvSpPr>
        <p:spPr bwMode="auto">
          <a:xfrm>
            <a:off x="4998720" y="6035040"/>
            <a:ext cx="5616577" cy="247332"/>
          </a:xfrm>
          <a:prstGeom prst="rect">
            <a:avLst/>
          </a:prstGeom>
          <a:noFill/>
          <a:ln w="9525">
            <a:noFill/>
            <a:miter lim="800000"/>
            <a:headEnd/>
            <a:tailEnd/>
          </a:ln>
          <a:effectLst/>
        </p:spPr>
        <p:txBody>
          <a:bodyPr lIns="0" tIns="0" rIns="0" bIns="0"/>
          <a:lstStyle/>
          <a:p>
            <a:pPr>
              <a:spcBef>
                <a:spcPct val="0"/>
              </a:spcBef>
            </a:pPr>
            <a:endParaRPr lang="en-US" b="0" dirty="0">
              <a:solidFill>
                <a:srgbClr val="808080"/>
              </a:solidFill>
            </a:endParaRPr>
          </a:p>
        </p:txBody>
      </p:sp>
    </p:spTree>
    <p:extLst>
      <p:ext uri="{BB962C8B-B14F-4D97-AF65-F5344CB8AC3E}">
        <p14:creationId xmlns:p14="http://schemas.microsoft.com/office/powerpoint/2010/main" val="403933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Public finances</a:t>
            </a:r>
          </a:p>
        </p:txBody>
      </p:sp>
    </p:spTree>
    <p:extLst>
      <p:ext uri="{BB962C8B-B14F-4D97-AF65-F5344CB8AC3E}">
        <p14:creationId xmlns:p14="http://schemas.microsoft.com/office/powerpoint/2010/main" val="46872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9303" y="214353"/>
            <a:ext cx="11268075" cy="615553"/>
          </a:xfrm>
        </p:spPr>
        <p:txBody>
          <a:bodyPr/>
          <a:lstStyle/>
          <a:p>
            <a:r>
              <a:rPr lang="en-US" dirty="0"/>
              <a:t>Fiscal Strength: “a2”</a:t>
            </a:r>
          </a:p>
        </p:txBody>
      </p:sp>
      <p:sp>
        <p:nvSpPr>
          <p:cNvPr id="6" name="Text Placeholder 5"/>
          <p:cNvSpPr>
            <a:spLocks noGrp="1"/>
          </p:cNvSpPr>
          <p:nvPr>
            <p:ph type="body" sz="quarter" idx="10"/>
          </p:nvPr>
        </p:nvSpPr>
        <p:spPr>
          <a:xfrm>
            <a:off x="499303" y="790119"/>
            <a:ext cx="11712574" cy="276999"/>
          </a:xfrm>
        </p:spPr>
        <p:txBody>
          <a:bodyPr/>
          <a:lstStyle/>
          <a:p>
            <a:r>
              <a:rPr lang="en-US" sz="1800" dirty="0">
                <a:solidFill>
                  <a:schemeClr val="accent1"/>
                </a:solidFill>
                <a:effectLst/>
                <a:latin typeface="GT America Regular" pitchFamily="2" charset="0"/>
                <a:ea typeface="Calibri" panose="020F0502020204030204" pitchFamily="34" charset="0"/>
                <a:cs typeface="Times New Roman" panose="02020603050405020304" pitchFamily="18" charset="0"/>
              </a:rPr>
              <a:t>France has had a poor track record of complying with fiscal targets, ranking last out of the 27 EU countries (21%)  </a:t>
            </a:r>
            <a:endParaRPr lang="en-US" sz="2400" dirty="0">
              <a:solidFill>
                <a:schemeClr val="accent1"/>
              </a:solidFill>
            </a:endParaRPr>
          </a:p>
        </p:txBody>
      </p:sp>
      <p:sp>
        <p:nvSpPr>
          <p:cNvPr id="27" name="Text Box 4">
            <a:extLst>
              <a:ext uri="{FF2B5EF4-FFF2-40B4-BE49-F238E27FC236}">
                <a16:creationId xmlns:a16="http://schemas.microsoft.com/office/drawing/2014/main" id="{5B8E1101-0FB7-49C4-B530-53E9B109E371}"/>
              </a:ext>
            </a:extLst>
          </p:cNvPr>
          <p:cNvSpPr txBox="1">
            <a:spLocks noChangeArrowheads="1"/>
          </p:cNvSpPr>
          <p:nvPr/>
        </p:nvSpPr>
        <p:spPr bwMode="auto">
          <a:xfrm>
            <a:off x="3527424" y="5859535"/>
            <a:ext cx="5616577" cy="247332"/>
          </a:xfrm>
          <a:prstGeom prst="rect">
            <a:avLst/>
          </a:prstGeom>
          <a:noFill/>
          <a:ln w="9525">
            <a:noFill/>
            <a:miter lim="800000"/>
            <a:headEnd/>
            <a:tailEnd/>
          </a:ln>
          <a:effectLst/>
        </p:spPr>
        <p:txBody>
          <a:bodyPr lIns="0" tIns="0" rIns="0" bIns="0"/>
          <a:lstStyle/>
          <a:p>
            <a:pPr>
              <a:spcBef>
                <a:spcPct val="0"/>
              </a:spcBef>
            </a:pPr>
            <a:r>
              <a:rPr lang="en-GB" sz="1000" i="1" dirty="0">
                <a:solidFill>
                  <a:srgbClr val="808080"/>
                </a:solidFill>
              </a:rPr>
              <a:t>Sources: European Fiscal Board Compliance Tracker</a:t>
            </a:r>
            <a:endParaRPr lang="en-GB" sz="800" i="1" dirty="0">
              <a:solidFill>
                <a:srgbClr val="808080"/>
              </a:solidFill>
            </a:endParaRPr>
          </a:p>
          <a:p>
            <a:pPr>
              <a:spcBef>
                <a:spcPct val="0"/>
              </a:spcBef>
            </a:pPr>
            <a:endParaRPr lang="en-US" b="0" dirty="0">
              <a:solidFill>
                <a:srgbClr val="808080"/>
              </a:solidFill>
            </a:endParaRPr>
          </a:p>
        </p:txBody>
      </p:sp>
      <p:sp>
        <p:nvSpPr>
          <p:cNvPr id="7" name="Oval 6">
            <a:extLst>
              <a:ext uri="{FF2B5EF4-FFF2-40B4-BE49-F238E27FC236}">
                <a16:creationId xmlns:a16="http://schemas.microsoft.com/office/drawing/2014/main" id="{21747B96-6A65-99BF-0B29-3CD57D2835E1}"/>
              </a:ext>
            </a:extLst>
          </p:cNvPr>
          <p:cNvSpPr/>
          <p:nvPr/>
        </p:nvSpPr>
        <p:spPr>
          <a:xfrm>
            <a:off x="5547360" y="3429000"/>
            <a:ext cx="320040" cy="4114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TextBox 7">
            <a:extLst>
              <a:ext uri="{FF2B5EF4-FFF2-40B4-BE49-F238E27FC236}">
                <a16:creationId xmlns:a16="http://schemas.microsoft.com/office/drawing/2014/main" id="{8C62EE01-2180-D917-1374-56D3A350C725}"/>
              </a:ext>
            </a:extLst>
          </p:cNvPr>
          <p:cNvSpPr txBox="1"/>
          <p:nvPr/>
        </p:nvSpPr>
        <p:spPr>
          <a:xfrm>
            <a:off x="6507480" y="3044279"/>
            <a:ext cx="868680" cy="769441"/>
          </a:xfrm>
          <a:prstGeom prst="rect">
            <a:avLst/>
          </a:prstGeom>
          <a:noFill/>
        </p:spPr>
        <p:txBody>
          <a:bodyPr wrap="square" lIns="0" tIns="0" rIns="0" bIns="0" rtlCol="0">
            <a:spAutoFit/>
          </a:bodyPr>
          <a:lstStyle/>
          <a:p>
            <a:pPr>
              <a:spcAft>
                <a:spcPts val="1200"/>
              </a:spcAft>
            </a:pPr>
            <a:r>
              <a:rPr lang="es-AR" sz="1000" dirty="0">
                <a:solidFill>
                  <a:schemeClr val="bg2"/>
                </a:solidFill>
              </a:rPr>
              <a:t>Estonia: 77%</a:t>
            </a:r>
          </a:p>
          <a:p>
            <a:pPr>
              <a:spcAft>
                <a:spcPts val="1200"/>
              </a:spcAft>
            </a:pPr>
            <a:r>
              <a:rPr lang="es-AR" sz="1000" dirty="0">
                <a:solidFill>
                  <a:schemeClr val="bg2"/>
                </a:solidFill>
              </a:rPr>
              <a:t>Latvia:60%</a:t>
            </a:r>
          </a:p>
          <a:p>
            <a:pPr>
              <a:spcAft>
                <a:spcPts val="1200"/>
              </a:spcAft>
            </a:pPr>
            <a:r>
              <a:rPr lang="es-AR" sz="1000" dirty="0" err="1">
                <a:solidFill>
                  <a:schemeClr val="bg2"/>
                </a:solidFill>
              </a:rPr>
              <a:t>Lithuania</a:t>
            </a:r>
            <a:r>
              <a:rPr lang="es-AR" sz="1000" dirty="0">
                <a:solidFill>
                  <a:schemeClr val="bg2"/>
                </a:solidFill>
              </a:rPr>
              <a:t>: 66%</a:t>
            </a:r>
          </a:p>
        </p:txBody>
      </p:sp>
      <p:pic>
        <p:nvPicPr>
          <p:cNvPr id="5" name="Picture 4">
            <a:extLst>
              <a:ext uri="{FF2B5EF4-FFF2-40B4-BE49-F238E27FC236}">
                <a16:creationId xmlns:a16="http://schemas.microsoft.com/office/drawing/2014/main" id="{F34F7C82-F966-7E2A-F411-1BFBFD6D26F8}"/>
              </a:ext>
            </a:extLst>
          </p:cNvPr>
          <p:cNvPicPr>
            <a:picLocks noChangeAspect="1"/>
          </p:cNvPicPr>
          <p:nvPr/>
        </p:nvPicPr>
        <p:blipFill>
          <a:blip r:embed="rId2"/>
          <a:stretch>
            <a:fillRect/>
          </a:stretch>
        </p:blipFill>
        <p:spPr>
          <a:xfrm>
            <a:off x="1065439" y="1344117"/>
            <a:ext cx="9603921" cy="5209110"/>
          </a:xfrm>
          <a:prstGeom prst="rect">
            <a:avLst/>
          </a:prstGeom>
        </p:spPr>
      </p:pic>
    </p:spTree>
    <p:extLst>
      <p:ext uri="{BB962C8B-B14F-4D97-AF65-F5344CB8AC3E}">
        <p14:creationId xmlns:p14="http://schemas.microsoft.com/office/powerpoint/2010/main" val="182808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Fiscal Strength: “a2”</a:t>
            </a:r>
          </a:p>
        </p:txBody>
      </p:sp>
      <p:sp>
        <p:nvSpPr>
          <p:cNvPr id="6" name="Text Placeholder 5"/>
          <p:cNvSpPr>
            <a:spLocks noGrp="1"/>
          </p:cNvSpPr>
          <p:nvPr>
            <p:ph type="body" sz="quarter" idx="10"/>
          </p:nvPr>
        </p:nvSpPr>
        <p:spPr>
          <a:xfrm>
            <a:off x="622860" y="1045418"/>
            <a:ext cx="11712574" cy="1184940"/>
          </a:xfrm>
        </p:spPr>
        <p:txBody>
          <a:bodyPr/>
          <a:lstStyle/>
          <a:p>
            <a:r>
              <a:rPr lang="en-US" sz="2400" dirty="0">
                <a:solidFill>
                  <a:schemeClr val="accent1"/>
                </a:solidFill>
              </a:rPr>
              <a:t>Worsening fiscal and debt affordability metrics with high debt burden poses risk to the medium-term outlook</a:t>
            </a:r>
          </a:p>
          <a:p>
            <a:endParaRPr lang="en-US" sz="2400" dirty="0">
              <a:solidFill>
                <a:schemeClr val="accent1"/>
              </a:solidFill>
            </a:endParaRPr>
          </a:p>
        </p:txBody>
      </p:sp>
      <p:sp>
        <p:nvSpPr>
          <p:cNvPr id="24" name="Content Placeholder 4">
            <a:extLst>
              <a:ext uri="{FF2B5EF4-FFF2-40B4-BE49-F238E27FC236}">
                <a16:creationId xmlns:a16="http://schemas.microsoft.com/office/drawing/2014/main" id="{1D105333-6466-4B7F-8760-33DED8E6EBA3}"/>
              </a:ext>
            </a:extLst>
          </p:cNvPr>
          <p:cNvSpPr txBox="1">
            <a:spLocks/>
          </p:cNvSpPr>
          <p:nvPr/>
        </p:nvSpPr>
        <p:spPr>
          <a:xfrm>
            <a:off x="546099" y="1986769"/>
            <a:ext cx="4930777" cy="3886200"/>
          </a:xfrm>
          <a:prstGeom prst="rect">
            <a:avLst/>
          </a:prstGeom>
        </p:spPr>
        <p:txBody>
          <a:bodyPr vert="horz" wrap="square" lIns="0" tIns="0" rIns="0" bIns="0" numCol="1" spcCol="228600" rtlCol="0">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sz="2800" kern="1200">
                <a:solidFill>
                  <a:schemeClr val="bg2"/>
                </a:solidFill>
                <a:latin typeface="+mn-lt"/>
                <a:ea typeface="+mn-ea"/>
                <a:cs typeface="+mn-cs"/>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r>
              <a:rPr lang="en-US" sz="1800" dirty="0">
                <a:solidFill>
                  <a:schemeClr val="tx2"/>
                </a:solidFill>
              </a:rPr>
              <a:t>France's </a:t>
            </a:r>
            <a:r>
              <a:rPr lang="en-US" sz="1800" b="1" dirty="0">
                <a:solidFill>
                  <a:schemeClr val="tx2"/>
                </a:solidFill>
              </a:rPr>
              <a:t>fiscal strength </a:t>
            </a:r>
            <a:r>
              <a:rPr lang="en-US" sz="1800" dirty="0">
                <a:solidFill>
                  <a:schemeClr val="tx2"/>
                </a:solidFill>
              </a:rPr>
              <a:t>at “a2” reflects its </a:t>
            </a:r>
            <a:r>
              <a:rPr lang="en-US" sz="1800" b="1" dirty="0">
                <a:solidFill>
                  <a:schemeClr val="tx2"/>
                </a:solidFill>
              </a:rPr>
              <a:t>strong debt affordability metrics </a:t>
            </a:r>
            <a:r>
              <a:rPr lang="en-US" sz="1800" dirty="0">
                <a:solidFill>
                  <a:schemeClr val="tx2"/>
                </a:solidFill>
              </a:rPr>
              <a:t>which, given France's reserve currency status, is given a higher weight than the debt burden in our methodology. </a:t>
            </a:r>
          </a:p>
          <a:p>
            <a:pPr lvl="1" algn="just"/>
            <a:r>
              <a:rPr lang="en-US" sz="1800" dirty="0">
                <a:solidFill>
                  <a:schemeClr val="tx2"/>
                </a:solidFill>
              </a:rPr>
              <a:t> That said, </a:t>
            </a:r>
            <a:r>
              <a:rPr lang="en-US" sz="1800" b="1" dirty="0">
                <a:solidFill>
                  <a:schemeClr val="tx2"/>
                </a:solidFill>
              </a:rPr>
              <a:t>debt affordability is deteriorating </a:t>
            </a:r>
            <a:r>
              <a:rPr lang="en-US" sz="1800" dirty="0">
                <a:solidFill>
                  <a:schemeClr val="tx2"/>
                </a:solidFill>
              </a:rPr>
              <a:t>faster than peers because of persistently high deficits.</a:t>
            </a:r>
          </a:p>
          <a:p>
            <a:pPr lvl="1" algn="just"/>
            <a:r>
              <a:rPr lang="en-US" sz="1800" dirty="0">
                <a:solidFill>
                  <a:schemeClr val="tx2"/>
                </a:solidFill>
              </a:rPr>
              <a:t>France's </a:t>
            </a:r>
            <a:r>
              <a:rPr lang="en-US" sz="1800" b="1" dirty="0">
                <a:solidFill>
                  <a:schemeClr val="tx2"/>
                </a:solidFill>
              </a:rPr>
              <a:t>debt burden is the highest among similarly rated peers </a:t>
            </a:r>
            <a:r>
              <a:rPr lang="en-US" sz="1800" dirty="0">
                <a:solidFill>
                  <a:schemeClr val="tx2"/>
                </a:solidFill>
              </a:rPr>
              <a:t>and moderate economic growth and large structural budget deficits have resulted in a near-continuous increase in the debt burden since the 1980s.</a:t>
            </a:r>
          </a:p>
          <a:p>
            <a:pPr lvl="1" algn="just"/>
            <a:r>
              <a:rPr lang="en-US" sz="1800" dirty="0">
                <a:solidFill>
                  <a:schemeClr val="tx2"/>
                </a:solidFill>
              </a:rPr>
              <a:t>Going forward we expect the debt-to-GDP ratio would increase from 113.3% in 2024 to around 120% in 2027.</a:t>
            </a:r>
          </a:p>
        </p:txBody>
      </p:sp>
      <p:sp>
        <p:nvSpPr>
          <p:cNvPr id="26" name="Text Box 4">
            <a:extLst>
              <a:ext uri="{FF2B5EF4-FFF2-40B4-BE49-F238E27FC236}">
                <a16:creationId xmlns:a16="http://schemas.microsoft.com/office/drawing/2014/main" id="{464F8977-2E5E-4B74-A48C-6E5E33996F9A}"/>
              </a:ext>
            </a:extLst>
          </p:cNvPr>
          <p:cNvSpPr txBox="1">
            <a:spLocks noChangeArrowheads="1"/>
          </p:cNvSpPr>
          <p:nvPr/>
        </p:nvSpPr>
        <p:spPr bwMode="auto">
          <a:xfrm>
            <a:off x="6324601" y="2070238"/>
            <a:ext cx="5046570" cy="502919"/>
          </a:xfrm>
          <a:prstGeom prst="rect">
            <a:avLst/>
          </a:prstGeom>
          <a:noFill/>
          <a:ln w="9525">
            <a:noFill/>
            <a:miter lim="800000"/>
            <a:headEnd/>
            <a:tailEnd/>
          </a:ln>
          <a:effectLst/>
        </p:spPr>
        <p:txBody>
          <a:bodyPr lIns="0" tIns="0" rIns="0" bIns="0"/>
          <a:lstStyle/>
          <a:p>
            <a:pPr>
              <a:spcBef>
                <a:spcPct val="0"/>
              </a:spcBef>
            </a:pPr>
            <a:r>
              <a:rPr lang="en-US" sz="1600" b="1" dirty="0"/>
              <a:t>France will have the highest debt burden among highly rated countries</a:t>
            </a:r>
          </a:p>
          <a:p>
            <a:pPr>
              <a:spcBef>
                <a:spcPct val="0"/>
              </a:spcBef>
            </a:pPr>
            <a:r>
              <a:rPr lang="en-US" sz="1400" dirty="0">
                <a:solidFill>
                  <a:srgbClr val="808080"/>
                </a:solidFill>
              </a:rPr>
              <a:t>Debt of </a:t>
            </a:r>
            <a:r>
              <a:rPr lang="en-US" sz="1400" dirty="0" err="1">
                <a:solidFill>
                  <a:srgbClr val="808080"/>
                </a:solidFill>
              </a:rPr>
              <a:t>Aaa</a:t>
            </a:r>
            <a:r>
              <a:rPr lang="en-US" sz="1400" dirty="0">
                <a:solidFill>
                  <a:srgbClr val="808080"/>
                </a:solidFill>
              </a:rPr>
              <a:t> and Aa-rated peers in 2024F (percentage of GDP)</a:t>
            </a:r>
            <a:endParaRPr lang="en-US" sz="1400" b="0" dirty="0">
              <a:solidFill>
                <a:srgbClr val="808080"/>
              </a:solidFill>
            </a:endParaRPr>
          </a:p>
        </p:txBody>
      </p:sp>
      <p:sp>
        <p:nvSpPr>
          <p:cNvPr id="27" name="Text Box 4">
            <a:extLst>
              <a:ext uri="{FF2B5EF4-FFF2-40B4-BE49-F238E27FC236}">
                <a16:creationId xmlns:a16="http://schemas.microsoft.com/office/drawing/2014/main" id="{5B8E1101-0FB7-49C4-B530-53E9B109E371}"/>
              </a:ext>
            </a:extLst>
          </p:cNvPr>
          <p:cNvSpPr txBox="1">
            <a:spLocks noChangeArrowheads="1"/>
          </p:cNvSpPr>
          <p:nvPr/>
        </p:nvSpPr>
        <p:spPr bwMode="auto">
          <a:xfrm>
            <a:off x="6335711" y="6185694"/>
            <a:ext cx="5616577" cy="247332"/>
          </a:xfrm>
          <a:prstGeom prst="rect">
            <a:avLst/>
          </a:prstGeom>
          <a:noFill/>
          <a:ln w="9525">
            <a:noFill/>
            <a:miter lim="800000"/>
            <a:headEnd/>
            <a:tailEnd/>
          </a:ln>
          <a:effectLst/>
        </p:spPr>
        <p:txBody>
          <a:bodyPr lIns="0" tIns="0" rIns="0" bIns="0"/>
          <a:lstStyle/>
          <a:p>
            <a:pPr>
              <a:spcBef>
                <a:spcPct val="0"/>
              </a:spcBef>
            </a:pPr>
            <a:r>
              <a:rPr lang="en-GB" sz="1000" i="1" dirty="0">
                <a:solidFill>
                  <a:srgbClr val="808080"/>
                </a:solidFill>
              </a:rPr>
              <a:t>Sources: Moody’s Ratings </a:t>
            </a:r>
            <a:endParaRPr lang="en-GB" sz="800" i="1" dirty="0">
              <a:solidFill>
                <a:srgbClr val="808080"/>
              </a:solidFill>
            </a:endParaRPr>
          </a:p>
          <a:p>
            <a:pPr>
              <a:spcBef>
                <a:spcPct val="0"/>
              </a:spcBef>
            </a:pPr>
            <a:endParaRPr lang="en-US" b="0" dirty="0">
              <a:solidFill>
                <a:srgbClr val="808080"/>
              </a:solidFill>
            </a:endParaRPr>
          </a:p>
        </p:txBody>
      </p:sp>
      <p:cxnSp>
        <p:nvCxnSpPr>
          <p:cNvPr id="3" name="Straight Connector 2">
            <a:extLst>
              <a:ext uri="{FF2B5EF4-FFF2-40B4-BE49-F238E27FC236}">
                <a16:creationId xmlns:a16="http://schemas.microsoft.com/office/drawing/2014/main" id="{7356FECA-5BA4-45A4-A1CA-60F3F9FB3AB0}"/>
              </a:ext>
            </a:extLst>
          </p:cNvPr>
          <p:cNvCxnSpPr>
            <a:cxnSpLocks/>
          </p:cNvCxnSpPr>
          <p:nvPr/>
        </p:nvCxnSpPr>
        <p:spPr>
          <a:xfrm>
            <a:off x="5867400" y="2103120"/>
            <a:ext cx="0" cy="39828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A4772626-FFEC-C94F-4F4C-135510D98881}"/>
              </a:ext>
            </a:extLst>
          </p:cNvPr>
          <p:cNvGraphicFramePr>
            <a:graphicFrameLocks/>
          </p:cNvGraphicFramePr>
          <p:nvPr>
            <p:extLst>
              <p:ext uri="{D42A27DB-BD31-4B8C-83A1-F6EECF244321}">
                <p14:modId xmlns:p14="http://schemas.microsoft.com/office/powerpoint/2010/main" val="723770829"/>
              </p:ext>
            </p:extLst>
          </p:nvPr>
        </p:nvGraphicFramePr>
        <p:xfrm>
          <a:off x="6335711" y="2794897"/>
          <a:ext cx="4679833" cy="3078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2297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Fiscal Strength: “a2”</a:t>
            </a:r>
          </a:p>
        </p:txBody>
      </p:sp>
      <p:sp>
        <p:nvSpPr>
          <p:cNvPr id="6" name="Text Placeholder 5"/>
          <p:cNvSpPr>
            <a:spLocks noGrp="1"/>
          </p:cNvSpPr>
          <p:nvPr>
            <p:ph type="body" sz="quarter" idx="10"/>
          </p:nvPr>
        </p:nvSpPr>
        <p:spPr>
          <a:xfrm>
            <a:off x="479425" y="1077238"/>
            <a:ext cx="11712574" cy="369332"/>
          </a:xfrm>
        </p:spPr>
        <p:txBody>
          <a:bodyPr/>
          <a:lstStyle/>
          <a:p>
            <a:r>
              <a:rPr lang="en-US" sz="2400" dirty="0">
                <a:solidFill>
                  <a:schemeClr val="accent1"/>
                </a:solidFill>
                <a:effectLst/>
                <a:latin typeface="GT America Regular" pitchFamily="2" charset="0"/>
                <a:ea typeface="Calibri" panose="020F0502020204030204" pitchFamily="34" charset="0"/>
                <a:cs typeface="Times New Roman" panose="02020603050405020304" pitchFamily="18" charset="0"/>
              </a:rPr>
              <a:t>France’s public finances will be materially weaker over the next three years </a:t>
            </a:r>
            <a:endParaRPr lang="en-US" sz="2400" dirty="0">
              <a:solidFill>
                <a:schemeClr val="accent1"/>
              </a:solidFill>
            </a:endParaRPr>
          </a:p>
        </p:txBody>
      </p:sp>
      <p:sp>
        <p:nvSpPr>
          <p:cNvPr id="24" name="Content Placeholder 4">
            <a:extLst>
              <a:ext uri="{FF2B5EF4-FFF2-40B4-BE49-F238E27FC236}">
                <a16:creationId xmlns:a16="http://schemas.microsoft.com/office/drawing/2014/main" id="{1D105333-6466-4B7F-8760-33DED8E6EBA3}"/>
              </a:ext>
            </a:extLst>
          </p:cNvPr>
          <p:cNvSpPr txBox="1">
            <a:spLocks/>
          </p:cNvSpPr>
          <p:nvPr/>
        </p:nvSpPr>
        <p:spPr>
          <a:xfrm>
            <a:off x="468312" y="2191409"/>
            <a:ext cx="4930777" cy="3886200"/>
          </a:xfrm>
          <a:prstGeom prst="rect">
            <a:avLst/>
          </a:prstGeom>
        </p:spPr>
        <p:txBody>
          <a:bodyPr vert="horz" wrap="square" lIns="0" tIns="0" rIns="0" bIns="0" numCol="1" spcCol="228600" rtlCol="0">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sz="2800" kern="1200">
                <a:solidFill>
                  <a:schemeClr val="bg2"/>
                </a:solidFill>
                <a:latin typeface="+mn-lt"/>
                <a:ea typeface="+mn-ea"/>
                <a:cs typeface="+mn-cs"/>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r>
              <a:rPr lang="en-US" sz="1800" b="1" dirty="0">
                <a:solidFill>
                  <a:schemeClr val="tx2"/>
                </a:solidFill>
              </a:rPr>
              <a:t>Political fracture </a:t>
            </a:r>
            <a:r>
              <a:rPr lang="en-US" sz="1800" dirty="0">
                <a:solidFill>
                  <a:schemeClr val="tx2"/>
                </a:solidFill>
              </a:rPr>
              <a:t>will likely remain and continue to hamper significant fiscal consolidation for the next few years. </a:t>
            </a:r>
          </a:p>
          <a:p>
            <a:pPr lvl="1" algn="just"/>
            <a:r>
              <a:rPr lang="en-US" sz="1800" dirty="0">
                <a:solidFill>
                  <a:schemeClr val="tx2"/>
                </a:solidFill>
              </a:rPr>
              <a:t>France has the </a:t>
            </a:r>
            <a:r>
              <a:rPr lang="en-US" sz="1800" b="1" dirty="0">
                <a:solidFill>
                  <a:schemeClr val="tx2"/>
                </a:solidFill>
              </a:rPr>
              <a:t>highest expenditure ratio </a:t>
            </a:r>
            <a:r>
              <a:rPr lang="en-US" sz="1800" dirty="0">
                <a:solidFill>
                  <a:schemeClr val="tx2"/>
                </a:solidFill>
              </a:rPr>
              <a:t>in the EU, at 57% of GDP in 2023, with around two-thirds of the difference explained by higher spending on social benefits and public sector wages.</a:t>
            </a:r>
          </a:p>
          <a:p>
            <a:pPr lvl="1" algn="just"/>
            <a:r>
              <a:rPr lang="en-US" sz="1800" dirty="0">
                <a:solidFill>
                  <a:schemeClr val="tx2"/>
                </a:solidFill>
              </a:rPr>
              <a:t>Over the medium to long term, France will continue to face public </a:t>
            </a:r>
            <a:r>
              <a:rPr lang="en-US" sz="1800" b="1" dirty="0">
                <a:solidFill>
                  <a:schemeClr val="tx2"/>
                </a:solidFill>
              </a:rPr>
              <a:t>spending pressures </a:t>
            </a:r>
            <a:r>
              <a:rPr lang="en-US" sz="1800" dirty="0">
                <a:solidFill>
                  <a:schemeClr val="tx2"/>
                </a:solidFill>
              </a:rPr>
              <a:t>stemming from an ageing population, as well as defense and climate expenditures.</a:t>
            </a:r>
          </a:p>
        </p:txBody>
      </p:sp>
      <p:sp>
        <p:nvSpPr>
          <p:cNvPr id="26" name="Text Box 4">
            <a:extLst>
              <a:ext uri="{FF2B5EF4-FFF2-40B4-BE49-F238E27FC236}">
                <a16:creationId xmlns:a16="http://schemas.microsoft.com/office/drawing/2014/main" id="{464F8977-2E5E-4B74-A48C-6E5E33996F9A}"/>
              </a:ext>
            </a:extLst>
          </p:cNvPr>
          <p:cNvSpPr txBox="1">
            <a:spLocks noChangeArrowheads="1"/>
          </p:cNvSpPr>
          <p:nvPr/>
        </p:nvSpPr>
        <p:spPr bwMode="auto">
          <a:xfrm>
            <a:off x="6324601" y="1951458"/>
            <a:ext cx="5616577" cy="502919"/>
          </a:xfrm>
          <a:prstGeom prst="rect">
            <a:avLst/>
          </a:prstGeom>
          <a:noFill/>
          <a:ln w="9525">
            <a:noFill/>
            <a:miter lim="800000"/>
            <a:headEnd/>
            <a:tailEnd/>
          </a:ln>
          <a:effectLst/>
        </p:spPr>
        <p:txBody>
          <a:bodyPr lIns="0" tIns="0" rIns="0" bIns="0"/>
          <a:lstStyle/>
          <a:p>
            <a:pPr>
              <a:spcBef>
                <a:spcPct val="0"/>
              </a:spcBef>
            </a:pPr>
            <a:r>
              <a:rPr lang="en-GB" sz="1600" b="1" dirty="0"/>
              <a:t>Fiscal consolidation will be slower than previously expected </a:t>
            </a:r>
          </a:p>
          <a:p>
            <a:pPr>
              <a:spcBef>
                <a:spcPct val="0"/>
              </a:spcBef>
            </a:pPr>
            <a:r>
              <a:rPr lang="en-US" sz="1400" b="0" dirty="0">
                <a:solidFill>
                  <a:srgbClr val="808080"/>
                </a:solidFill>
              </a:rPr>
              <a:t>General government (percentage of GDP)</a:t>
            </a:r>
          </a:p>
          <a:p>
            <a:pPr>
              <a:spcBef>
                <a:spcPct val="0"/>
              </a:spcBef>
            </a:pPr>
            <a:endParaRPr lang="en-US" b="0" dirty="0">
              <a:solidFill>
                <a:srgbClr val="808080"/>
              </a:solidFill>
            </a:endParaRPr>
          </a:p>
        </p:txBody>
      </p:sp>
      <p:sp>
        <p:nvSpPr>
          <p:cNvPr id="27" name="Text Box 4">
            <a:extLst>
              <a:ext uri="{FF2B5EF4-FFF2-40B4-BE49-F238E27FC236}">
                <a16:creationId xmlns:a16="http://schemas.microsoft.com/office/drawing/2014/main" id="{5B8E1101-0FB7-49C4-B530-53E9B109E371}"/>
              </a:ext>
            </a:extLst>
          </p:cNvPr>
          <p:cNvSpPr txBox="1">
            <a:spLocks noChangeArrowheads="1"/>
          </p:cNvSpPr>
          <p:nvPr/>
        </p:nvSpPr>
        <p:spPr bwMode="auto">
          <a:xfrm>
            <a:off x="6335712" y="5872969"/>
            <a:ext cx="5616577" cy="247332"/>
          </a:xfrm>
          <a:prstGeom prst="rect">
            <a:avLst/>
          </a:prstGeom>
          <a:noFill/>
          <a:ln w="9525">
            <a:noFill/>
            <a:miter lim="800000"/>
            <a:headEnd/>
            <a:tailEnd/>
          </a:ln>
          <a:effectLst/>
        </p:spPr>
        <p:txBody>
          <a:bodyPr lIns="0" tIns="0" rIns="0" bIns="0"/>
          <a:lstStyle/>
          <a:p>
            <a:pPr>
              <a:spcBef>
                <a:spcPct val="0"/>
              </a:spcBef>
            </a:pPr>
            <a:r>
              <a:rPr lang="en-GB" sz="1000" i="1" dirty="0">
                <a:solidFill>
                  <a:srgbClr val="808080"/>
                </a:solidFill>
              </a:rPr>
              <a:t>Sources: Moody’s Ratings </a:t>
            </a:r>
            <a:endParaRPr lang="en-US" b="0" dirty="0">
              <a:solidFill>
                <a:srgbClr val="808080"/>
              </a:solidFill>
            </a:endParaRPr>
          </a:p>
        </p:txBody>
      </p:sp>
      <p:cxnSp>
        <p:nvCxnSpPr>
          <p:cNvPr id="3" name="Straight Connector 2">
            <a:extLst>
              <a:ext uri="{FF2B5EF4-FFF2-40B4-BE49-F238E27FC236}">
                <a16:creationId xmlns:a16="http://schemas.microsoft.com/office/drawing/2014/main" id="{7356FECA-5BA4-45A4-A1CA-60F3F9FB3AB0}"/>
              </a:ext>
            </a:extLst>
          </p:cNvPr>
          <p:cNvCxnSpPr>
            <a:cxnSpLocks/>
          </p:cNvCxnSpPr>
          <p:nvPr/>
        </p:nvCxnSpPr>
        <p:spPr>
          <a:xfrm>
            <a:off x="5867400" y="2103120"/>
            <a:ext cx="0" cy="39828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758A4842-0739-2926-A6D6-9288F44ADB9D}"/>
              </a:ext>
            </a:extLst>
          </p:cNvPr>
          <p:cNvGraphicFramePr>
            <a:graphicFrameLocks/>
          </p:cNvGraphicFramePr>
          <p:nvPr>
            <p:extLst>
              <p:ext uri="{D42A27DB-BD31-4B8C-83A1-F6EECF244321}">
                <p14:modId xmlns:p14="http://schemas.microsoft.com/office/powerpoint/2010/main" val="429567734"/>
              </p:ext>
            </p:extLst>
          </p:nvPr>
        </p:nvGraphicFramePr>
        <p:xfrm>
          <a:off x="6324601" y="2728623"/>
          <a:ext cx="4892737" cy="2870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0574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Fiscal Strength: “a2”</a:t>
            </a:r>
          </a:p>
        </p:txBody>
      </p:sp>
      <p:sp>
        <p:nvSpPr>
          <p:cNvPr id="6" name="Text Placeholder 5"/>
          <p:cNvSpPr>
            <a:spLocks noGrp="1"/>
          </p:cNvSpPr>
          <p:nvPr>
            <p:ph type="body" sz="quarter" idx="10"/>
          </p:nvPr>
        </p:nvSpPr>
        <p:spPr>
          <a:xfrm>
            <a:off x="479425" y="1077238"/>
            <a:ext cx="11712574" cy="369332"/>
          </a:xfrm>
        </p:spPr>
        <p:txBody>
          <a:bodyPr/>
          <a:lstStyle/>
          <a:p>
            <a:r>
              <a:rPr lang="en-US" sz="2400" dirty="0">
                <a:solidFill>
                  <a:schemeClr val="accent1"/>
                </a:solidFill>
                <a:effectLst/>
                <a:latin typeface="GT America Regular" pitchFamily="2" charset="0"/>
                <a:ea typeface="Calibri" panose="020F0502020204030204" pitchFamily="34" charset="0"/>
                <a:cs typeface="Times New Roman" panose="02020603050405020304" pitchFamily="18" charset="0"/>
              </a:rPr>
              <a:t>Ambitious expenditure growth given track record and political fragmentation </a:t>
            </a:r>
            <a:endParaRPr lang="en-US" sz="2400" dirty="0">
              <a:solidFill>
                <a:schemeClr val="accent1"/>
              </a:solidFill>
            </a:endParaRPr>
          </a:p>
        </p:txBody>
      </p:sp>
      <p:sp>
        <p:nvSpPr>
          <p:cNvPr id="24" name="Content Placeholder 4">
            <a:extLst>
              <a:ext uri="{FF2B5EF4-FFF2-40B4-BE49-F238E27FC236}">
                <a16:creationId xmlns:a16="http://schemas.microsoft.com/office/drawing/2014/main" id="{1D105333-6466-4B7F-8760-33DED8E6EBA3}"/>
              </a:ext>
            </a:extLst>
          </p:cNvPr>
          <p:cNvSpPr txBox="1">
            <a:spLocks/>
          </p:cNvSpPr>
          <p:nvPr/>
        </p:nvSpPr>
        <p:spPr>
          <a:xfrm>
            <a:off x="468312" y="2191409"/>
            <a:ext cx="4930777" cy="3886200"/>
          </a:xfrm>
          <a:prstGeom prst="rect">
            <a:avLst/>
          </a:prstGeom>
        </p:spPr>
        <p:txBody>
          <a:bodyPr vert="horz" wrap="square" lIns="0" tIns="0" rIns="0" bIns="0" numCol="1" spcCol="228600" rtlCol="0">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sz="2800" kern="1200">
                <a:solidFill>
                  <a:schemeClr val="bg2"/>
                </a:solidFill>
                <a:latin typeface="+mn-lt"/>
                <a:ea typeface="+mn-ea"/>
                <a:cs typeface="+mn-cs"/>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r>
              <a:rPr lang="en-US" sz="1800" b="1" dirty="0">
                <a:solidFill>
                  <a:schemeClr val="tx2"/>
                </a:solidFill>
              </a:rPr>
              <a:t>New fiscal rules </a:t>
            </a:r>
            <a:r>
              <a:rPr lang="en-US" sz="1800" dirty="0">
                <a:solidFill>
                  <a:schemeClr val="tx2"/>
                </a:solidFill>
              </a:rPr>
              <a:t>focus on net nationally financed primary expenditure (NNFPE) combining potential growth, structural adjustment and primary spending. </a:t>
            </a:r>
          </a:p>
          <a:p>
            <a:pPr lvl="1" algn="just"/>
            <a:r>
              <a:rPr lang="en-US" sz="1800" dirty="0">
                <a:solidFill>
                  <a:schemeClr val="tx2"/>
                </a:solidFill>
              </a:rPr>
              <a:t>The medium-term trajectory foresees </a:t>
            </a:r>
            <a:r>
              <a:rPr lang="en-US" sz="1800" b="1" dirty="0">
                <a:solidFill>
                  <a:schemeClr val="tx2"/>
                </a:solidFill>
              </a:rPr>
              <a:t>1% average growth</a:t>
            </a:r>
            <a:r>
              <a:rPr lang="en-US" sz="1800" dirty="0">
                <a:solidFill>
                  <a:schemeClr val="tx2"/>
                </a:solidFill>
              </a:rPr>
              <a:t> between 2025 and 2029, below the EC’s 1.7% reference trajectory.</a:t>
            </a:r>
          </a:p>
          <a:p>
            <a:pPr lvl="1" algn="just"/>
            <a:r>
              <a:rPr lang="en-US" sz="1800" b="1" dirty="0">
                <a:solidFill>
                  <a:schemeClr val="tx2"/>
                </a:solidFill>
              </a:rPr>
              <a:t>Frontloaded plan</a:t>
            </a:r>
            <a:r>
              <a:rPr lang="en-US" sz="1800" dirty="0">
                <a:solidFill>
                  <a:schemeClr val="tx2"/>
                </a:solidFill>
              </a:rPr>
              <a:t> with large effort in 2025 (1.6 pp of GDP primary structural effort) is now under question given political situation.</a:t>
            </a:r>
          </a:p>
        </p:txBody>
      </p:sp>
      <p:sp>
        <p:nvSpPr>
          <p:cNvPr id="26" name="Text Box 4">
            <a:extLst>
              <a:ext uri="{FF2B5EF4-FFF2-40B4-BE49-F238E27FC236}">
                <a16:creationId xmlns:a16="http://schemas.microsoft.com/office/drawing/2014/main" id="{464F8977-2E5E-4B74-A48C-6E5E33996F9A}"/>
              </a:ext>
            </a:extLst>
          </p:cNvPr>
          <p:cNvSpPr txBox="1">
            <a:spLocks noChangeArrowheads="1"/>
          </p:cNvSpPr>
          <p:nvPr/>
        </p:nvSpPr>
        <p:spPr bwMode="auto">
          <a:xfrm>
            <a:off x="6324601" y="1951458"/>
            <a:ext cx="5616577" cy="502919"/>
          </a:xfrm>
          <a:prstGeom prst="rect">
            <a:avLst/>
          </a:prstGeom>
          <a:noFill/>
          <a:ln w="9525">
            <a:noFill/>
            <a:miter lim="800000"/>
            <a:headEnd/>
            <a:tailEnd/>
          </a:ln>
          <a:effectLst/>
        </p:spPr>
        <p:txBody>
          <a:bodyPr lIns="0" tIns="0" rIns="0" bIns="0"/>
          <a:lstStyle/>
          <a:p>
            <a:pPr>
              <a:spcBef>
                <a:spcPct val="0"/>
              </a:spcBef>
            </a:pPr>
            <a:r>
              <a:rPr lang="en-GB" sz="1600" b="1" dirty="0"/>
              <a:t>Spending to slow significantly according to plan</a:t>
            </a:r>
          </a:p>
          <a:p>
            <a:pPr>
              <a:spcBef>
                <a:spcPct val="0"/>
              </a:spcBef>
            </a:pPr>
            <a:r>
              <a:rPr lang="en-US" sz="1400" dirty="0">
                <a:solidFill>
                  <a:srgbClr val="808080"/>
                </a:solidFill>
              </a:rPr>
              <a:t>Growth in NNFPE and EC’s targets</a:t>
            </a:r>
            <a:endParaRPr lang="en-US" sz="1400" b="0" dirty="0">
              <a:solidFill>
                <a:srgbClr val="808080"/>
              </a:solidFill>
            </a:endParaRPr>
          </a:p>
          <a:p>
            <a:pPr>
              <a:spcBef>
                <a:spcPct val="0"/>
              </a:spcBef>
            </a:pPr>
            <a:endParaRPr lang="en-US" b="0" dirty="0">
              <a:solidFill>
                <a:srgbClr val="808080"/>
              </a:solidFill>
            </a:endParaRPr>
          </a:p>
        </p:txBody>
      </p:sp>
      <p:sp>
        <p:nvSpPr>
          <p:cNvPr id="27" name="Text Box 4">
            <a:extLst>
              <a:ext uri="{FF2B5EF4-FFF2-40B4-BE49-F238E27FC236}">
                <a16:creationId xmlns:a16="http://schemas.microsoft.com/office/drawing/2014/main" id="{5B8E1101-0FB7-49C4-B530-53E9B109E371}"/>
              </a:ext>
            </a:extLst>
          </p:cNvPr>
          <p:cNvSpPr txBox="1">
            <a:spLocks noChangeArrowheads="1"/>
          </p:cNvSpPr>
          <p:nvPr/>
        </p:nvSpPr>
        <p:spPr bwMode="auto">
          <a:xfrm>
            <a:off x="6335712" y="5872969"/>
            <a:ext cx="5616577" cy="247332"/>
          </a:xfrm>
          <a:prstGeom prst="rect">
            <a:avLst/>
          </a:prstGeom>
          <a:noFill/>
          <a:ln w="9525">
            <a:noFill/>
            <a:miter lim="800000"/>
            <a:headEnd/>
            <a:tailEnd/>
          </a:ln>
          <a:effectLst/>
        </p:spPr>
        <p:txBody>
          <a:bodyPr lIns="0" tIns="0" rIns="0" bIns="0"/>
          <a:lstStyle/>
          <a:p>
            <a:pPr>
              <a:spcBef>
                <a:spcPct val="0"/>
              </a:spcBef>
            </a:pPr>
            <a:r>
              <a:rPr lang="en-GB" sz="1000" i="1" dirty="0">
                <a:solidFill>
                  <a:srgbClr val="808080"/>
                </a:solidFill>
              </a:rPr>
              <a:t>Sources: 2025-2029 Fiscal structural plan, Moody’s Ratings </a:t>
            </a:r>
            <a:endParaRPr lang="en-US" b="0" dirty="0">
              <a:solidFill>
                <a:srgbClr val="808080"/>
              </a:solidFill>
            </a:endParaRPr>
          </a:p>
        </p:txBody>
      </p:sp>
      <p:cxnSp>
        <p:nvCxnSpPr>
          <p:cNvPr id="3" name="Straight Connector 2">
            <a:extLst>
              <a:ext uri="{FF2B5EF4-FFF2-40B4-BE49-F238E27FC236}">
                <a16:creationId xmlns:a16="http://schemas.microsoft.com/office/drawing/2014/main" id="{7356FECA-5BA4-45A4-A1CA-60F3F9FB3AB0}"/>
              </a:ext>
            </a:extLst>
          </p:cNvPr>
          <p:cNvCxnSpPr>
            <a:cxnSpLocks/>
          </p:cNvCxnSpPr>
          <p:nvPr/>
        </p:nvCxnSpPr>
        <p:spPr>
          <a:xfrm>
            <a:off x="5867400" y="2103120"/>
            <a:ext cx="0" cy="39828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655FEB69-AE54-8BEA-D7C7-BB3A23F423E3}"/>
              </a:ext>
            </a:extLst>
          </p:cNvPr>
          <p:cNvGraphicFramePr>
            <a:graphicFrameLocks/>
          </p:cNvGraphicFramePr>
          <p:nvPr>
            <p:extLst>
              <p:ext uri="{D42A27DB-BD31-4B8C-83A1-F6EECF244321}">
                <p14:modId xmlns:p14="http://schemas.microsoft.com/office/powerpoint/2010/main" val="2967605933"/>
              </p:ext>
            </p:extLst>
          </p:nvPr>
        </p:nvGraphicFramePr>
        <p:xfrm>
          <a:off x="6324601" y="2586894"/>
          <a:ext cx="4474026" cy="30548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9717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Fiscal Strength: “a2”</a:t>
            </a:r>
          </a:p>
        </p:txBody>
      </p:sp>
      <p:sp>
        <p:nvSpPr>
          <p:cNvPr id="6" name="Text Placeholder 5"/>
          <p:cNvSpPr>
            <a:spLocks noGrp="1"/>
          </p:cNvSpPr>
          <p:nvPr>
            <p:ph type="body" sz="quarter" idx="10"/>
          </p:nvPr>
        </p:nvSpPr>
        <p:spPr>
          <a:xfrm>
            <a:off x="479425" y="1077238"/>
            <a:ext cx="11712574" cy="369332"/>
          </a:xfrm>
        </p:spPr>
        <p:txBody>
          <a:bodyPr/>
          <a:lstStyle/>
          <a:p>
            <a:r>
              <a:rPr lang="en-US" sz="2400" dirty="0">
                <a:solidFill>
                  <a:schemeClr val="accent1"/>
                </a:solidFill>
              </a:rPr>
              <a:t>Increase in financing costs would further weaken debt affordability</a:t>
            </a:r>
          </a:p>
        </p:txBody>
      </p:sp>
      <p:sp>
        <p:nvSpPr>
          <p:cNvPr id="24" name="Content Placeholder 4">
            <a:extLst>
              <a:ext uri="{FF2B5EF4-FFF2-40B4-BE49-F238E27FC236}">
                <a16:creationId xmlns:a16="http://schemas.microsoft.com/office/drawing/2014/main" id="{1D105333-6466-4B7F-8760-33DED8E6EBA3}"/>
              </a:ext>
            </a:extLst>
          </p:cNvPr>
          <p:cNvSpPr txBox="1">
            <a:spLocks/>
          </p:cNvSpPr>
          <p:nvPr/>
        </p:nvSpPr>
        <p:spPr>
          <a:xfrm>
            <a:off x="473634" y="2191409"/>
            <a:ext cx="4930777" cy="3886200"/>
          </a:xfrm>
          <a:prstGeom prst="rect">
            <a:avLst/>
          </a:prstGeom>
        </p:spPr>
        <p:txBody>
          <a:bodyPr vert="horz" wrap="square" lIns="0" tIns="0" rIns="0" bIns="0" numCol="1" spcCol="228600" rtlCol="0">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sz="2800" kern="1200">
                <a:solidFill>
                  <a:schemeClr val="bg2"/>
                </a:solidFill>
                <a:latin typeface="+mn-lt"/>
                <a:ea typeface="+mn-ea"/>
                <a:cs typeface="+mn-cs"/>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400" kern="1200">
                <a:solidFill>
                  <a:schemeClr val="bg2"/>
                </a:solidFill>
                <a:latin typeface="+mn-lt"/>
                <a:ea typeface="+mn-ea"/>
                <a:cs typeface="+mn-cs"/>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r>
              <a:rPr lang="en-US" sz="1800" b="1" dirty="0">
                <a:solidFill>
                  <a:schemeClr val="tx2"/>
                </a:solidFill>
              </a:rPr>
              <a:t>Debt affordability is eroding </a:t>
            </a:r>
            <a:r>
              <a:rPr lang="en-US" sz="1800" dirty="0">
                <a:solidFill>
                  <a:schemeClr val="tx2"/>
                </a:solidFill>
              </a:rPr>
              <a:t>in comparison with similarly rated peers with higher for longer financing costs.</a:t>
            </a:r>
          </a:p>
          <a:p>
            <a:pPr lvl="1" algn="just"/>
            <a:r>
              <a:rPr lang="en-US" sz="1800" dirty="0">
                <a:solidFill>
                  <a:schemeClr val="tx2"/>
                </a:solidFill>
              </a:rPr>
              <a:t>There is a risk this could create a </a:t>
            </a:r>
            <a:r>
              <a:rPr lang="en-US" sz="1800" b="1" dirty="0">
                <a:solidFill>
                  <a:schemeClr val="tx2"/>
                </a:solidFill>
              </a:rPr>
              <a:t>negative feedback loop </a:t>
            </a:r>
            <a:r>
              <a:rPr lang="en-US" sz="1800" dirty="0">
                <a:solidFill>
                  <a:schemeClr val="tx2"/>
                </a:solidFill>
              </a:rPr>
              <a:t>with higher deficits, a higher debt load and higher financing costs, against the backdrop of significant annual borrowing needs s (around 16% of GDP for the next three years). </a:t>
            </a:r>
          </a:p>
          <a:p>
            <a:pPr lvl="1" algn="just"/>
            <a:r>
              <a:rPr lang="en-US" sz="1800" dirty="0">
                <a:solidFill>
                  <a:schemeClr val="tx2"/>
                </a:solidFill>
              </a:rPr>
              <a:t>Debt affordability has long been a </a:t>
            </a:r>
            <a:r>
              <a:rPr lang="en-US" sz="1800" b="1" dirty="0">
                <a:solidFill>
                  <a:schemeClr val="tx2"/>
                </a:solidFill>
              </a:rPr>
              <a:t>relative credit strength </a:t>
            </a:r>
            <a:r>
              <a:rPr lang="en-US" sz="1800" dirty="0">
                <a:solidFill>
                  <a:schemeClr val="tx2"/>
                </a:solidFill>
              </a:rPr>
              <a:t>of France’s with an average maturity standing at 8.5 years.</a:t>
            </a:r>
          </a:p>
        </p:txBody>
      </p:sp>
      <p:sp>
        <p:nvSpPr>
          <p:cNvPr id="26" name="Text Box 4">
            <a:extLst>
              <a:ext uri="{FF2B5EF4-FFF2-40B4-BE49-F238E27FC236}">
                <a16:creationId xmlns:a16="http://schemas.microsoft.com/office/drawing/2014/main" id="{464F8977-2E5E-4B74-A48C-6E5E33996F9A}"/>
              </a:ext>
            </a:extLst>
          </p:cNvPr>
          <p:cNvSpPr txBox="1">
            <a:spLocks noChangeArrowheads="1"/>
          </p:cNvSpPr>
          <p:nvPr/>
        </p:nvSpPr>
        <p:spPr bwMode="auto">
          <a:xfrm>
            <a:off x="6233160" y="2191409"/>
            <a:ext cx="5616577" cy="502919"/>
          </a:xfrm>
          <a:prstGeom prst="rect">
            <a:avLst/>
          </a:prstGeom>
          <a:noFill/>
          <a:ln w="9525">
            <a:noFill/>
            <a:miter lim="800000"/>
            <a:headEnd/>
            <a:tailEnd/>
          </a:ln>
          <a:effectLst/>
        </p:spPr>
        <p:txBody>
          <a:bodyPr lIns="0" tIns="0" rIns="0" bIns="0"/>
          <a:lstStyle/>
          <a:p>
            <a:pPr>
              <a:spcBef>
                <a:spcPct val="0"/>
              </a:spcBef>
            </a:pPr>
            <a:r>
              <a:rPr lang="en-US" sz="1600" b="1" dirty="0"/>
              <a:t>Debt affordability is deteriorating in absolute terms and relative to peers</a:t>
            </a:r>
            <a:endParaRPr lang="en-GB" sz="1600" b="1" dirty="0"/>
          </a:p>
          <a:p>
            <a:pPr>
              <a:spcBef>
                <a:spcPct val="0"/>
              </a:spcBef>
            </a:pPr>
            <a:r>
              <a:rPr lang="en-US" sz="1200" dirty="0">
                <a:solidFill>
                  <a:srgbClr val="808080"/>
                </a:solidFill>
              </a:rPr>
              <a:t>Interest payments, as a % of revenue</a:t>
            </a:r>
            <a:endParaRPr lang="en-GB" sz="1200" dirty="0">
              <a:solidFill>
                <a:srgbClr val="808080"/>
              </a:solidFill>
            </a:endParaRPr>
          </a:p>
          <a:p>
            <a:pPr>
              <a:spcBef>
                <a:spcPct val="0"/>
              </a:spcBef>
            </a:pPr>
            <a:endParaRPr lang="en-US" b="0" dirty="0">
              <a:solidFill>
                <a:srgbClr val="808080"/>
              </a:solidFill>
            </a:endParaRPr>
          </a:p>
        </p:txBody>
      </p:sp>
      <p:sp>
        <p:nvSpPr>
          <p:cNvPr id="27" name="Text Box 4">
            <a:extLst>
              <a:ext uri="{FF2B5EF4-FFF2-40B4-BE49-F238E27FC236}">
                <a16:creationId xmlns:a16="http://schemas.microsoft.com/office/drawing/2014/main" id="{5B8E1101-0FB7-49C4-B530-53E9B109E371}"/>
              </a:ext>
            </a:extLst>
          </p:cNvPr>
          <p:cNvSpPr txBox="1">
            <a:spLocks noChangeArrowheads="1"/>
          </p:cNvSpPr>
          <p:nvPr/>
        </p:nvSpPr>
        <p:spPr bwMode="auto">
          <a:xfrm>
            <a:off x="6335712" y="5872969"/>
            <a:ext cx="5616577" cy="247332"/>
          </a:xfrm>
          <a:prstGeom prst="rect">
            <a:avLst/>
          </a:prstGeom>
          <a:noFill/>
          <a:ln w="9525">
            <a:noFill/>
            <a:miter lim="800000"/>
            <a:headEnd/>
            <a:tailEnd/>
          </a:ln>
          <a:effectLst/>
        </p:spPr>
        <p:txBody>
          <a:bodyPr lIns="0" tIns="0" rIns="0" bIns="0"/>
          <a:lstStyle/>
          <a:p>
            <a:pPr>
              <a:spcBef>
                <a:spcPct val="0"/>
              </a:spcBef>
            </a:pPr>
            <a:r>
              <a:rPr lang="en-GB" sz="1000" i="1" dirty="0">
                <a:solidFill>
                  <a:srgbClr val="808080"/>
                </a:solidFill>
              </a:rPr>
              <a:t>Sources: Eurostat, Moody’s  </a:t>
            </a:r>
            <a:r>
              <a:rPr lang="en-GB" sz="1000" i="1" dirty="0" err="1">
                <a:solidFill>
                  <a:srgbClr val="808080"/>
                </a:solidFill>
              </a:rPr>
              <a:t>Ratingd</a:t>
            </a:r>
            <a:endParaRPr lang="en-GB" sz="800" i="1" dirty="0">
              <a:solidFill>
                <a:srgbClr val="808080"/>
              </a:solidFill>
            </a:endParaRPr>
          </a:p>
          <a:p>
            <a:pPr>
              <a:spcBef>
                <a:spcPct val="0"/>
              </a:spcBef>
            </a:pPr>
            <a:endParaRPr lang="en-US" b="0" dirty="0">
              <a:solidFill>
                <a:srgbClr val="808080"/>
              </a:solidFill>
            </a:endParaRPr>
          </a:p>
        </p:txBody>
      </p:sp>
      <p:cxnSp>
        <p:nvCxnSpPr>
          <p:cNvPr id="3" name="Straight Connector 2">
            <a:extLst>
              <a:ext uri="{FF2B5EF4-FFF2-40B4-BE49-F238E27FC236}">
                <a16:creationId xmlns:a16="http://schemas.microsoft.com/office/drawing/2014/main" id="{7356FECA-5BA4-45A4-A1CA-60F3F9FB3AB0}"/>
              </a:ext>
            </a:extLst>
          </p:cNvPr>
          <p:cNvCxnSpPr>
            <a:cxnSpLocks/>
          </p:cNvCxnSpPr>
          <p:nvPr/>
        </p:nvCxnSpPr>
        <p:spPr>
          <a:xfrm>
            <a:off x="5867400" y="2103120"/>
            <a:ext cx="0" cy="39828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8BC41349-C127-47F3-9F4D-5CD5C0BED66E}"/>
              </a:ext>
            </a:extLst>
          </p:cNvPr>
          <p:cNvGraphicFramePr>
            <a:graphicFrameLocks/>
          </p:cNvGraphicFramePr>
          <p:nvPr>
            <p:extLst>
              <p:ext uri="{D42A27DB-BD31-4B8C-83A1-F6EECF244321}">
                <p14:modId xmlns:p14="http://schemas.microsoft.com/office/powerpoint/2010/main" val="4146518663"/>
              </p:ext>
            </p:extLst>
          </p:nvPr>
        </p:nvGraphicFramePr>
        <p:xfrm>
          <a:off x="6096000" y="3058772"/>
          <a:ext cx="4804955" cy="26457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8392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92A1DC-97F9-568F-51E4-8B66330D949C}"/>
              </a:ext>
            </a:extLst>
          </p:cNvPr>
          <p:cNvSpPr>
            <a:spLocks noGrp="1"/>
          </p:cNvSpPr>
          <p:nvPr>
            <p:ph type="sldNum" sz="quarter" idx="12"/>
          </p:nvPr>
        </p:nvSpPr>
        <p:spPr>
          <a:xfrm>
            <a:off x="10428288" y="6311900"/>
            <a:ext cx="1209674" cy="269875"/>
          </a:xfrm>
        </p:spPr>
        <p:txBody>
          <a:bodyPr/>
          <a:lstStyle/>
          <a:p>
            <a:fld id="{862A5111-985B-C14D-9115-5787026182A8}" type="slidenum">
              <a:rPr lang="en-US" smtClean="0"/>
              <a:pPr/>
              <a:t>19</a:t>
            </a:fld>
            <a:endParaRPr lang="en-US" dirty="0"/>
          </a:p>
        </p:txBody>
      </p:sp>
      <p:sp>
        <p:nvSpPr>
          <p:cNvPr id="9" name="Title 8">
            <a:extLst>
              <a:ext uri="{FF2B5EF4-FFF2-40B4-BE49-F238E27FC236}">
                <a16:creationId xmlns:a16="http://schemas.microsoft.com/office/drawing/2014/main" id="{3C117266-7D53-4EC6-D7E4-0EC38A798FB6}"/>
              </a:ext>
            </a:extLst>
          </p:cNvPr>
          <p:cNvSpPr>
            <a:spLocks noGrp="1"/>
          </p:cNvSpPr>
          <p:nvPr>
            <p:ph type="title"/>
          </p:nvPr>
        </p:nvSpPr>
        <p:spPr>
          <a:xfrm>
            <a:off x="546100" y="552450"/>
            <a:ext cx="11091861" cy="434975"/>
          </a:xfrm>
        </p:spPr>
        <p:txBody>
          <a:bodyPr>
            <a:noAutofit/>
          </a:bodyPr>
          <a:lstStyle/>
          <a:p>
            <a:r>
              <a:rPr lang="en-US" dirty="0"/>
              <a:t>France’s rating peers</a:t>
            </a:r>
          </a:p>
        </p:txBody>
      </p:sp>
      <p:pic>
        <p:nvPicPr>
          <p:cNvPr id="3" name="Picture 2">
            <a:extLst>
              <a:ext uri="{FF2B5EF4-FFF2-40B4-BE49-F238E27FC236}">
                <a16:creationId xmlns:a16="http://schemas.microsoft.com/office/drawing/2014/main" id="{DDD2043B-F6A3-B8E3-56F4-01CC6BFD066E}"/>
              </a:ext>
            </a:extLst>
          </p:cNvPr>
          <p:cNvPicPr>
            <a:picLocks noChangeAspect="1"/>
          </p:cNvPicPr>
          <p:nvPr/>
        </p:nvPicPr>
        <p:blipFill>
          <a:blip r:embed="rId2"/>
          <a:stretch>
            <a:fillRect/>
          </a:stretch>
        </p:blipFill>
        <p:spPr>
          <a:xfrm>
            <a:off x="546100" y="982662"/>
            <a:ext cx="10334336" cy="5428147"/>
          </a:xfrm>
          <a:prstGeom prst="rect">
            <a:avLst/>
          </a:prstGeom>
        </p:spPr>
      </p:pic>
    </p:spTree>
    <p:extLst>
      <p:ext uri="{BB962C8B-B14F-4D97-AF65-F5344CB8AC3E}">
        <p14:creationId xmlns:p14="http://schemas.microsoft.com/office/powerpoint/2010/main" val="1166487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Placeholder 7">
            <a:extLst>
              <a:ext uri="{FF2B5EF4-FFF2-40B4-BE49-F238E27FC236}">
                <a16:creationId xmlns:a16="http://schemas.microsoft.com/office/drawing/2014/main" id="{ABA9A7DC-F830-EFF4-4932-A211197ADF06}"/>
              </a:ext>
            </a:extLst>
          </p:cNvPr>
          <p:cNvGraphicFramePr>
            <a:graphicFrameLocks noGrp="1"/>
          </p:cNvGraphicFramePr>
          <p:nvPr>
            <p:ph type="tbl" sz="quarter" idx="13"/>
            <p:extLst>
              <p:ext uri="{D42A27DB-BD31-4B8C-83A1-F6EECF244321}">
                <p14:modId xmlns:p14="http://schemas.microsoft.com/office/powerpoint/2010/main" val="2613874733"/>
              </p:ext>
            </p:extLst>
          </p:nvPr>
        </p:nvGraphicFramePr>
        <p:xfrm>
          <a:off x="6194425" y="552450"/>
          <a:ext cx="5443538" cy="5759450"/>
        </p:xfrm>
        <a:graphic>
          <a:graphicData uri="http://schemas.openxmlformats.org/drawingml/2006/table">
            <a:tbl>
              <a:tblPr>
                <a:tableStyleId>{2D5ABB26-0587-4C30-8999-92F81FD0307C}</a:tableStyleId>
              </a:tblPr>
              <a:tblGrid>
                <a:gridCol w="1421858">
                  <a:extLst>
                    <a:ext uri="{9D8B030D-6E8A-4147-A177-3AD203B41FA5}">
                      <a16:colId xmlns:a16="http://schemas.microsoft.com/office/drawing/2014/main" val="2469643470"/>
                    </a:ext>
                  </a:extLst>
                </a:gridCol>
                <a:gridCol w="4021680">
                  <a:extLst>
                    <a:ext uri="{9D8B030D-6E8A-4147-A177-3AD203B41FA5}">
                      <a16:colId xmlns:a16="http://schemas.microsoft.com/office/drawing/2014/main" val="632822243"/>
                    </a:ext>
                  </a:extLst>
                </a:gridCol>
              </a:tblGrid>
              <a:tr h="1151890">
                <a:tc>
                  <a:txBody>
                    <a:bodyPr/>
                    <a:lstStyle/>
                    <a:p>
                      <a:pPr algn="ctr"/>
                      <a:r>
                        <a:rPr lang="en-US" sz="5400" dirty="0">
                          <a:solidFill>
                            <a:schemeClr val="accent1"/>
                          </a:solidFill>
                          <a:latin typeface="+mj-lt"/>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Moody’s Sovereign ratings, methodology and process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007491"/>
                  </a:ext>
                </a:extLst>
              </a:tr>
              <a:tr h="1151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1"/>
                          </a:solidFill>
                          <a:effectLst/>
                          <a:uLnTx/>
                          <a:uFillTx/>
                          <a:latin typeface="+mj-lt"/>
                          <a:ea typeface="+mn-ea"/>
                          <a:cs typeface="+mn-cs"/>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t>Focus on France’s (Aa3 stable) credit rating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285981"/>
                  </a:ext>
                </a:extLst>
              </a:tr>
              <a:tr h="1151890">
                <a:tc>
                  <a:txBody>
                    <a:bodyPr/>
                    <a:lstStyle/>
                    <a:p>
                      <a:pPr algn="ctr"/>
                      <a:endParaRPr lang="en-US" sz="5400" dirty="0">
                        <a:solidFill>
                          <a:schemeClr val="accent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1" i="0" kern="1200" dirty="0">
                        <a:solidFill>
                          <a:schemeClr val="tx1"/>
                        </a:solidFill>
                        <a:effectLst/>
                        <a:latin typeface="+mn-lt"/>
                        <a:ea typeface="GT America Regular" charset="0"/>
                        <a:cs typeface="GT America Regular"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334366"/>
                  </a:ext>
                </a:extLst>
              </a:tr>
              <a:tr h="1151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chemeClr val="accent1"/>
                        </a:solidFill>
                        <a:effectLst/>
                        <a:uLnTx/>
                        <a:uFillTx/>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i="0" kern="1200" dirty="0">
                        <a:solidFill>
                          <a:schemeClr val="tx1"/>
                        </a:solidFill>
                        <a:effectLst/>
                        <a:latin typeface="+mn-lt"/>
                        <a:ea typeface="GT America Regular" charset="0"/>
                        <a:cs typeface="GT America Regular"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412935"/>
                  </a:ext>
                </a:extLst>
              </a:tr>
              <a:tr h="1151890">
                <a:tc>
                  <a:txBody>
                    <a:bodyPr/>
                    <a:lstStyle/>
                    <a:p>
                      <a:pPr algn="ctr"/>
                      <a:endParaRPr lang="en-US" sz="5400" dirty="0">
                        <a:solidFill>
                          <a:schemeClr val="accent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i="0" kern="1200" dirty="0">
                        <a:solidFill>
                          <a:schemeClr val="tx1"/>
                        </a:solidFill>
                        <a:effectLst/>
                        <a:latin typeface="+mn-lt"/>
                        <a:ea typeface="GT America Regular" charset="0"/>
                        <a:cs typeface="GT America Regular"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53867"/>
                  </a:ext>
                </a:extLst>
              </a:tr>
            </a:tbl>
          </a:graphicData>
        </a:graphic>
      </p:graphicFrame>
      <p:sp>
        <p:nvSpPr>
          <p:cNvPr id="3" name="Title 2">
            <a:extLst>
              <a:ext uri="{FF2B5EF4-FFF2-40B4-BE49-F238E27FC236}">
                <a16:creationId xmlns:a16="http://schemas.microsoft.com/office/drawing/2014/main" id="{661F26E1-F096-32C4-0EC0-90766E392AC4}"/>
              </a:ext>
            </a:extLst>
          </p:cNvPr>
          <p:cNvSpPr>
            <a:spLocks noGrp="1"/>
          </p:cNvSpPr>
          <p:nvPr>
            <p:ph type="title"/>
          </p:nvPr>
        </p:nvSpPr>
        <p:spPr>
          <a:xfrm>
            <a:off x="0" y="548640"/>
            <a:ext cx="1958975" cy="5037773"/>
          </a:xfrm>
        </p:spPr>
        <p:txBody>
          <a:bodyPr/>
          <a:lstStyle/>
          <a:p>
            <a:r>
              <a:rPr lang="en-US" dirty="0"/>
              <a:t>Agenda </a:t>
            </a:r>
          </a:p>
        </p:txBody>
      </p:sp>
      <p:sp>
        <p:nvSpPr>
          <p:cNvPr id="4" name="Slide Number Placeholder 3">
            <a:extLst>
              <a:ext uri="{FF2B5EF4-FFF2-40B4-BE49-F238E27FC236}">
                <a16:creationId xmlns:a16="http://schemas.microsoft.com/office/drawing/2014/main" id="{FA2A1852-08BA-33A3-CB7C-700CCDF6AD79}"/>
              </a:ext>
            </a:extLst>
          </p:cNvPr>
          <p:cNvSpPr>
            <a:spLocks noGrp="1"/>
          </p:cNvSpPr>
          <p:nvPr>
            <p:ph type="sldNum" sz="quarter" idx="12"/>
          </p:nvPr>
        </p:nvSpPr>
        <p:spPr/>
        <p:txBody>
          <a:bodyPr/>
          <a:lstStyle/>
          <a:p>
            <a:fld id="{862A5111-985B-C14D-9115-5787026182A8}" type="slidenum">
              <a:rPr lang="en-US" smtClean="0"/>
              <a:t>2</a:t>
            </a:fld>
            <a:endParaRPr lang="en-US" dirty="0"/>
          </a:p>
        </p:txBody>
      </p:sp>
    </p:spTree>
    <p:extLst>
      <p:ext uri="{BB962C8B-B14F-4D97-AF65-F5344CB8AC3E}">
        <p14:creationId xmlns:p14="http://schemas.microsoft.com/office/powerpoint/2010/main" val="3220129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92A1DC-97F9-568F-51E4-8B66330D949C}"/>
              </a:ext>
            </a:extLst>
          </p:cNvPr>
          <p:cNvSpPr>
            <a:spLocks noGrp="1"/>
          </p:cNvSpPr>
          <p:nvPr>
            <p:ph type="sldNum" sz="quarter" idx="12"/>
          </p:nvPr>
        </p:nvSpPr>
        <p:spPr>
          <a:xfrm>
            <a:off x="10428288" y="6311900"/>
            <a:ext cx="1209674" cy="269875"/>
          </a:xfrm>
        </p:spPr>
        <p:txBody>
          <a:bodyPr/>
          <a:lstStyle/>
          <a:p>
            <a:fld id="{862A5111-985B-C14D-9115-5787026182A8}" type="slidenum">
              <a:rPr lang="en-US" smtClean="0"/>
              <a:pPr/>
              <a:t>20</a:t>
            </a:fld>
            <a:endParaRPr lang="en-US" dirty="0"/>
          </a:p>
        </p:txBody>
      </p:sp>
      <p:sp>
        <p:nvSpPr>
          <p:cNvPr id="8" name="Content Placeholder 7">
            <a:extLst>
              <a:ext uri="{FF2B5EF4-FFF2-40B4-BE49-F238E27FC236}">
                <a16:creationId xmlns:a16="http://schemas.microsoft.com/office/drawing/2014/main" id="{D86CA508-B1FB-0BFE-EB2C-EB26E4D40E0C}"/>
              </a:ext>
            </a:extLst>
          </p:cNvPr>
          <p:cNvSpPr>
            <a:spLocks noGrp="1"/>
          </p:cNvSpPr>
          <p:nvPr>
            <p:ph sz="quarter" idx="22"/>
          </p:nvPr>
        </p:nvSpPr>
        <p:spPr/>
        <p:txBody>
          <a:bodyPr>
            <a:normAutofit/>
          </a:bodyPr>
          <a:lstStyle/>
          <a:p>
            <a:pPr algn="ctr"/>
            <a:r>
              <a:rPr lang="en-US" sz="3000" dirty="0">
                <a:solidFill>
                  <a:schemeClr val="tx2"/>
                </a:solidFill>
              </a:rPr>
              <a:t>THANK YOU FOR YOUR ATTENTION!</a:t>
            </a:r>
          </a:p>
        </p:txBody>
      </p:sp>
    </p:spTree>
    <p:extLst>
      <p:ext uri="{BB962C8B-B14F-4D97-AF65-F5344CB8AC3E}">
        <p14:creationId xmlns:p14="http://schemas.microsoft.com/office/powerpoint/2010/main" val="3085402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80FF54-847C-E76D-7F48-3FB5EE168820}"/>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165D5429-A2A1-3A84-2F6D-1423C9F90FA7}"/>
              </a:ext>
            </a:extLst>
          </p:cNvPr>
          <p:cNvSpPr>
            <a:spLocks noGrp="1"/>
          </p:cNvSpPr>
          <p:nvPr>
            <p:ph type="sldNum" sz="quarter" idx="12"/>
          </p:nvPr>
        </p:nvSpPr>
        <p:spPr/>
        <p:txBody>
          <a:bodyPr/>
          <a:lstStyle/>
          <a:p>
            <a:fld id="{862A5111-985B-C14D-9115-5787026182A8}" type="slidenum">
              <a:rPr lang="en-US" smtClean="0"/>
              <a:pPr/>
              <a:t>21</a:t>
            </a:fld>
            <a:endParaRPr lang="en-US" dirty="0"/>
          </a:p>
        </p:txBody>
      </p:sp>
    </p:spTree>
    <p:extLst>
      <p:ext uri="{BB962C8B-B14F-4D97-AF65-F5344CB8AC3E}">
        <p14:creationId xmlns:p14="http://schemas.microsoft.com/office/powerpoint/2010/main" val="202580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5842-80EE-EA67-F9F2-4CA6E32472A6}"/>
              </a:ext>
            </a:extLst>
          </p:cNvPr>
          <p:cNvSpPr>
            <a:spLocks noGrp="1"/>
          </p:cNvSpPr>
          <p:nvPr>
            <p:ph type="title"/>
          </p:nvPr>
        </p:nvSpPr>
        <p:spPr>
          <a:xfrm>
            <a:off x="546100" y="3295650"/>
            <a:ext cx="8267700" cy="1997075"/>
          </a:xfrm>
        </p:spPr>
        <p:txBody>
          <a:bodyPr/>
          <a:lstStyle/>
          <a:p>
            <a:r>
              <a:rPr lang="en-US" dirty="0"/>
              <a:t>1. Moody’s Sovereign ratings, methodology and process </a:t>
            </a:r>
          </a:p>
        </p:txBody>
      </p:sp>
      <p:sp>
        <p:nvSpPr>
          <p:cNvPr id="4" name="Slide Number Placeholder 3">
            <a:extLst>
              <a:ext uri="{FF2B5EF4-FFF2-40B4-BE49-F238E27FC236}">
                <a16:creationId xmlns:a16="http://schemas.microsoft.com/office/drawing/2014/main" id="{5E6167C1-DE50-62CB-8CA6-001B4884FF3E}"/>
              </a:ext>
            </a:extLst>
          </p:cNvPr>
          <p:cNvSpPr>
            <a:spLocks noGrp="1"/>
          </p:cNvSpPr>
          <p:nvPr>
            <p:ph type="sldNum" sz="quarter" idx="12"/>
          </p:nvPr>
        </p:nvSpPr>
        <p:spPr/>
        <p:txBody>
          <a:bodyPr/>
          <a:lstStyle/>
          <a:p>
            <a:fld id="{862A5111-985B-C14D-9115-5787026182A8}" type="slidenum">
              <a:rPr lang="en-US" smtClean="0"/>
              <a:t>3</a:t>
            </a:fld>
            <a:endParaRPr lang="en-US"/>
          </a:p>
        </p:txBody>
      </p:sp>
    </p:spTree>
    <p:extLst>
      <p:ext uri="{BB962C8B-B14F-4D97-AF65-F5344CB8AC3E}">
        <p14:creationId xmlns:p14="http://schemas.microsoft.com/office/powerpoint/2010/main" val="269980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Moody’s Sovereign Methodology</a:t>
            </a:r>
          </a:p>
        </p:txBody>
      </p:sp>
      <p:sp>
        <p:nvSpPr>
          <p:cNvPr id="40" name="Freeform 96"/>
          <p:cNvSpPr>
            <a:spLocks noEditPoints="1"/>
          </p:cNvSpPr>
          <p:nvPr/>
        </p:nvSpPr>
        <p:spPr bwMode="auto">
          <a:xfrm>
            <a:off x="1034844" y="4214521"/>
            <a:ext cx="488056" cy="491645"/>
          </a:xfrm>
          <a:custGeom>
            <a:avLst/>
            <a:gdLst>
              <a:gd name="T0" fmla="*/ 668 w 707"/>
              <a:gd name="T1" fmla="*/ 280 h 712"/>
              <a:gd name="T2" fmla="*/ 678 w 707"/>
              <a:gd name="T3" fmla="*/ 235 h 712"/>
              <a:gd name="T4" fmla="*/ 418 w 707"/>
              <a:gd name="T5" fmla="*/ 10 h 712"/>
              <a:gd name="T6" fmla="*/ 10 w 707"/>
              <a:gd name="T7" fmla="*/ 453 h 712"/>
              <a:gd name="T8" fmla="*/ 132 w 707"/>
              <a:gd name="T9" fmla="*/ 603 h 712"/>
              <a:gd name="T10" fmla="*/ 364 w 707"/>
              <a:gd name="T11" fmla="*/ 712 h 712"/>
              <a:gd name="T12" fmla="*/ 595 w 707"/>
              <a:gd name="T13" fmla="*/ 603 h 712"/>
              <a:gd name="T14" fmla="*/ 595 w 707"/>
              <a:gd name="T15" fmla="*/ 445 h 712"/>
              <a:gd name="T16" fmla="*/ 696 w 707"/>
              <a:gd name="T17" fmla="*/ 362 h 712"/>
              <a:gd name="T18" fmla="*/ 702 w 707"/>
              <a:gd name="T19" fmla="*/ 328 h 712"/>
              <a:gd name="T20" fmla="*/ 132 w 707"/>
              <a:gd name="T21" fmla="*/ 445 h 712"/>
              <a:gd name="T22" fmla="*/ 62 w 707"/>
              <a:gd name="T23" fmla="*/ 436 h 712"/>
              <a:gd name="T24" fmla="*/ 626 w 707"/>
              <a:gd name="T25" fmla="*/ 252 h 712"/>
              <a:gd name="T26" fmla="*/ 364 w 707"/>
              <a:gd name="T27" fmla="*/ 349 h 712"/>
              <a:gd name="T28" fmla="*/ 364 w 707"/>
              <a:gd name="T29" fmla="*/ 672 h 712"/>
              <a:gd name="T30" fmla="*/ 196 w 707"/>
              <a:gd name="T31" fmla="*/ 640 h 712"/>
              <a:gd name="T32" fmla="*/ 172 w 707"/>
              <a:gd name="T33" fmla="*/ 615 h 712"/>
              <a:gd name="T34" fmla="*/ 239 w 707"/>
              <a:gd name="T35" fmla="*/ 613 h 712"/>
              <a:gd name="T36" fmla="*/ 261 w 707"/>
              <a:gd name="T37" fmla="*/ 618 h 712"/>
              <a:gd name="T38" fmla="*/ 331 w 707"/>
              <a:gd name="T39" fmla="*/ 626 h 712"/>
              <a:gd name="T40" fmla="*/ 539 w 707"/>
              <a:gd name="T41" fmla="*/ 596 h 712"/>
              <a:gd name="T42" fmla="*/ 364 w 707"/>
              <a:gd name="T43" fmla="*/ 672 h 712"/>
              <a:gd name="T44" fmla="*/ 516 w 707"/>
              <a:gd name="T45" fmla="*/ 562 h 712"/>
              <a:gd name="T46" fmla="*/ 386 w 707"/>
              <a:gd name="T47" fmla="*/ 587 h 712"/>
              <a:gd name="T48" fmla="*/ 361 w 707"/>
              <a:gd name="T49" fmla="*/ 587 h 712"/>
              <a:gd name="T50" fmla="*/ 295 w 707"/>
              <a:gd name="T51" fmla="*/ 583 h 712"/>
              <a:gd name="T52" fmla="*/ 211 w 707"/>
              <a:gd name="T53" fmla="*/ 562 h 712"/>
              <a:gd name="T54" fmla="*/ 172 w 707"/>
              <a:gd name="T55" fmla="*/ 530 h 712"/>
              <a:gd name="T56" fmla="*/ 248 w 707"/>
              <a:gd name="T57" fmla="*/ 530 h 712"/>
              <a:gd name="T58" fmla="*/ 336 w 707"/>
              <a:gd name="T59" fmla="*/ 542 h 712"/>
              <a:gd name="T60" fmla="*/ 364 w 707"/>
              <a:gd name="T61" fmla="*/ 542 h 712"/>
              <a:gd name="T62" fmla="*/ 412 w 707"/>
              <a:gd name="T63" fmla="*/ 540 h 712"/>
              <a:gd name="T64" fmla="*/ 479 w 707"/>
              <a:gd name="T65" fmla="*/ 530 h 712"/>
              <a:gd name="T66" fmla="*/ 555 w 707"/>
              <a:gd name="T67" fmla="*/ 530 h 712"/>
              <a:gd name="T68" fmla="*/ 566 w 707"/>
              <a:gd name="T69" fmla="*/ 396 h 712"/>
              <a:gd name="T70" fmla="*/ 630 w 707"/>
              <a:gd name="T71" fmla="*/ 318 h 712"/>
              <a:gd name="T72" fmla="*/ 566 w 707"/>
              <a:gd name="T73" fmla="*/ 396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7" h="712">
                <a:moveTo>
                  <a:pt x="702" y="328"/>
                </a:moveTo>
                <a:cubicBezTo>
                  <a:pt x="701" y="327"/>
                  <a:pt x="681" y="299"/>
                  <a:pt x="668" y="280"/>
                </a:cubicBezTo>
                <a:cubicBezTo>
                  <a:pt x="678" y="270"/>
                  <a:pt x="678" y="270"/>
                  <a:pt x="678" y="270"/>
                </a:cubicBezTo>
                <a:cubicBezTo>
                  <a:pt x="688" y="260"/>
                  <a:pt x="688" y="245"/>
                  <a:pt x="678" y="235"/>
                </a:cubicBezTo>
                <a:cubicBezTo>
                  <a:pt x="453" y="10"/>
                  <a:pt x="453" y="10"/>
                  <a:pt x="453" y="10"/>
                </a:cubicBezTo>
                <a:cubicBezTo>
                  <a:pt x="444" y="0"/>
                  <a:pt x="427" y="0"/>
                  <a:pt x="418" y="10"/>
                </a:cubicBezTo>
                <a:cubicBezTo>
                  <a:pt x="10" y="418"/>
                  <a:pt x="10" y="418"/>
                  <a:pt x="10" y="418"/>
                </a:cubicBezTo>
                <a:cubicBezTo>
                  <a:pt x="0" y="428"/>
                  <a:pt x="0" y="444"/>
                  <a:pt x="10" y="453"/>
                </a:cubicBezTo>
                <a:cubicBezTo>
                  <a:pt x="132" y="576"/>
                  <a:pt x="132" y="576"/>
                  <a:pt x="132" y="576"/>
                </a:cubicBezTo>
                <a:cubicBezTo>
                  <a:pt x="132" y="603"/>
                  <a:pt x="132" y="603"/>
                  <a:pt x="132" y="603"/>
                </a:cubicBezTo>
                <a:cubicBezTo>
                  <a:pt x="132" y="603"/>
                  <a:pt x="132" y="611"/>
                  <a:pt x="132" y="615"/>
                </a:cubicBezTo>
                <a:cubicBezTo>
                  <a:pt x="132" y="679"/>
                  <a:pt x="249" y="712"/>
                  <a:pt x="364" y="712"/>
                </a:cubicBezTo>
                <a:cubicBezTo>
                  <a:pt x="479" y="712"/>
                  <a:pt x="595" y="679"/>
                  <a:pt x="595" y="615"/>
                </a:cubicBezTo>
                <a:cubicBezTo>
                  <a:pt x="595" y="611"/>
                  <a:pt x="595" y="603"/>
                  <a:pt x="595" y="603"/>
                </a:cubicBezTo>
                <a:cubicBezTo>
                  <a:pt x="595" y="530"/>
                  <a:pt x="595" y="530"/>
                  <a:pt x="595" y="530"/>
                </a:cubicBezTo>
                <a:cubicBezTo>
                  <a:pt x="595" y="445"/>
                  <a:pt x="595" y="445"/>
                  <a:pt x="595" y="445"/>
                </a:cubicBezTo>
                <a:cubicBezTo>
                  <a:pt x="595" y="436"/>
                  <a:pt x="595" y="436"/>
                  <a:pt x="595" y="436"/>
                </a:cubicBezTo>
                <a:cubicBezTo>
                  <a:pt x="696" y="362"/>
                  <a:pt x="696" y="362"/>
                  <a:pt x="696" y="362"/>
                </a:cubicBezTo>
                <a:cubicBezTo>
                  <a:pt x="702" y="358"/>
                  <a:pt x="705" y="353"/>
                  <a:pt x="706" y="346"/>
                </a:cubicBezTo>
                <a:cubicBezTo>
                  <a:pt x="707" y="340"/>
                  <a:pt x="706" y="333"/>
                  <a:pt x="702" y="328"/>
                </a:cubicBezTo>
                <a:close/>
                <a:moveTo>
                  <a:pt x="132" y="442"/>
                </a:moveTo>
                <a:cubicBezTo>
                  <a:pt x="132" y="443"/>
                  <a:pt x="132" y="444"/>
                  <a:pt x="132" y="445"/>
                </a:cubicBezTo>
                <a:cubicBezTo>
                  <a:pt x="132" y="506"/>
                  <a:pt x="132" y="506"/>
                  <a:pt x="132" y="506"/>
                </a:cubicBezTo>
                <a:cubicBezTo>
                  <a:pt x="62" y="436"/>
                  <a:pt x="62" y="436"/>
                  <a:pt x="62" y="436"/>
                </a:cubicBezTo>
                <a:cubicBezTo>
                  <a:pt x="436" y="62"/>
                  <a:pt x="436" y="62"/>
                  <a:pt x="436" y="62"/>
                </a:cubicBezTo>
                <a:cubicBezTo>
                  <a:pt x="626" y="252"/>
                  <a:pt x="626" y="252"/>
                  <a:pt x="626" y="252"/>
                </a:cubicBezTo>
                <a:cubicBezTo>
                  <a:pt x="509" y="369"/>
                  <a:pt x="509" y="369"/>
                  <a:pt x="509" y="369"/>
                </a:cubicBezTo>
                <a:cubicBezTo>
                  <a:pt x="468" y="355"/>
                  <a:pt x="416" y="349"/>
                  <a:pt x="364" y="349"/>
                </a:cubicBezTo>
                <a:cubicBezTo>
                  <a:pt x="251" y="349"/>
                  <a:pt x="137" y="381"/>
                  <a:pt x="132" y="442"/>
                </a:cubicBezTo>
                <a:close/>
                <a:moveTo>
                  <a:pt x="364" y="672"/>
                </a:moveTo>
                <a:cubicBezTo>
                  <a:pt x="333" y="672"/>
                  <a:pt x="305" y="670"/>
                  <a:pt x="282" y="666"/>
                </a:cubicBezTo>
                <a:cubicBezTo>
                  <a:pt x="243" y="660"/>
                  <a:pt x="215" y="650"/>
                  <a:pt x="196" y="640"/>
                </a:cubicBezTo>
                <a:cubicBezTo>
                  <a:pt x="180" y="631"/>
                  <a:pt x="172" y="622"/>
                  <a:pt x="172" y="615"/>
                </a:cubicBezTo>
                <a:cubicBezTo>
                  <a:pt x="172" y="615"/>
                  <a:pt x="172" y="615"/>
                  <a:pt x="172" y="615"/>
                </a:cubicBezTo>
                <a:cubicBezTo>
                  <a:pt x="172" y="610"/>
                  <a:pt x="177" y="603"/>
                  <a:pt x="188" y="596"/>
                </a:cubicBezTo>
                <a:cubicBezTo>
                  <a:pt x="203" y="603"/>
                  <a:pt x="220" y="608"/>
                  <a:pt x="239" y="613"/>
                </a:cubicBezTo>
                <a:cubicBezTo>
                  <a:pt x="246" y="615"/>
                  <a:pt x="253" y="616"/>
                  <a:pt x="260" y="618"/>
                </a:cubicBezTo>
                <a:cubicBezTo>
                  <a:pt x="260" y="618"/>
                  <a:pt x="261" y="618"/>
                  <a:pt x="261" y="618"/>
                </a:cubicBezTo>
                <a:cubicBezTo>
                  <a:pt x="280" y="622"/>
                  <a:pt x="301" y="624"/>
                  <a:pt x="322" y="626"/>
                </a:cubicBezTo>
                <a:cubicBezTo>
                  <a:pt x="325" y="626"/>
                  <a:pt x="328" y="626"/>
                  <a:pt x="331" y="626"/>
                </a:cubicBezTo>
                <a:cubicBezTo>
                  <a:pt x="342" y="627"/>
                  <a:pt x="353" y="627"/>
                  <a:pt x="364" y="627"/>
                </a:cubicBezTo>
                <a:cubicBezTo>
                  <a:pt x="429" y="627"/>
                  <a:pt x="495" y="616"/>
                  <a:pt x="539" y="596"/>
                </a:cubicBezTo>
                <a:cubicBezTo>
                  <a:pt x="550" y="603"/>
                  <a:pt x="555" y="610"/>
                  <a:pt x="555" y="615"/>
                </a:cubicBezTo>
                <a:cubicBezTo>
                  <a:pt x="555" y="635"/>
                  <a:pt x="488" y="672"/>
                  <a:pt x="364" y="672"/>
                </a:cubicBezTo>
                <a:close/>
                <a:moveTo>
                  <a:pt x="539" y="550"/>
                </a:moveTo>
                <a:cubicBezTo>
                  <a:pt x="533" y="554"/>
                  <a:pt x="526" y="558"/>
                  <a:pt x="516" y="562"/>
                </a:cubicBezTo>
                <a:cubicBezTo>
                  <a:pt x="508" y="566"/>
                  <a:pt x="497" y="569"/>
                  <a:pt x="485" y="573"/>
                </a:cubicBezTo>
                <a:cubicBezTo>
                  <a:pt x="459" y="580"/>
                  <a:pt x="426" y="586"/>
                  <a:pt x="386" y="587"/>
                </a:cubicBezTo>
                <a:cubicBezTo>
                  <a:pt x="378" y="587"/>
                  <a:pt x="371" y="588"/>
                  <a:pt x="364" y="588"/>
                </a:cubicBezTo>
                <a:cubicBezTo>
                  <a:pt x="363" y="588"/>
                  <a:pt x="362" y="587"/>
                  <a:pt x="361" y="587"/>
                </a:cubicBezTo>
                <a:cubicBezTo>
                  <a:pt x="340" y="587"/>
                  <a:pt x="322" y="586"/>
                  <a:pt x="305" y="584"/>
                </a:cubicBezTo>
                <a:cubicBezTo>
                  <a:pt x="301" y="584"/>
                  <a:pt x="298" y="584"/>
                  <a:pt x="295" y="583"/>
                </a:cubicBezTo>
                <a:cubicBezTo>
                  <a:pt x="275" y="581"/>
                  <a:pt x="257" y="577"/>
                  <a:pt x="242" y="573"/>
                </a:cubicBezTo>
                <a:cubicBezTo>
                  <a:pt x="230" y="569"/>
                  <a:pt x="220" y="566"/>
                  <a:pt x="211" y="562"/>
                </a:cubicBezTo>
                <a:cubicBezTo>
                  <a:pt x="201" y="558"/>
                  <a:pt x="194" y="554"/>
                  <a:pt x="188" y="550"/>
                </a:cubicBezTo>
                <a:cubicBezTo>
                  <a:pt x="177" y="543"/>
                  <a:pt x="172" y="536"/>
                  <a:pt x="172" y="530"/>
                </a:cubicBezTo>
                <a:cubicBezTo>
                  <a:pt x="172" y="525"/>
                  <a:pt x="177" y="518"/>
                  <a:pt x="188" y="511"/>
                </a:cubicBezTo>
                <a:cubicBezTo>
                  <a:pt x="205" y="519"/>
                  <a:pt x="226" y="525"/>
                  <a:pt x="248" y="530"/>
                </a:cubicBezTo>
                <a:cubicBezTo>
                  <a:pt x="269" y="535"/>
                  <a:pt x="292" y="538"/>
                  <a:pt x="316" y="540"/>
                </a:cubicBezTo>
                <a:cubicBezTo>
                  <a:pt x="322" y="541"/>
                  <a:pt x="329" y="541"/>
                  <a:pt x="336" y="542"/>
                </a:cubicBezTo>
                <a:cubicBezTo>
                  <a:pt x="345" y="542"/>
                  <a:pt x="354" y="542"/>
                  <a:pt x="363" y="542"/>
                </a:cubicBezTo>
                <a:cubicBezTo>
                  <a:pt x="363" y="542"/>
                  <a:pt x="363" y="542"/>
                  <a:pt x="364" y="542"/>
                </a:cubicBezTo>
                <a:cubicBezTo>
                  <a:pt x="378" y="542"/>
                  <a:pt x="393" y="542"/>
                  <a:pt x="407" y="541"/>
                </a:cubicBezTo>
                <a:cubicBezTo>
                  <a:pt x="409" y="541"/>
                  <a:pt x="410" y="540"/>
                  <a:pt x="412" y="540"/>
                </a:cubicBezTo>
                <a:cubicBezTo>
                  <a:pt x="428" y="539"/>
                  <a:pt x="443" y="537"/>
                  <a:pt x="458" y="534"/>
                </a:cubicBezTo>
                <a:cubicBezTo>
                  <a:pt x="465" y="533"/>
                  <a:pt x="472" y="532"/>
                  <a:pt x="479" y="530"/>
                </a:cubicBezTo>
                <a:cubicBezTo>
                  <a:pt x="501" y="525"/>
                  <a:pt x="522" y="519"/>
                  <a:pt x="539" y="511"/>
                </a:cubicBezTo>
                <a:cubicBezTo>
                  <a:pt x="550" y="518"/>
                  <a:pt x="555" y="525"/>
                  <a:pt x="555" y="530"/>
                </a:cubicBezTo>
                <a:cubicBezTo>
                  <a:pt x="555" y="536"/>
                  <a:pt x="550" y="543"/>
                  <a:pt x="539" y="550"/>
                </a:cubicBezTo>
                <a:close/>
                <a:moveTo>
                  <a:pt x="566" y="396"/>
                </a:moveTo>
                <a:cubicBezTo>
                  <a:pt x="565" y="395"/>
                  <a:pt x="557" y="391"/>
                  <a:pt x="554" y="389"/>
                </a:cubicBezTo>
                <a:cubicBezTo>
                  <a:pt x="554" y="389"/>
                  <a:pt x="629" y="317"/>
                  <a:pt x="630" y="318"/>
                </a:cubicBezTo>
                <a:cubicBezTo>
                  <a:pt x="630" y="318"/>
                  <a:pt x="643" y="331"/>
                  <a:pt x="647" y="337"/>
                </a:cubicBezTo>
                <a:lnTo>
                  <a:pt x="566" y="3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1" name="Group 40"/>
          <p:cNvGrpSpPr/>
          <p:nvPr/>
        </p:nvGrpSpPr>
        <p:grpSpPr>
          <a:xfrm>
            <a:off x="1007510" y="2191020"/>
            <a:ext cx="578252" cy="502206"/>
            <a:chOff x="8983663" y="5829300"/>
            <a:chExt cx="639762" cy="555626"/>
          </a:xfrm>
          <a:solidFill>
            <a:schemeClr val="bg1"/>
          </a:solidFill>
        </p:grpSpPr>
        <p:sp>
          <p:nvSpPr>
            <p:cNvPr id="42" name="Freeform 114"/>
            <p:cNvSpPr>
              <a:spLocks noEditPoints="1"/>
            </p:cNvSpPr>
            <p:nvPr/>
          </p:nvSpPr>
          <p:spPr bwMode="auto">
            <a:xfrm>
              <a:off x="8983663" y="5999163"/>
              <a:ext cx="388938" cy="385763"/>
            </a:xfrm>
            <a:custGeom>
              <a:avLst/>
              <a:gdLst>
                <a:gd name="T0" fmla="*/ 385 w 423"/>
                <a:gd name="T1" fmla="*/ 201 h 421"/>
                <a:gd name="T2" fmla="*/ 397 w 423"/>
                <a:gd name="T3" fmla="*/ 122 h 421"/>
                <a:gd name="T4" fmla="*/ 399 w 423"/>
                <a:gd name="T5" fmla="*/ 111 h 421"/>
                <a:gd name="T6" fmla="*/ 358 w 423"/>
                <a:gd name="T7" fmla="*/ 61 h 421"/>
                <a:gd name="T8" fmla="*/ 329 w 423"/>
                <a:gd name="T9" fmla="*/ 80 h 421"/>
                <a:gd name="T10" fmla="*/ 280 w 423"/>
                <a:gd name="T11" fmla="*/ 17 h 421"/>
                <a:gd name="T12" fmla="*/ 273 w 423"/>
                <a:gd name="T13" fmla="*/ 8 h 421"/>
                <a:gd name="T14" fmla="*/ 210 w 423"/>
                <a:gd name="T15" fmla="*/ 1 h 421"/>
                <a:gd name="T16" fmla="*/ 203 w 423"/>
                <a:gd name="T17" fmla="*/ 34 h 421"/>
                <a:gd name="T18" fmla="*/ 123 w 423"/>
                <a:gd name="T19" fmla="*/ 25 h 421"/>
                <a:gd name="T20" fmla="*/ 65 w 423"/>
                <a:gd name="T21" fmla="*/ 59 h 421"/>
                <a:gd name="T22" fmla="*/ 64 w 423"/>
                <a:gd name="T23" fmla="*/ 70 h 421"/>
                <a:gd name="T24" fmla="*/ 47 w 423"/>
                <a:gd name="T25" fmla="*/ 146 h 421"/>
                <a:gd name="T26" fmla="*/ 12 w 423"/>
                <a:gd name="T27" fmla="*/ 144 h 421"/>
                <a:gd name="T28" fmla="*/ 1 w 423"/>
                <a:gd name="T29" fmla="*/ 207 h 421"/>
                <a:gd name="T30" fmla="*/ 36 w 423"/>
                <a:gd name="T31" fmla="*/ 220 h 421"/>
                <a:gd name="T32" fmla="*/ 26 w 423"/>
                <a:gd name="T33" fmla="*/ 299 h 421"/>
                <a:gd name="T34" fmla="*/ 60 w 423"/>
                <a:gd name="T35" fmla="*/ 357 h 421"/>
                <a:gd name="T36" fmla="*/ 95 w 423"/>
                <a:gd name="T37" fmla="*/ 340 h 421"/>
                <a:gd name="T38" fmla="*/ 143 w 423"/>
                <a:gd name="T39" fmla="*/ 404 h 421"/>
                <a:gd name="T40" fmla="*/ 208 w 423"/>
                <a:gd name="T41" fmla="*/ 421 h 421"/>
                <a:gd name="T42" fmla="*/ 217 w 423"/>
                <a:gd name="T43" fmla="*/ 415 h 421"/>
                <a:gd name="T44" fmla="*/ 280 w 423"/>
                <a:gd name="T45" fmla="*/ 369 h 421"/>
                <a:gd name="T46" fmla="*/ 311 w 423"/>
                <a:gd name="T47" fmla="*/ 397 h 421"/>
                <a:gd name="T48" fmla="*/ 361 w 423"/>
                <a:gd name="T49" fmla="*/ 357 h 421"/>
                <a:gd name="T50" fmla="*/ 340 w 423"/>
                <a:gd name="T51" fmla="*/ 326 h 421"/>
                <a:gd name="T52" fmla="*/ 405 w 423"/>
                <a:gd name="T53" fmla="*/ 279 h 421"/>
                <a:gd name="T54" fmla="*/ 422 w 423"/>
                <a:gd name="T55" fmla="*/ 214 h 421"/>
                <a:gd name="T56" fmla="*/ 256 w 423"/>
                <a:gd name="T57" fmla="*/ 269 h 421"/>
                <a:gd name="T58" fmla="*/ 150 w 423"/>
                <a:gd name="T59" fmla="*/ 254 h 421"/>
                <a:gd name="T60" fmla="*/ 210 w 423"/>
                <a:gd name="T61" fmla="*/ 134 h 421"/>
                <a:gd name="T62" fmla="*/ 256 w 423"/>
                <a:gd name="T63" fmla="*/ 26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421">
                  <a:moveTo>
                    <a:pt x="416" y="205"/>
                  </a:moveTo>
                  <a:cubicBezTo>
                    <a:pt x="385" y="201"/>
                    <a:pt x="385" y="201"/>
                    <a:pt x="385" y="201"/>
                  </a:cubicBezTo>
                  <a:cubicBezTo>
                    <a:pt x="384" y="180"/>
                    <a:pt x="380" y="160"/>
                    <a:pt x="372" y="141"/>
                  </a:cubicBezTo>
                  <a:cubicBezTo>
                    <a:pt x="397" y="122"/>
                    <a:pt x="397" y="122"/>
                    <a:pt x="397" y="122"/>
                  </a:cubicBezTo>
                  <a:cubicBezTo>
                    <a:pt x="399" y="121"/>
                    <a:pt x="400" y="119"/>
                    <a:pt x="400" y="117"/>
                  </a:cubicBezTo>
                  <a:cubicBezTo>
                    <a:pt x="400" y="115"/>
                    <a:pt x="400" y="113"/>
                    <a:pt x="399" y="111"/>
                  </a:cubicBezTo>
                  <a:cubicBezTo>
                    <a:pt x="363" y="64"/>
                    <a:pt x="363" y="64"/>
                    <a:pt x="363" y="64"/>
                  </a:cubicBezTo>
                  <a:cubicBezTo>
                    <a:pt x="362" y="62"/>
                    <a:pt x="360" y="61"/>
                    <a:pt x="358" y="61"/>
                  </a:cubicBezTo>
                  <a:cubicBezTo>
                    <a:pt x="356" y="61"/>
                    <a:pt x="354" y="61"/>
                    <a:pt x="352" y="63"/>
                  </a:cubicBezTo>
                  <a:cubicBezTo>
                    <a:pt x="329" y="80"/>
                    <a:pt x="329" y="80"/>
                    <a:pt x="329" y="80"/>
                  </a:cubicBezTo>
                  <a:cubicBezTo>
                    <a:pt x="313" y="66"/>
                    <a:pt x="296" y="55"/>
                    <a:pt x="276" y="47"/>
                  </a:cubicBezTo>
                  <a:cubicBezTo>
                    <a:pt x="280" y="17"/>
                    <a:pt x="280" y="17"/>
                    <a:pt x="280" y="17"/>
                  </a:cubicBezTo>
                  <a:cubicBezTo>
                    <a:pt x="280" y="15"/>
                    <a:pt x="280" y="13"/>
                    <a:pt x="279" y="11"/>
                  </a:cubicBezTo>
                  <a:cubicBezTo>
                    <a:pt x="277" y="9"/>
                    <a:pt x="275" y="8"/>
                    <a:pt x="273" y="8"/>
                  </a:cubicBezTo>
                  <a:cubicBezTo>
                    <a:pt x="215" y="0"/>
                    <a:pt x="215" y="0"/>
                    <a:pt x="215" y="0"/>
                  </a:cubicBezTo>
                  <a:cubicBezTo>
                    <a:pt x="213" y="0"/>
                    <a:pt x="211" y="0"/>
                    <a:pt x="210" y="1"/>
                  </a:cubicBezTo>
                  <a:cubicBezTo>
                    <a:pt x="208" y="3"/>
                    <a:pt x="207" y="4"/>
                    <a:pt x="206" y="7"/>
                  </a:cubicBezTo>
                  <a:cubicBezTo>
                    <a:pt x="203" y="34"/>
                    <a:pt x="203" y="34"/>
                    <a:pt x="203" y="34"/>
                  </a:cubicBezTo>
                  <a:cubicBezTo>
                    <a:pt x="181" y="35"/>
                    <a:pt x="160" y="40"/>
                    <a:pt x="141" y="49"/>
                  </a:cubicBezTo>
                  <a:cubicBezTo>
                    <a:pt x="123" y="25"/>
                    <a:pt x="123" y="25"/>
                    <a:pt x="123" y="25"/>
                  </a:cubicBezTo>
                  <a:cubicBezTo>
                    <a:pt x="120" y="22"/>
                    <a:pt x="116" y="21"/>
                    <a:pt x="112" y="24"/>
                  </a:cubicBezTo>
                  <a:cubicBezTo>
                    <a:pt x="65" y="59"/>
                    <a:pt x="65" y="59"/>
                    <a:pt x="65" y="59"/>
                  </a:cubicBezTo>
                  <a:cubicBezTo>
                    <a:pt x="64" y="60"/>
                    <a:pt x="63" y="62"/>
                    <a:pt x="62" y="64"/>
                  </a:cubicBezTo>
                  <a:cubicBezTo>
                    <a:pt x="62" y="66"/>
                    <a:pt x="63" y="68"/>
                    <a:pt x="64" y="70"/>
                  </a:cubicBezTo>
                  <a:cubicBezTo>
                    <a:pt x="81" y="92"/>
                    <a:pt x="81" y="92"/>
                    <a:pt x="81" y="92"/>
                  </a:cubicBezTo>
                  <a:cubicBezTo>
                    <a:pt x="66" y="108"/>
                    <a:pt x="55" y="126"/>
                    <a:pt x="47" y="146"/>
                  </a:cubicBezTo>
                  <a:cubicBezTo>
                    <a:pt x="18" y="142"/>
                    <a:pt x="18" y="142"/>
                    <a:pt x="18" y="142"/>
                  </a:cubicBezTo>
                  <a:cubicBezTo>
                    <a:pt x="16" y="142"/>
                    <a:pt x="14" y="142"/>
                    <a:pt x="12" y="144"/>
                  </a:cubicBezTo>
                  <a:cubicBezTo>
                    <a:pt x="10" y="145"/>
                    <a:pt x="9" y="147"/>
                    <a:pt x="9" y="149"/>
                  </a:cubicBezTo>
                  <a:cubicBezTo>
                    <a:pt x="1" y="207"/>
                    <a:pt x="1" y="207"/>
                    <a:pt x="1" y="207"/>
                  </a:cubicBezTo>
                  <a:cubicBezTo>
                    <a:pt x="0" y="211"/>
                    <a:pt x="3" y="215"/>
                    <a:pt x="8" y="216"/>
                  </a:cubicBezTo>
                  <a:cubicBezTo>
                    <a:pt x="36" y="220"/>
                    <a:pt x="36" y="220"/>
                    <a:pt x="36" y="220"/>
                  </a:cubicBezTo>
                  <a:cubicBezTo>
                    <a:pt x="37" y="241"/>
                    <a:pt x="42" y="261"/>
                    <a:pt x="51" y="281"/>
                  </a:cubicBezTo>
                  <a:cubicBezTo>
                    <a:pt x="26" y="299"/>
                    <a:pt x="26" y="299"/>
                    <a:pt x="26" y="299"/>
                  </a:cubicBezTo>
                  <a:cubicBezTo>
                    <a:pt x="23" y="302"/>
                    <a:pt x="22" y="307"/>
                    <a:pt x="25" y="310"/>
                  </a:cubicBezTo>
                  <a:cubicBezTo>
                    <a:pt x="60" y="357"/>
                    <a:pt x="60" y="357"/>
                    <a:pt x="60" y="357"/>
                  </a:cubicBezTo>
                  <a:cubicBezTo>
                    <a:pt x="63" y="360"/>
                    <a:pt x="68" y="361"/>
                    <a:pt x="71" y="358"/>
                  </a:cubicBezTo>
                  <a:cubicBezTo>
                    <a:pt x="95" y="340"/>
                    <a:pt x="95" y="340"/>
                    <a:pt x="95" y="340"/>
                  </a:cubicBezTo>
                  <a:cubicBezTo>
                    <a:pt x="111" y="354"/>
                    <a:pt x="129" y="365"/>
                    <a:pt x="148" y="372"/>
                  </a:cubicBezTo>
                  <a:cubicBezTo>
                    <a:pt x="143" y="404"/>
                    <a:pt x="143" y="404"/>
                    <a:pt x="143" y="404"/>
                  </a:cubicBezTo>
                  <a:cubicBezTo>
                    <a:pt x="143" y="409"/>
                    <a:pt x="146" y="413"/>
                    <a:pt x="150" y="413"/>
                  </a:cubicBezTo>
                  <a:cubicBezTo>
                    <a:pt x="208" y="421"/>
                    <a:pt x="208" y="421"/>
                    <a:pt x="208" y="421"/>
                  </a:cubicBezTo>
                  <a:cubicBezTo>
                    <a:pt x="208" y="421"/>
                    <a:pt x="209" y="421"/>
                    <a:pt x="209" y="421"/>
                  </a:cubicBezTo>
                  <a:cubicBezTo>
                    <a:pt x="213" y="421"/>
                    <a:pt x="216" y="418"/>
                    <a:pt x="217" y="415"/>
                  </a:cubicBezTo>
                  <a:cubicBezTo>
                    <a:pt x="221" y="383"/>
                    <a:pt x="221" y="383"/>
                    <a:pt x="221" y="383"/>
                  </a:cubicBezTo>
                  <a:cubicBezTo>
                    <a:pt x="242" y="382"/>
                    <a:pt x="262" y="378"/>
                    <a:pt x="280" y="369"/>
                  </a:cubicBezTo>
                  <a:cubicBezTo>
                    <a:pt x="300" y="396"/>
                    <a:pt x="300" y="396"/>
                    <a:pt x="300" y="396"/>
                  </a:cubicBezTo>
                  <a:cubicBezTo>
                    <a:pt x="303" y="399"/>
                    <a:pt x="308" y="400"/>
                    <a:pt x="311" y="397"/>
                  </a:cubicBezTo>
                  <a:cubicBezTo>
                    <a:pt x="358" y="362"/>
                    <a:pt x="358" y="362"/>
                    <a:pt x="358" y="362"/>
                  </a:cubicBezTo>
                  <a:cubicBezTo>
                    <a:pt x="360" y="361"/>
                    <a:pt x="361" y="359"/>
                    <a:pt x="361" y="357"/>
                  </a:cubicBezTo>
                  <a:cubicBezTo>
                    <a:pt x="361" y="355"/>
                    <a:pt x="361" y="353"/>
                    <a:pt x="360" y="351"/>
                  </a:cubicBezTo>
                  <a:cubicBezTo>
                    <a:pt x="340" y="326"/>
                    <a:pt x="340" y="326"/>
                    <a:pt x="340" y="326"/>
                  </a:cubicBezTo>
                  <a:cubicBezTo>
                    <a:pt x="354" y="311"/>
                    <a:pt x="365" y="293"/>
                    <a:pt x="373" y="274"/>
                  </a:cubicBezTo>
                  <a:cubicBezTo>
                    <a:pt x="405" y="279"/>
                    <a:pt x="405" y="279"/>
                    <a:pt x="405" y="279"/>
                  </a:cubicBezTo>
                  <a:cubicBezTo>
                    <a:pt x="410" y="279"/>
                    <a:pt x="414" y="276"/>
                    <a:pt x="414" y="272"/>
                  </a:cubicBezTo>
                  <a:cubicBezTo>
                    <a:pt x="422" y="214"/>
                    <a:pt x="422" y="214"/>
                    <a:pt x="422" y="214"/>
                  </a:cubicBezTo>
                  <a:cubicBezTo>
                    <a:pt x="423" y="210"/>
                    <a:pt x="420" y="206"/>
                    <a:pt x="416" y="205"/>
                  </a:cubicBezTo>
                  <a:close/>
                  <a:moveTo>
                    <a:pt x="256" y="269"/>
                  </a:moveTo>
                  <a:cubicBezTo>
                    <a:pt x="243" y="279"/>
                    <a:pt x="227" y="284"/>
                    <a:pt x="211" y="284"/>
                  </a:cubicBezTo>
                  <a:cubicBezTo>
                    <a:pt x="187" y="284"/>
                    <a:pt x="165" y="273"/>
                    <a:pt x="150" y="254"/>
                  </a:cubicBezTo>
                  <a:cubicBezTo>
                    <a:pt x="125" y="221"/>
                    <a:pt x="132" y="174"/>
                    <a:pt x="165" y="149"/>
                  </a:cubicBezTo>
                  <a:cubicBezTo>
                    <a:pt x="178" y="139"/>
                    <a:pt x="194" y="134"/>
                    <a:pt x="210" y="134"/>
                  </a:cubicBezTo>
                  <a:cubicBezTo>
                    <a:pt x="234" y="134"/>
                    <a:pt x="256" y="145"/>
                    <a:pt x="271" y="164"/>
                  </a:cubicBezTo>
                  <a:cubicBezTo>
                    <a:pt x="296" y="197"/>
                    <a:pt x="289" y="244"/>
                    <a:pt x="256" y="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15"/>
            <p:cNvSpPr>
              <a:spLocks noEditPoints="1"/>
            </p:cNvSpPr>
            <p:nvPr/>
          </p:nvSpPr>
          <p:spPr bwMode="auto">
            <a:xfrm>
              <a:off x="9318625" y="5829300"/>
              <a:ext cx="304800" cy="303213"/>
            </a:xfrm>
            <a:custGeom>
              <a:avLst/>
              <a:gdLst>
                <a:gd name="T0" fmla="*/ 319 w 332"/>
                <a:gd name="T1" fmla="*/ 104 h 331"/>
                <a:gd name="T2" fmla="*/ 309 w 332"/>
                <a:gd name="T3" fmla="*/ 99 h 331"/>
                <a:gd name="T4" fmla="*/ 261 w 332"/>
                <a:gd name="T5" fmla="*/ 67 h 331"/>
                <a:gd name="T6" fmla="*/ 269 w 332"/>
                <a:gd name="T7" fmla="*/ 37 h 331"/>
                <a:gd name="T8" fmla="*/ 224 w 332"/>
                <a:gd name="T9" fmla="*/ 13 h 331"/>
                <a:gd name="T10" fmla="*/ 209 w 332"/>
                <a:gd name="T11" fmla="*/ 35 h 331"/>
                <a:gd name="T12" fmla="*/ 157 w 332"/>
                <a:gd name="T13" fmla="*/ 7 h 331"/>
                <a:gd name="T14" fmla="*/ 104 w 332"/>
                <a:gd name="T15" fmla="*/ 13 h 331"/>
                <a:gd name="T16" fmla="*/ 104 w 332"/>
                <a:gd name="T17" fmla="*/ 42 h 331"/>
                <a:gd name="T18" fmla="*/ 47 w 332"/>
                <a:gd name="T19" fmla="*/ 59 h 331"/>
                <a:gd name="T20" fmla="*/ 14 w 332"/>
                <a:gd name="T21" fmla="*/ 102 h 331"/>
                <a:gd name="T22" fmla="*/ 17 w 332"/>
                <a:gd name="T23" fmla="*/ 112 h 331"/>
                <a:gd name="T24" fmla="*/ 28 w 332"/>
                <a:gd name="T25" fmla="*/ 169 h 331"/>
                <a:gd name="T26" fmla="*/ 1 w 332"/>
                <a:gd name="T27" fmla="*/ 184 h 331"/>
                <a:gd name="T28" fmla="*/ 16 w 332"/>
                <a:gd name="T29" fmla="*/ 233 h 331"/>
                <a:gd name="T30" fmla="*/ 43 w 332"/>
                <a:gd name="T31" fmla="*/ 228 h 331"/>
                <a:gd name="T32" fmla="*/ 59 w 332"/>
                <a:gd name="T33" fmla="*/ 285 h 331"/>
                <a:gd name="T34" fmla="*/ 101 w 332"/>
                <a:gd name="T35" fmla="*/ 318 h 331"/>
                <a:gd name="T36" fmla="*/ 112 w 332"/>
                <a:gd name="T37" fmla="*/ 315 h 331"/>
                <a:gd name="T38" fmla="*/ 168 w 332"/>
                <a:gd name="T39" fmla="*/ 302 h 331"/>
                <a:gd name="T40" fmla="*/ 182 w 332"/>
                <a:gd name="T41" fmla="*/ 331 h 331"/>
                <a:gd name="T42" fmla="*/ 227 w 332"/>
                <a:gd name="T43" fmla="*/ 319 h 331"/>
                <a:gd name="T44" fmla="*/ 233 w 332"/>
                <a:gd name="T45" fmla="*/ 309 h 331"/>
                <a:gd name="T46" fmla="*/ 263 w 332"/>
                <a:gd name="T47" fmla="*/ 261 h 331"/>
                <a:gd name="T48" fmla="*/ 295 w 332"/>
                <a:gd name="T49" fmla="*/ 270 h 331"/>
                <a:gd name="T50" fmla="*/ 318 w 332"/>
                <a:gd name="T51" fmla="*/ 225 h 331"/>
                <a:gd name="T52" fmla="*/ 295 w 332"/>
                <a:gd name="T53" fmla="*/ 209 h 331"/>
                <a:gd name="T54" fmla="*/ 325 w 332"/>
                <a:gd name="T55" fmla="*/ 158 h 331"/>
                <a:gd name="T56" fmla="*/ 214 w 332"/>
                <a:gd name="T57" fmla="*/ 193 h 331"/>
                <a:gd name="T58" fmla="*/ 165 w 332"/>
                <a:gd name="T59" fmla="*/ 221 h 331"/>
                <a:gd name="T60" fmla="*/ 150 w 332"/>
                <a:gd name="T61" fmla="*/ 110 h 331"/>
                <a:gd name="T62" fmla="*/ 220 w 332"/>
                <a:gd name="T63" fmla="*/ 15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2" h="331">
                  <a:moveTo>
                    <a:pt x="330" y="148"/>
                  </a:moveTo>
                  <a:cubicBezTo>
                    <a:pt x="319" y="104"/>
                    <a:pt x="319" y="104"/>
                    <a:pt x="319" y="104"/>
                  </a:cubicBezTo>
                  <a:cubicBezTo>
                    <a:pt x="318" y="102"/>
                    <a:pt x="317" y="100"/>
                    <a:pt x="315" y="99"/>
                  </a:cubicBezTo>
                  <a:cubicBezTo>
                    <a:pt x="313" y="98"/>
                    <a:pt x="311" y="98"/>
                    <a:pt x="309" y="99"/>
                  </a:cubicBezTo>
                  <a:cubicBezTo>
                    <a:pt x="288" y="104"/>
                    <a:pt x="288" y="104"/>
                    <a:pt x="288" y="104"/>
                  </a:cubicBezTo>
                  <a:cubicBezTo>
                    <a:pt x="282" y="90"/>
                    <a:pt x="272" y="78"/>
                    <a:pt x="261" y="67"/>
                  </a:cubicBezTo>
                  <a:cubicBezTo>
                    <a:pt x="272" y="47"/>
                    <a:pt x="272" y="47"/>
                    <a:pt x="272" y="47"/>
                  </a:cubicBezTo>
                  <a:cubicBezTo>
                    <a:pt x="274" y="44"/>
                    <a:pt x="273" y="39"/>
                    <a:pt x="269" y="37"/>
                  </a:cubicBezTo>
                  <a:cubicBezTo>
                    <a:pt x="230" y="14"/>
                    <a:pt x="230" y="14"/>
                    <a:pt x="230" y="14"/>
                  </a:cubicBezTo>
                  <a:cubicBezTo>
                    <a:pt x="228" y="13"/>
                    <a:pt x="226" y="13"/>
                    <a:pt x="224" y="13"/>
                  </a:cubicBezTo>
                  <a:cubicBezTo>
                    <a:pt x="222" y="14"/>
                    <a:pt x="220" y="15"/>
                    <a:pt x="219" y="17"/>
                  </a:cubicBezTo>
                  <a:cubicBezTo>
                    <a:pt x="209" y="35"/>
                    <a:pt x="209" y="35"/>
                    <a:pt x="209" y="35"/>
                  </a:cubicBezTo>
                  <a:cubicBezTo>
                    <a:pt x="194" y="30"/>
                    <a:pt x="179" y="27"/>
                    <a:pt x="163" y="27"/>
                  </a:cubicBezTo>
                  <a:cubicBezTo>
                    <a:pt x="157" y="7"/>
                    <a:pt x="157" y="7"/>
                    <a:pt x="157" y="7"/>
                  </a:cubicBezTo>
                  <a:cubicBezTo>
                    <a:pt x="156" y="3"/>
                    <a:pt x="152" y="0"/>
                    <a:pt x="148" y="1"/>
                  </a:cubicBezTo>
                  <a:cubicBezTo>
                    <a:pt x="104" y="13"/>
                    <a:pt x="104" y="13"/>
                    <a:pt x="104" y="13"/>
                  </a:cubicBezTo>
                  <a:cubicBezTo>
                    <a:pt x="100" y="14"/>
                    <a:pt x="97" y="19"/>
                    <a:pt x="98" y="23"/>
                  </a:cubicBezTo>
                  <a:cubicBezTo>
                    <a:pt x="104" y="42"/>
                    <a:pt x="104" y="42"/>
                    <a:pt x="104" y="42"/>
                  </a:cubicBezTo>
                  <a:cubicBezTo>
                    <a:pt x="89" y="49"/>
                    <a:pt x="76" y="59"/>
                    <a:pt x="66" y="70"/>
                  </a:cubicBezTo>
                  <a:cubicBezTo>
                    <a:pt x="47" y="59"/>
                    <a:pt x="47" y="59"/>
                    <a:pt x="47" y="59"/>
                  </a:cubicBezTo>
                  <a:cubicBezTo>
                    <a:pt x="43" y="57"/>
                    <a:pt x="39" y="58"/>
                    <a:pt x="36" y="62"/>
                  </a:cubicBezTo>
                  <a:cubicBezTo>
                    <a:pt x="14" y="102"/>
                    <a:pt x="14" y="102"/>
                    <a:pt x="14" y="102"/>
                  </a:cubicBezTo>
                  <a:cubicBezTo>
                    <a:pt x="13" y="103"/>
                    <a:pt x="12" y="106"/>
                    <a:pt x="13" y="108"/>
                  </a:cubicBezTo>
                  <a:cubicBezTo>
                    <a:pt x="13" y="110"/>
                    <a:pt x="15" y="111"/>
                    <a:pt x="17" y="112"/>
                  </a:cubicBezTo>
                  <a:cubicBezTo>
                    <a:pt x="35" y="123"/>
                    <a:pt x="35" y="123"/>
                    <a:pt x="35" y="123"/>
                  </a:cubicBezTo>
                  <a:cubicBezTo>
                    <a:pt x="30" y="138"/>
                    <a:pt x="28" y="153"/>
                    <a:pt x="28" y="169"/>
                  </a:cubicBezTo>
                  <a:cubicBezTo>
                    <a:pt x="6" y="175"/>
                    <a:pt x="6" y="175"/>
                    <a:pt x="6" y="175"/>
                  </a:cubicBezTo>
                  <a:cubicBezTo>
                    <a:pt x="2" y="176"/>
                    <a:pt x="0" y="180"/>
                    <a:pt x="1" y="184"/>
                  </a:cubicBezTo>
                  <a:cubicBezTo>
                    <a:pt x="13" y="228"/>
                    <a:pt x="13" y="228"/>
                    <a:pt x="13" y="228"/>
                  </a:cubicBezTo>
                  <a:cubicBezTo>
                    <a:pt x="13" y="230"/>
                    <a:pt x="14" y="232"/>
                    <a:pt x="16" y="233"/>
                  </a:cubicBezTo>
                  <a:cubicBezTo>
                    <a:pt x="18" y="234"/>
                    <a:pt x="20" y="234"/>
                    <a:pt x="22" y="233"/>
                  </a:cubicBezTo>
                  <a:cubicBezTo>
                    <a:pt x="43" y="228"/>
                    <a:pt x="43" y="228"/>
                    <a:pt x="43" y="228"/>
                  </a:cubicBezTo>
                  <a:cubicBezTo>
                    <a:pt x="50" y="241"/>
                    <a:pt x="60" y="254"/>
                    <a:pt x="71" y="264"/>
                  </a:cubicBezTo>
                  <a:cubicBezTo>
                    <a:pt x="59" y="285"/>
                    <a:pt x="59" y="285"/>
                    <a:pt x="59" y="285"/>
                  </a:cubicBezTo>
                  <a:cubicBezTo>
                    <a:pt x="57" y="288"/>
                    <a:pt x="58" y="293"/>
                    <a:pt x="62" y="295"/>
                  </a:cubicBezTo>
                  <a:cubicBezTo>
                    <a:pt x="101" y="318"/>
                    <a:pt x="101" y="318"/>
                    <a:pt x="101" y="318"/>
                  </a:cubicBezTo>
                  <a:cubicBezTo>
                    <a:pt x="103" y="319"/>
                    <a:pt x="105" y="319"/>
                    <a:pt x="107" y="319"/>
                  </a:cubicBezTo>
                  <a:cubicBezTo>
                    <a:pt x="109" y="318"/>
                    <a:pt x="111" y="317"/>
                    <a:pt x="112" y="315"/>
                  </a:cubicBezTo>
                  <a:cubicBezTo>
                    <a:pt x="123" y="295"/>
                    <a:pt x="123" y="295"/>
                    <a:pt x="123" y="295"/>
                  </a:cubicBezTo>
                  <a:cubicBezTo>
                    <a:pt x="138" y="300"/>
                    <a:pt x="152" y="302"/>
                    <a:pt x="168" y="302"/>
                  </a:cubicBezTo>
                  <a:cubicBezTo>
                    <a:pt x="174" y="325"/>
                    <a:pt x="174" y="325"/>
                    <a:pt x="174" y="325"/>
                  </a:cubicBezTo>
                  <a:cubicBezTo>
                    <a:pt x="175" y="329"/>
                    <a:pt x="178" y="331"/>
                    <a:pt x="182" y="331"/>
                  </a:cubicBezTo>
                  <a:cubicBezTo>
                    <a:pt x="182" y="331"/>
                    <a:pt x="183" y="331"/>
                    <a:pt x="184" y="331"/>
                  </a:cubicBezTo>
                  <a:cubicBezTo>
                    <a:pt x="227" y="319"/>
                    <a:pt x="227" y="319"/>
                    <a:pt x="227" y="319"/>
                  </a:cubicBezTo>
                  <a:cubicBezTo>
                    <a:pt x="229" y="319"/>
                    <a:pt x="231" y="317"/>
                    <a:pt x="232" y="315"/>
                  </a:cubicBezTo>
                  <a:cubicBezTo>
                    <a:pt x="233" y="314"/>
                    <a:pt x="234" y="311"/>
                    <a:pt x="233" y="309"/>
                  </a:cubicBezTo>
                  <a:cubicBezTo>
                    <a:pt x="227" y="287"/>
                    <a:pt x="227" y="287"/>
                    <a:pt x="227" y="287"/>
                  </a:cubicBezTo>
                  <a:cubicBezTo>
                    <a:pt x="240" y="280"/>
                    <a:pt x="253" y="271"/>
                    <a:pt x="263" y="261"/>
                  </a:cubicBezTo>
                  <a:cubicBezTo>
                    <a:pt x="284" y="273"/>
                    <a:pt x="284" y="273"/>
                    <a:pt x="284" y="273"/>
                  </a:cubicBezTo>
                  <a:cubicBezTo>
                    <a:pt x="288" y="275"/>
                    <a:pt x="293" y="274"/>
                    <a:pt x="295" y="270"/>
                  </a:cubicBezTo>
                  <a:cubicBezTo>
                    <a:pt x="318" y="231"/>
                    <a:pt x="318" y="231"/>
                    <a:pt x="318" y="231"/>
                  </a:cubicBezTo>
                  <a:cubicBezTo>
                    <a:pt x="319" y="229"/>
                    <a:pt x="319" y="227"/>
                    <a:pt x="318" y="225"/>
                  </a:cubicBezTo>
                  <a:cubicBezTo>
                    <a:pt x="318" y="223"/>
                    <a:pt x="316" y="221"/>
                    <a:pt x="315" y="220"/>
                  </a:cubicBezTo>
                  <a:cubicBezTo>
                    <a:pt x="295" y="209"/>
                    <a:pt x="295" y="209"/>
                    <a:pt x="295" y="209"/>
                  </a:cubicBezTo>
                  <a:cubicBezTo>
                    <a:pt x="300" y="194"/>
                    <a:pt x="303" y="179"/>
                    <a:pt x="302" y="164"/>
                  </a:cubicBezTo>
                  <a:cubicBezTo>
                    <a:pt x="325" y="158"/>
                    <a:pt x="325" y="158"/>
                    <a:pt x="325" y="158"/>
                  </a:cubicBezTo>
                  <a:cubicBezTo>
                    <a:pt x="329" y="157"/>
                    <a:pt x="332" y="152"/>
                    <a:pt x="330" y="148"/>
                  </a:cubicBezTo>
                  <a:close/>
                  <a:moveTo>
                    <a:pt x="214" y="193"/>
                  </a:moveTo>
                  <a:cubicBezTo>
                    <a:pt x="207" y="206"/>
                    <a:pt x="195" y="215"/>
                    <a:pt x="180" y="219"/>
                  </a:cubicBezTo>
                  <a:cubicBezTo>
                    <a:pt x="175" y="220"/>
                    <a:pt x="170" y="221"/>
                    <a:pt x="165" y="221"/>
                  </a:cubicBezTo>
                  <a:cubicBezTo>
                    <a:pt x="140" y="221"/>
                    <a:pt x="117" y="204"/>
                    <a:pt x="111" y="179"/>
                  </a:cubicBezTo>
                  <a:cubicBezTo>
                    <a:pt x="102" y="149"/>
                    <a:pt x="120" y="118"/>
                    <a:pt x="150" y="110"/>
                  </a:cubicBezTo>
                  <a:cubicBezTo>
                    <a:pt x="155" y="109"/>
                    <a:pt x="160" y="108"/>
                    <a:pt x="165" y="108"/>
                  </a:cubicBezTo>
                  <a:cubicBezTo>
                    <a:pt x="191" y="108"/>
                    <a:pt x="213" y="125"/>
                    <a:pt x="220" y="150"/>
                  </a:cubicBezTo>
                  <a:cubicBezTo>
                    <a:pt x="224" y="164"/>
                    <a:pt x="222" y="180"/>
                    <a:pt x="214"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1" name="Freeform 79"/>
          <p:cNvSpPr>
            <a:spLocks noEditPoints="1"/>
          </p:cNvSpPr>
          <p:nvPr/>
        </p:nvSpPr>
        <p:spPr bwMode="auto">
          <a:xfrm>
            <a:off x="10853838" y="4217655"/>
            <a:ext cx="364315" cy="487771"/>
          </a:xfrm>
          <a:custGeom>
            <a:avLst/>
            <a:gdLst>
              <a:gd name="T0" fmla="*/ 522 w 522"/>
              <a:gd name="T1" fmla="*/ 471 h 697"/>
              <a:gd name="T2" fmla="*/ 519 w 522"/>
              <a:gd name="T3" fmla="*/ 437 h 697"/>
              <a:gd name="T4" fmla="*/ 493 w 522"/>
              <a:gd name="T5" fmla="*/ 356 h 697"/>
              <a:gd name="T6" fmla="*/ 505 w 522"/>
              <a:gd name="T7" fmla="*/ 195 h 697"/>
              <a:gd name="T8" fmla="*/ 508 w 522"/>
              <a:gd name="T9" fmla="*/ 160 h 697"/>
              <a:gd name="T10" fmla="*/ 482 w 522"/>
              <a:gd name="T11" fmla="*/ 145 h 697"/>
              <a:gd name="T12" fmla="*/ 477 w 522"/>
              <a:gd name="T13" fmla="*/ 145 h 697"/>
              <a:gd name="T14" fmla="*/ 355 w 522"/>
              <a:gd name="T15" fmla="*/ 255 h 697"/>
              <a:gd name="T16" fmla="*/ 337 w 522"/>
              <a:gd name="T17" fmla="*/ 32 h 697"/>
              <a:gd name="T18" fmla="*/ 322 w 522"/>
              <a:gd name="T19" fmla="*/ 5 h 697"/>
              <a:gd name="T20" fmla="*/ 291 w 522"/>
              <a:gd name="T21" fmla="*/ 6 h 697"/>
              <a:gd name="T22" fmla="*/ 177 w 522"/>
              <a:gd name="T23" fmla="*/ 206 h 697"/>
              <a:gd name="T24" fmla="*/ 170 w 522"/>
              <a:gd name="T25" fmla="*/ 265 h 697"/>
              <a:gd name="T26" fmla="*/ 162 w 522"/>
              <a:gd name="T27" fmla="*/ 335 h 697"/>
              <a:gd name="T28" fmla="*/ 90 w 522"/>
              <a:gd name="T29" fmla="*/ 228 h 697"/>
              <a:gd name="T30" fmla="*/ 62 w 522"/>
              <a:gd name="T31" fmla="*/ 209 h 697"/>
              <a:gd name="T32" fmla="*/ 26 w 522"/>
              <a:gd name="T33" fmla="*/ 209 h 697"/>
              <a:gd name="T34" fmla="*/ 16 w 522"/>
              <a:gd name="T35" fmla="*/ 243 h 697"/>
              <a:gd name="T36" fmla="*/ 20 w 522"/>
              <a:gd name="T37" fmla="*/ 389 h 697"/>
              <a:gd name="T38" fmla="*/ 110 w 522"/>
              <a:gd name="T39" fmla="*/ 655 h 697"/>
              <a:gd name="T40" fmla="*/ 112 w 522"/>
              <a:gd name="T41" fmla="*/ 656 h 697"/>
              <a:gd name="T42" fmla="*/ 127 w 522"/>
              <a:gd name="T43" fmla="*/ 663 h 697"/>
              <a:gd name="T44" fmla="*/ 262 w 522"/>
              <a:gd name="T45" fmla="*/ 697 h 697"/>
              <a:gd name="T46" fmla="*/ 271 w 522"/>
              <a:gd name="T47" fmla="*/ 696 h 697"/>
              <a:gd name="T48" fmla="*/ 280 w 522"/>
              <a:gd name="T49" fmla="*/ 697 h 697"/>
              <a:gd name="T50" fmla="*/ 521 w 522"/>
              <a:gd name="T51" fmla="*/ 501 h 697"/>
              <a:gd name="T52" fmla="*/ 522 w 522"/>
              <a:gd name="T53" fmla="*/ 471 h 697"/>
              <a:gd name="T54" fmla="*/ 473 w 522"/>
              <a:gd name="T55" fmla="*/ 496 h 697"/>
              <a:gd name="T56" fmla="*/ 472 w 522"/>
              <a:gd name="T57" fmla="*/ 500 h 697"/>
              <a:gd name="T58" fmla="*/ 280 w 522"/>
              <a:gd name="T59" fmla="*/ 648 h 697"/>
              <a:gd name="T60" fmla="*/ 272 w 522"/>
              <a:gd name="T61" fmla="*/ 648 h 697"/>
              <a:gd name="T62" fmla="*/ 271 w 522"/>
              <a:gd name="T63" fmla="*/ 648 h 697"/>
              <a:gd name="T64" fmla="*/ 270 w 522"/>
              <a:gd name="T65" fmla="*/ 648 h 697"/>
              <a:gd name="T66" fmla="*/ 262 w 522"/>
              <a:gd name="T67" fmla="*/ 648 h 697"/>
              <a:gd name="T68" fmla="*/ 149 w 522"/>
              <a:gd name="T69" fmla="*/ 620 h 697"/>
              <a:gd name="T70" fmla="*/ 147 w 522"/>
              <a:gd name="T71" fmla="*/ 619 h 697"/>
              <a:gd name="T72" fmla="*/ 135 w 522"/>
              <a:gd name="T73" fmla="*/ 613 h 697"/>
              <a:gd name="T74" fmla="*/ 68 w 522"/>
              <a:gd name="T75" fmla="*/ 393 h 697"/>
              <a:gd name="T76" fmla="*/ 72 w 522"/>
              <a:gd name="T77" fmla="*/ 276 h 697"/>
              <a:gd name="T78" fmla="*/ 140 w 522"/>
              <a:gd name="T79" fmla="*/ 416 h 697"/>
              <a:gd name="T80" fmla="*/ 153 w 522"/>
              <a:gd name="T81" fmla="*/ 431 h 697"/>
              <a:gd name="T82" fmla="*/ 172 w 522"/>
              <a:gd name="T83" fmla="*/ 432 h 697"/>
              <a:gd name="T84" fmla="*/ 173 w 522"/>
              <a:gd name="T85" fmla="*/ 432 h 697"/>
              <a:gd name="T86" fmla="*/ 185 w 522"/>
              <a:gd name="T87" fmla="*/ 423 h 697"/>
              <a:gd name="T88" fmla="*/ 218 w 522"/>
              <a:gd name="T89" fmla="*/ 270 h 697"/>
              <a:gd name="T90" fmla="*/ 225 w 522"/>
              <a:gd name="T91" fmla="*/ 215 h 697"/>
              <a:gd name="T92" fmla="*/ 289 w 522"/>
              <a:gd name="T93" fmla="*/ 70 h 697"/>
              <a:gd name="T94" fmla="*/ 332 w 522"/>
              <a:gd name="T95" fmla="*/ 336 h 697"/>
              <a:gd name="T96" fmla="*/ 357 w 522"/>
              <a:gd name="T97" fmla="*/ 349 h 697"/>
              <a:gd name="T98" fmla="*/ 377 w 522"/>
              <a:gd name="T99" fmla="*/ 331 h 697"/>
              <a:gd name="T100" fmla="*/ 435 w 522"/>
              <a:gd name="T101" fmla="*/ 221 h 697"/>
              <a:gd name="T102" fmla="*/ 448 w 522"/>
              <a:gd name="T103" fmla="*/ 373 h 697"/>
              <a:gd name="T104" fmla="*/ 471 w 522"/>
              <a:gd name="T105" fmla="*/ 446 h 697"/>
              <a:gd name="T106" fmla="*/ 473 w 522"/>
              <a:gd name="T107" fmla="*/ 470 h 697"/>
              <a:gd name="T108" fmla="*/ 473 w 522"/>
              <a:gd name="T109" fmla="*/ 473 h 697"/>
              <a:gd name="T110" fmla="*/ 473 w 522"/>
              <a:gd name="T111" fmla="*/ 49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2" h="697">
                <a:moveTo>
                  <a:pt x="522" y="471"/>
                </a:moveTo>
                <a:cubicBezTo>
                  <a:pt x="522" y="459"/>
                  <a:pt x="521" y="448"/>
                  <a:pt x="519" y="437"/>
                </a:cubicBezTo>
                <a:cubicBezTo>
                  <a:pt x="514" y="411"/>
                  <a:pt x="504" y="384"/>
                  <a:pt x="493" y="356"/>
                </a:cubicBezTo>
                <a:cubicBezTo>
                  <a:pt x="467" y="286"/>
                  <a:pt x="470" y="235"/>
                  <a:pt x="505" y="195"/>
                </a:cubicBezTo>
                <a:cubicBezTo>
                  <a:pt x="513" y="185"/>
                  <a:pt x="514" y="171"/>
                  <a:pt x="508" y="160"/>
                </a:cubicBezTo>
                <a:cubicBezTo>
                  <a:pt x="503" y="150"/>
                  <a:pt x="493" y="145"/>
                  <a:pt x="482" y="145"/>
                </a:cubicBezTo>
                <a:cubicBezTo>
                  <a:pt x="480" y="145"/>
                  <a:pt x="478" y="145"/>
                  <a:pt x="477" y="145"/>
                </a:cubicBezTo>
                <a:cubicBezTo>
                  <a:pt x="416" y="155"/>
                  <a:pt x="377" y="209"/>
                  <a:pt x="355" y="255"/>
                </a:cubicBezTo>
                <a:cubicBezTo>
                  <a:pt x="337" y="176"/>
                  <a:pt x="337" y="72"/>
                  <a:pt x="337" y="32"/>
                </a:cubicBezTo>
                <a:cubicBezTo>
                  <a:pt x="337" y="21"/>
                  <a:pt x="331" y="11"/>
                  <a:pt x="322" y="5"/>
                </a:cubicBezTo>
                <a:cubicBezTo>
                  <a:pt x="312" y="0"/>
                  <a:pt x="300" y="0"/>
                  <a:pt x="291" y="6"/>
                </a:cubicBezTo>
                <a:cubicBezTo>
                  <a:pt x="215" y="51"/>
                  <a:pt x="186" y="160"/>
                  <a:pt x="177" y="206"/>
                </a:cubicBezTo>
                <a:cubicBezTo>
                  <a:pt x="174" y="223"/>
                  <a:pt x="172" y="243"/>
                  <a:pt x="170" y="265"/>
                </a:cubicBezTo>
                <a:cubicBezTo>
                  <a:pt x="168" y="287"/>
                  <a:pt x="165" y="312"/>
                  <a:pt x="162" y="335"/>
                </a:cubicBezTo>
                <a:cubicBezTo>
                  <a:pt x="144" y="293"/>
                  <a:pt x="118" y="247"/>
                  <a:pt x="90" y="228"/>
                </a:cubicBezTo>
                <a:cubicBezTo>
                  <a:pt x="81" y="222"/>
                  <a:pt x="71" y="215"/>
                  <a:pt x="62" y="209"/>
                </a:cubicBezTo>
                <a:cubicBezTo>
                  <a:pt x="52" y="201"/>
                  <a:pt x="37" y="201"/>
                  <a:pt x="26" y="209"/>
                </a:cubicBezTo>
                <a:cubicBezTo>
                  <a:pt x="16" y="217"/>
                  <a:pt x="11" y="231"/>
                  <a:pt x="16" y="243"/>
                </a:cubicBezTo>
                <a:cubicBezTo>
                  <a:pt x="31" y="285"/>
                  <a:pt x="26" y="338"/>
                  <a:pt x="20" y="389"/>
                </a:cubicBezTo>
                <a:cubicBezTo>
                  <a:pt x="11" y="482"/>
                  <a:pt x="0" y="587"/>
                  <a:pt x="110" y="655"/>
                </a:cubicBezTo>
                <a:cubicBezTo>
                  <a:pt x="111" y="655"/>
                  <a:pt x="112" y="656"/>
                  <a:pt x="112" y="656"/>
                </a:cubicBezTo>
                <a:cubicBezTo>
                  <a:pt x="117" y="658"/>
                  <a:pt x="122" y="661"/>
                  <a:pt x="127" y="663"/>
                </a:cubicBezTo>
                <a:cubicBezTo>
                  <a:pt x="167" y="685"/>
                  <a:pt x="213" y="697"/>
                  <a:pt x="262" y="697"/>
                </a:cubicBezTo>
                <a:cubicBezTo>
                  <a:pt x="265" y="697"/>
                  <a:pt x="268" y="697"/>
                  <a:pt x="271" y="696"/>
                </a:cubicBezTo>
                <a:cubicBezTo>
                  <a:pt x="274" y="697"/>
                  <a:pt x="277" y="697"/>
                  <a:pt x="280" y="697"/>
                </a:cubicBezTo>
                <a:cubicBezTo>
                  <a:pt x="412" y="697"/>
                  <a:pt x="520" y="609"/>
                  <a:pt x="521" y="501"/>
                </a:cubicBezTo>
                <a:cubicBezTo>
                  <a:pt x="522" y="491"/>
                  <a:pt x="522" y="481"/>
                  <a:pt x="522" y="471"/>
                </a:cubicBezTo>
                <a:close/>
                <a:moveTo>
                  <a:pt x="473" y="496"/>
                </a:moveTo>
                <a:cubicBezTo>
                  <a:pt x="472" y="497"/>
                  <a:pt x="472" y="499"/>
                  <a:pt x="472" y="500"/>
                </a:cubicBezTo>
                <a:cubicBezTo>
                  <a:pt x="472" y="582"/>
                  <a:pt x="386" y="648"/>
                  <a:pt x="280" y="648"/>
                </a:cubicBezTo>
                <a:cubicBezTo>
                  <a:pt x="277" y="648"/>
                  <a:pt x="274" y="648"/>
                  <a:pt x="272" y="648"/>
                </a:cubicBezTo>
                <a:cubicBezTo>
                  <a:pt x="271" y="648"/>
                  <a:pt x="271" y="648"/>
                  <a:pt x="271" y="648"/>
                </a:cubicBezTo>
                <a:cubicBezTo>
                  <a:pt x="271" y="648"/>
                  <a:pt x="270" y="648"/>
                  <a:pt x="270" y="648"/>
                </a:cubicBezTo>
                <a:cubicBezTo>
                  <a:pt x="267" y="648"/>
                  <a:pt x="265" y="648"/>
                  <a:pt x="262" y="648"/>
                </a:cubicBezTo>
                <a:cubicBezTo>
                  <a:pt x="221" y="648"/>
                  <a:pt x="182" y="638"/>
                  <a:pt x="149" y="620"/>
                </a:cubicBezTo>
                <a:cubicBezTo>
                  <a:pt x="149" y="620"/>
                  <a:pt x="148" y="619"/>
                  <a:pt x="147" y="619"/>
                </a:cubicBezTo>
                <a:cubicBezTo>
                  <a:pt x="143" y="617"/>
                  <a:pt x="139" y="615"/>
                  <a:pt x="135" y="613"/>
                </a:cubicBezTo>
                <a:cubicBezTo>
                  <a:pt x="51" y="561"/>
                  <a:pt x="59" y="483"/>
                  <a:pt x="68" y="393"/>
                </a:cubicBezTo>
                <a:cubicBezTo>
                  <a:pt x="73" y="354"/>
                  <a:pt x="77" y="315"/>
                  <a:pt x="72" y="276"/>
                </a:cubicBezTo>
                <a:cubicBezTo>
                  <a:pt x="97" y="302"/>
                  <a:pt x="126" y="367"/>
                  <a:pt x="140" y="416"/>
                </a:cubicBezTo>
                <a:cubicBezTo>
                  <a:pt x="142" y="423"/>
                  <a:pt x="147" y="428"/>
                  <a:pt x="153" y="431"/>
                </a:cubicBezTo>
                <a:cubicBezTo>
                  <a:pt x="159" y="435"/>
                  <a:pt x="166" y="435"/>
                  <a:pt x="172" y="432"/>
                </a:cubicBezTo>
                <a:cubicBezTo>
                  <a:pt x="173" y="432"/>
                  <a:pt x="173" y="432"/>
                  <a:pt x="173" y="432"/>
                </a:cubicBezTo>
                <a:cubicBezTo>
                  <a:pt x="178" y="430"/>
                  <a:pt x="182" y="427"/>
                  <a:pt x="185" y="423"/>
                </a:cubicBezTo>
                <a:cubicBezTo>
                  <a:pt x="206" y="390"/>
                  <a:pt x="212" y="329"/>
                  <a:pt x="218" y="270"/>
                </a:cubicBezTo>
                <a:cubicBezTo>
                  <a:pt x="220" y="249"/>
                  <a:pt x="222" y="229"/>
                  <a:pt x="225" y="215"/>
                </a:cubicBezTo>
                <a:cubicBezTo>
                  <a:pt x="230" y="189"/>
                  <a:pt x="248" y="115"/>
                  <a:pt x="289" y="70"/>
                </a:cubicBezTo>
                <a:cubicBezTo>
                  <a:pt x="291" y="199"/>
                  <a:pt x="305" y="284"/>
                  <a:pt x="332" y="336"/>
                </a:cubicBezTo>
                <a:cubicBezTo>
                  <a:pt x="337" y="345"/>
                  <a:pt x="347" y="350"/>
                  <a:pt x="357" y="349"/>
                </a:cubicBezTo>
                <a:cubicBezTo>
                  <a:pt x="366" y="348"/>
                  <a:pt x="375" y="341"/>
                  <a:pt x="377" y="331"/>
                </a:cubicBezTo>
                <a:cubicBezTo>
                  <a:pt x="386" y="300"/>
                  <a:pt x="405" y="252"/>
                  <a:pt x="435" y="221"/>
                </a:cubicBezTo>
                <a:cubicBezTo>
                  <a:pt x="421" y="264"/>
                  <a:pt x="426" y="315"/>
                  <a:pt x="448" y="373"/>
                </a:cubicBezTo>
                <a:cubicBezTo>
                  <a:pt x="458" y="399"/>
                  <a:pt x="467" y="424"/>
                  <a:pt x="471" y="446"/>
                </a:cubicBezTo>
                <a:cubicBezTo>
                  <a:pt x="473" y="454"/>
                  <a:pt x="474" y="462"/>
                  <a:pt x="473" y="470"/>
                </a:cubicBezTo>
                <a:cubicBezTo>
                  <a:pt x="473" y="471"/>
                  <a:pt x="473" y="472"/>
                  <a:pt x="473" y="473"/>
                </a:cubicBezTo>
                <a:cubicBezTo>
                  <a:pt x="474" y="481"/>
                  <a:pt x="474" y="488"/>
                  <a:pt x="473" y="49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Text Placeholder 11">
            <a:extLst>
              <a:ext uri="{FF2B5EF4-FFF2-40B4-BE49-F238E27FC236}">
                <a16:creationId xmlns:a16="http://schemas.microsoft.com/office/drawing/2014/main" id="{5A6784C4-516E-4FE1-B74A-B6CC9166F4E8}"/>
              </a:ext>
            </a:extLst>
          </p:cNvPr>
          <p:cNvSpPr>
            <a:spLocks noGrp="1"/>
          </p:cNvSpPr>
          <p:nvPr>
            <p:ph type="body" sz="quarter" idx="10"/>
          </p:nvPr>
        </p:nvSpPr>
        <p:spPr>
          <a:xfrm>
            <a:off x="479425" y="1080373"/>
            <a:ext cx="11268074" cy="369332"/>
          </a:xfrm>
        </p:spPr>
        <p:txBody>
          <a:bodyPr/>
          <a:lstStyle/>
          <a:p>
            <a:r>
              <a:rPr lang="en-US" sz="2400" dirty="0">
                <a:solidFill>
                  <a:schemeClr val="accent1"/>
                </a:solidFill>
                <a:latin typeface="+mj-lt"/>
              </a:rPr>
              <a:t>Sovereign Rating Methodology is Based on Four Analytical Factors</a:t>
            </a:r>
          </a:p>
        </p:txBody>
      </p:sp>
      <p:sp>
        <p:nvSpPr>
          <p:cNvPr id="53" name="Rectangle 52">
            <a:extLst>
              <a:ext uri="{FF2B5EF4-FFF2-40B4-BE49-F238E27FC236}">
                <a16:creationId xmlns:a16="http://schemas.microsoft.com/office/drawing/2014/main" id="{777941DA-24E2-4F06-809A-C1182CA4DD0D}"/>
              </a:ext>
            </a:extLst>
          </p:cNvPr>
          <p:cNvSpPr/>
          <p:nvPr/>
        </p:nvSpPr>
        <p:spPr>
          <a:xfrm>
            <a:off x="478305" y="4098815"/>
            <a:ext cx="5479416" cy="2082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8C76F64-A33F-47CA-A317-2DCD1E22331C}"/>
              </a:ext>
            </a:extLst>
          </p:cNvPr>
          <p:cNvSpPr/>
          <p:nvPr/>
        </p:nvSpPr>
        <p:spPr>
          <a:xfrm>
            <a:off x="479424" y="1920240"/>
            <a:ext cx="5479416" cy="2082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5" name="Title 5">
            <a:extLst>
              <a:ext uri="{FF2B5EF4-FFF2-40B4-BE49-F238E27FC236}">
                <a16:creationId xmlns:a16="http://schemas.microsoft.com/office/drawing/2014/main" id="{E94F7FED-A37E-4021-BAC1-38CF04FF98DB}"/>
              </a:ext>
            </a:extLst>
          </p:cNvPr>
          <p:cNvSpPr txBox="1">
            <a:spLocks/>
          </p:cNvSpPr>
          <p:nvPr/>
        </p:nvSpPr>
        <p:spPr>
          <a:xfrm>
            <a:off x="563880" y="1998634"/>
            <a:ext cx="3850956" cy="276999"/>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1800" b="1" dirty="0">
                <a:solidFill>
                  <a:schemeClr val="accent1"/>
                </a:solidFill>
              </a:rPr>
              <a:t>Economic Strength</a:t>
            </a:r>
          </a:p>
        </p:txBody>
      </p:sp>
      <p:sp>
        <p:nvSpPr>
          <p:cNvPr id="57" name="Title 5">
            <a:extLst>
              <a:ext uri="{FF2B5EF4-FFF2-40B4-BE49-F238E27FC236}">
                <a16:creationId xmlns:a16="http://schemas.microsoft.com/office/drawing/2014/main" id="{DB7B139F-B0A5-4736-BFDA-2EB493F6F321}"/>
              </a:ext>
            </a:extLst>
          </p:cNvPr>
          <p:cNvSpPr txBox="1">
            <a:spLocks/>
          </p:cNvSpPr>
          <p:nvPr/>
        </p:nvSpPr>
        <p:spPr>
          <a:xfrm>
            <a:off x="563880" y="4192431"/>
            <a:ext cx="4194603" cy="276999"/>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1800" b="1" dirty="0">
                <a:solidFill>
                  <a:schemeClr val="accent1"/>
                </a:solidFill>
              </a:rPr>
              <a:t>Fiscal Strength</a:t>
            </a:r>
          </a:p>
        </p:txBody>
      </p:sp>
      <p:sp>
        <p:nvSpPr>
          <p:cNvPr id="54" name="Rectangle 53">
            <a:extLst>
              <a:ext uri="{FF2B5EF4-FFF2-40B4-BE49-F238E27FC236}">
                <a16:creationId xmlns:a16="http://schemas.microsoft.com/office/drawing/2014/main" id="{7474CF37-3D94-49D0-A4C6-CB44833BE018}"/>
              </a:ext>
            </a:extLst>
          </p:cNvPr>
          <p:cNvSpPr/>
          <p:nvPr/>
        </p:nvSpPr>
        <p:spPr>
          <a:xfrm>
            <a:off x="6050280" y="4098815"/>
            <a:ext cx="5479416" cy="2082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itle 5">
            <a:extLst>
              <a:ext uri="{FF2B5EF4-FFF2-40B4-BE49-F238E27FC236}">
                <a16:creationId xmlns:a16="http://schemas.microsoft.com/office/drawing/2014/main" id="{16248D42-8A4C-426D-A617-B7CFBAF530C7}"/>
              </a:ext>
            </a:extLst>
          </p:cNvPr>
          <p:cNvSpPr txBox="1">
            <a:spLocks/>
          </p:cNvSpPr>
          <p:nvPr/>
        </p:nvSpPr>
        <p:spPr>
          <a:xfrm>
            <a:off x="6182429" y="4174004"/>
            <a:ext cx="4194603" cy="276999"/>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1800" b="1" dirty="0">
                <a:solidFill>
                  <a:schemeClr val="accent1"/>
                </a:solidFill>
              </a:rPr>
              <a:t>Susceptibility to Event Risk</a:t>
            </a:r>
          </a:p>
        </p:txBody>
      </p:sp>
      <p:sp>
        <p:nvSpPr>
          <p:cNvPr id="3" name="Rectangle 2">
            <a:extLst>
              <a:ext uri="{FF2B5EF4-FFF2-40B4-BE49-F238E27FC236}">
                <a16:creationId xmlns:a16="http://schemas.microsoft.com/office/drawing/2014/main" id="{33157163-E654-438A-B013-63F11ADBB9D1}"/>
              </a:ext>
            </a:extLst>
          </p:cNvPr>
          <p:cNvSpPr/>
          <p:nvPr/>
        </p:nvSpPr>
        <p:spPr>
          <a:xfrm>
            <a:off x="478305" y="2233192"/>
            <a:ext cx="5318813" cy="276999"/>
          </a:xfrm>
          <a:prstGeom prst="rect">
            <a:avLst/>
          </a:prstGeom>
        </p:spPr>
        <p:txBody>
          <a:bodyPr wrap="square">
            <a:spAutoFit/>
          </a:bodyPr>
          <a:lstStyle/>
          <a:p>
            <a:r>
              <a:rPr lang="en-US" sz="1200" b="1" dirty="0">
                <a:solidFill>
                  <a:schemeClr val="tx2"/>
                </a:solidFill>
              </a:rPr>
              <a:t>How strong is the economic structure?</a:t>
            </a:r>
          </a:p>
        </p:txBody>
      </p:sp>
      <p:sp>
        <p:nvSpPr>
          <p:cNvPr id="62" name="Rectangle 61">
            <a:extLst>
              <a:ext uri="{FF2B5EF4-FFF2-40B4-BE49-F238E27FC236}">
                <a16:creationId xmlns:a16="http://schemas.microsoft.com/office/drawing/2014/main" id="{AD252AFB-6FEA-453E-850A-B44E44547895}"/>
              </a:ext>
            </a:extLst>
          </p:cNvPr>
          <p:cNvSpPr/>
          <p:nvPr/>
        </p:nvSpPr>
        <p:spPr>
          <a:xfrm>
            <a:off x="490418" y="2575691"/>
            <a:ext cx="2527067" cy="1579920"/>
          </a:xfrm>
          <a:prstGeom prst="rect">
            <a:avLst/>
          </a:prstGeom>
        </p:spPr>
        <p:txBody>
          <a:bodyPr wrap="square">
            <a:spAutoFit/>
          </a:bodyPr>
          <a:lstStyle/>
          <a:p>
            <a:pPr marL="0" lvl="1" defTabSz="798513" eaLnBrk="0" hangingPunct="0">
              <a:spcAft>
                <a:spcPts val="200"/>
              </a:spcAft>
              <a:defRPr/>
            </a:pPr>
            <a:r>
              <a:rPr lang="en-US" altLang="zh-CN" sz="1200" dirty="0">
                <a:solidFill>
                  <a:schemeClr val="tx2"/>
                </a:solidFill>
              </a:rPr>
              <a:t>Reflects a </a:t>
            </a:r>
            <a:r>
              <a:rPr lang="en-US" altLang="zh-CN" sz="1200" b="1" dirty="0">
                <a:solidFill>
                  <a:schemeClr val="tx2"/>
                </a:solidFill>
              </a:rPr>
              <a:t>country’s shock-absorption capacity</a:t>
            </a:r>
            <a:r>
              <a:rPr lang="en-US" altLang="zh-CN" sz="1200" dirty="0">
                <a:solidFill>
                  <a:schemeClr val="tx2"/>
                </a:solidFill>
              </a:rPr>
              <a:t>. The capacity of the sovereign to generate revenue and service debt over the medium term relies upon fostering economic growth and </a:t>
            </a:r>
            <a:r>
              <a:rPr lang="en-GB" altLang="zh-CN" sz="1200" dirty="0">
                <a:solidFill>
                  <a:schemeClr val="tx2"/>
                </a:solidFill>
              </a:rPr>
              <a:t>prosperity.</a:t>
            </a:r>
          </a:p>
          <a:p>
            <a:pPr marL="0" lvl="1" defTabSz="798513" eaLnBrk="0" hangingPunct="0">
              <a:spcAft>
                <a:spcPts val="200"/>
              </a:spcAft>
              <a:defRPr/>
            </a:pPr>
            <a:endParaRPr lang="en-US" altLang="zh-CN" sz="1100" dirty="0">
              <a:solidFill>
                <a:schemeClr val="tx2"/>
              </a:solidFill>
            </a:endParaRPr>
          </a:p>
        </p:txBody>
      </p:sp>
      <p:sp>
        <p:nvSpPr>
          <p:cNvPr id="4" name="Arrow: Chevron 3">
            <a:extLst>
              <a:ext uri="{FF2B5EF4-FFF2-40B4-BE49-F238E27FC236}">
                <a16:creationId xmlns:a16="http://schemas.microsoft.com/office/drawing/2014/main" id="{48296D50-0D3F-44D2-9B42-794D02FF2437}"/>
              </a:ext>
            </a:extLst>
          </p:cNvPr>
          <p:cNvSpPr/>
          <p:nvPr/>
        </p:nvSpPr>
        <p:spPr>
          <a:xfrm>
            <a:off x="3117717" y="2737662"/>
            <a:ext cx="349748" cy="9300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Freeform 115">
            <a:extLst>
              <a:ext uri="{FF2B5EF4-FFF2-40B4-BE49-F238E27FC236}">
                <a16:creationId xmlns:a16="http://schemas.microsoft.com/office/drawing/2014/main" id="{C497D1D7-1989-468D-A90C-2C69D9CD3B25}"/>
              </a:ext>
            </a:extLst>
          </p:cNvPr>
          <p:cNvSpPr>
            <a:spLocks noEditPoints="1"/>
          </p:cNvSpPr>
          <p:nvPr/>
        </p:nvSpPr>
        <p:spPr bwMode="auto">
          <a:xfrm>
            <a:off x="5465936" y="1646888"/>
            <a:ext cx="659367" cy="655935"/>
          </a:xfrm>
          <a:custGeom>
            <a:avLst/>
            <a:gdLst>
              <a:gd name="T0" fmla="*/ 319 w 332"/>
              <a:gd name="T1" fmla="*/ 104 h 331"/>
              <a:gd name="T2" fmla="*/ 309 w 332"/>
              <a:gd name="T3" fmla="*/ 99 h 331"/>
              <a:gd name="T4" fmla="*/ 261 w 332"/>
              <a:gd name="T5" fmla="*/ 67 h 331"/>
              <a:gd name="T6" fmla="*/ 269 w 332"/>
              <a:gd name="T7" fmla="*/ 37 h 331"/>
              <a:gd name="T8" fmla="*/ 224 w 332"/>
              <a:gd name="T9" fmla="*/ 13 h 331"/>
              <a:gd name="T10" fmla="*/ 209 w 332"/>
              <a:gd name="T11" fmla="*/ 35 h 331"/>
              <a:gd name="T12" fmla="*/ 157 w 332"/>
              <a:gd name="T13" fmla="*/ 7 h 331"/>
              <a:gd name="T14" fmla="*/ 104 w 332"/>
              <a:gd name="T15" fmla="*/ 13 h 331"/>
              <a:gd name="T16" fmla="*/ 104 w 332"/>
              <a:gd name="T17" fmla="*/ 42 h 331"/>
              <a:gd name="T18" fmla="*/ 47 w 332"/>
              <a:gd name="T19" fmla="*/ 59 h 331"/>
              <a:gd name="T20" fmla="*/ 14 w 332"/>
              <a:gd name="T21" fmla="*/ 102 h 331"/>
              <a:gd name="T22" fmla="*/ 17 w 332"/>
              <a:gd name="T23" fmla="*/ 112 h 331"/>
              <a:gd name="T24" fmla="*/ 28 w 332"/>
              <a:gd name="T25" fmla="*/ 169 h 331"/>
              <a:gd name="T26" fmla="*/ 1 w 332"/>
              <a:gd name="T27" fmla="*/ 184 h 331"/>
              <a:gd name="T28" fmla="*/ 16 w 332"/>
              <a:gd name="T29" fmla="*/ 233 h 331"/>
              <a:gd name="T30" fmla="*/ 43 w 332"/>
              <a:gd name="T31" fmla="*/ 228 h 331"/>
              <a:gd name="T32" fmla="*/ 59 w 332"/>
              <a:gd name="T33" fmla="*/ 285 h 331"/>
              <a:gd name="T34" fmla="*/ 101 w 332"/>
              <a:gd name="T35" fmla="*/ 318 h 331"/>
              <a:gd name="T36" fmla="*/ 112 w 332"/>
              <a:gd name="T37" fmla="*/ 315 h 331"/>
              <a:gd name="T38" fmla="*/ 168 w 332"/>
              <a:gd name="T39" fmla="*/ 302 h 331"/>
              <a:gd name="T40" fmla="*/ 182 w 332"/>
              <a:gd name="T41" fmla="*/ 331 h 331"/>
              <a:gd name="T42" fmla="*/ 227 w 332"/>
              <a:gd name="T43" fmla="*/ 319 h 331"/>
              <a:gd name="T44" fmla="*/ 233 w 332"/>
              <a:gd name="T45" fmla="*/ 309 h 331"/>
              <a:gd name="T46" fmla="*/ 263 w 332"/>
              <a:gd name="T47" fmla="*/ 261 h 331"/>
              <a:gd name="T48" fmla="*/ 295 w 332"/>
              <a:gd name="T49" fmla="*/ 270 h 331"/>
              <a:gd name="T50" fmla="*/ 318 w 332"/>
              <a:gd name="T51" fmla="*/ 225 h 331"/>
              <a:gd name="T52" fmla="*/ 295 w 332"/>
              <a:gd name="T53" fmla="*/ 209 h 331"/>
              <a:gd name="T54" fmla="*/ 325 w 332"/>
              <a:gd name="T55" fmla="*/ 158 h 331"/>
              <a:gd name="T56" fmla="*/ 214 w 332"/>
              <a:gd name="T57" fmla="*/ 193 h 331"/>
              <a:gd name="T58" fmla="*/ 165 w 332"/>
              <a:gd name="T59" fmla="*/ 221 h 331"/>
              <a:gd name="T60" fmla="*/ 150 w 332"/>
              <a:gd name="T61" fmla="*/ 110 h 331"/>
              <a:gd name="T62" fmla="*/ 220 w 332"/>
              <a:gd name="T63" fmla="*/ 15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2" h="331">
                <a:moveTo>
                  <a:pt x="330" y="148"/>
                </a:moveTo>
                <a:cubicBezTo>
                  <a:pt x="319" y="104"/>
                  <a:pt x="319" y="104"/>
                  <a:pt x="319" y="104"/>
                </a:cubicBezTo>
                <a:cubicBezTo>
                  <a:pt x="318" y="102"/>
                  <a:pt x="317" y="100"/>
                  <a:pt x="315" y="99"/>
                </a:cubicBezTo>
                <a:cubicBezTo>
                  <a:pt x="313" y="98"/>
                  <a:pt x="311" y="98"/>
                  <a:pt x="309" y="99"/>
                </a:cubicBezTo>
                <a:cubicBezTo>
                  <a:pt x="288" y="104"/>
                  <a:pt x="288" y="104"/>
                  <a:pt x="288" y="104"/>
                </a:cubicBezTo>
                <a:cubicBezTo>
                  <a:pt x="282" y="90"/>
                  <a:pt x="272" y="78"/>
                  <a:pt x="261" y="67"/>
                </a:cubicBezTo>
                <a:cubicBezTo>
                  <a:pt x="272" y="47"/>
                  <a:pt x="272" y="47"/>
                  <a:pt x="272" y="47"/>
                </a:cubicBezTo>
                <a:cubicBezTo>
                  <a:pt x="274" y="44"/>
                  <a:pt x="273" y="39"/>
                  <a:pt x="269" y="37"/>
                </a:cubicBezTo>
                <a:cubicBezTo>
                  <a:pt x="230" y="14"/>
                  <a:pt x="230" y="14"/>
                  <a:pt x="230" y="14"/>
                </a:cubicBezTo>
                <a:cubicBezTo>
                  <a:pt x="228" y="13"/>
                  <a:pt x="226" y="13"/>
                  <a:pt x="224" y="13"/>
                </a:cubicBezTo>
                <a:cubicBezTo>
                  <a:pt x="222" y="14"/>
                  <a:pt x="220" y="15"/>
                  <a:pt x="219" y="17"/>
                </a:cubicBezTo>
                <a:cubicBezTo>
                  <a:pt x="209" y="35"/>
                  <a:pt x="209" y="35"/>
                  <a:pt x="209" y="35"/>
                </a:cubicBezTo>
                <a:cubicBezTo>
                  <a:pt x="194" y="30"/>
                  <a:pt x="179" y="27"/>
                  <a:pt x="163" y="27"/>
                </a:cubicBezTo>
                <a:cubicBezTo>
                  <a:pt x="157" y="7"/>
                  <a:pt x="157" y="7"/>
                  <a:pt x="157" y="7"/>
                </a:cubicBezTo>
                <a:cubicBezTo>
                  <a:pt x="156" y="3"/>
                  <a:pt x="152" y="0"/>
                  <a:pt x="148" y="1"/>
                </a:cubicBezTo>
                <a:cubicBezTo>
                  <a:pt x="104" y="13"/>
                  <a:pt x="104" y="13"/>
                  <a:pt x="104" y="13"/>
                </a:cubicBezTo>
                <a:cubicBezTo>
                  <a:pt x="100" y="14"/>
                  <a:pt x="97" y="19"/>
                  <a:pt x="98" y="23"/>
                </a:cubicBezTo>
                <a:cubicBezTo>
                  <a:pt x="104" y="42"/>
                  <a:pt x="104" y="42"/>
                  <a:pt x="104" y="42"/>
                </a:cubicBezTo>
                <a:cubicBezTo>
                  <a:pt x="89" y="49"/>
                  <a:pt x="76" y="59"/>
                  <a:pt x="66" y="70"/>
                </a:cubicBezTo>
                <a:cubicBezTo>
                  <a:pt x="47" y="59"/>
                  <a:pt x="47" y="59"/>
                  <a:pt x="47" y="59"/>
                </a:cubicBezTo>
                <a:cubicBezTo>
                  <a:pt x="43" y="57"/>
                  <a:pt x="39" y="58"/>
                  <a:pt x="36" y="62"/>
                </a:cubicBezTo>
                <a:cubicBezTo>
                  <a:pt x="14" y="102"/>
                  <a:pt x="14" y="102"/>
                  <a:pt x="14" y="102"/>
                </a:cubicBezTo>
                <a:cubicBezTo>
                  <a:pt x="13" y="103"/>
                  <a:pt x="12" y="106"/>
                  <a:pt x="13" y="108"/>
                </a:cubicBezTo>
                <a:cubicBezTo>
                  <a:pt x="13" y="110"/>
                  <a:pt x="15" y="111"/>
                  <a:pt x="17" y="112"/>
                </a:cubicBezTo>
                <a:cubicBezTo>
                  <a:pt x="35" y="123"/>
                  <a:pt x="35" y="123"/>
                  <a:pt x="35" y="123"/>
                </a:cubicBezTo>
                <a:cubicBezTo>
                  <a:pt x="30" y="138"/>
                  <a:pt x="28" y="153"/>
                  <a:pt x="28" y="169"/>
                </a:cubicBezTo>
                <a:cubicBezTo>
                  <a:pt x="6" y="175"/>
                  <a:pt x="6" y="175"/>
                  <a:pt x="6" y="175"/>
                </a:cubicBezTo>
                <a:cubicBezTo>
                  <a:pt x="2" y="176"/>
                  <a:pt x="0" y="180"/>
                  <a:pt x="1" y="184"/>
                </a:cubicBezTo>
                <a:cubicBezTo>
                  <a:pt x="13" y="228"/>
                  <a:pt x="13" y="228"/>
                  <a:pt x="13" y="228"/>
                </a:cubicBezTo>
                <a:cubicBezTo>
                  <a:pt x="13" y="230"/>
                  <a:pt x="14" y="232"/>
                  <a:pt x="16" y="233"/>
                </a:cubicBezTo>
                <a:cubicBezTo>
                  <a:pt x="18" y="234"/>
                  <a:pt x="20" y="234"/>
                  <a:pt x="22" y="233"/>
                </a:cubicBezTo>
                <a:cubicBezTo>
                  <a:pt x="43" y="228"/>
                  <a:pt x="43" y="228"/>
                  <a:pt x="43" y="228"/>
                </a:cubicBezTo>
                <a:cubicBezTo>
                  <a:pt x="50" y="241"/>
                  <a:pt x="60" y="254"/>
                  <a:pt x="71" y="264"/>
                </a:cubicBezTo>
                <a:cubicBezTo>
                  <a:pt x="59" y="285"/>
                  <a:pt x="59" y="285"/>
                  <a:pt x="59" y="285"/>
                </a:cubicBezTo>
                <a:cubicBezTo>
                  <a:pt x="57" y="288"/>
                  <a:pt x="58" y="293"/>
                  <a:pt x="62" y="295"/>
                </a:cubicBezTo>
                <a:cubicBezTo>
                  <a:pt x="101" y="318"/>
                  <a:pt x="101" y="318"/>
                  <a:pt x="101" y="318"/>
                </a:cubicBezTo>
                <a:cubicBezTo>
                  <a:pt x="103" y="319"/>
                  <a:pt x="105" y="319"/>
                  <a:pt x="107" y="319"/>
                </a:cubicBezTo>
                <a:cubicBezTo>
                  <a:pt x="109" y="318"/>
                  <a:pt x="111" y="317"/>
                  <a:pt x="112" y="315"/>
                </a:cubicBezTo>
                <a:cubicBezTo>
                  <a:pt x="123" y="295"/>
                  <a:pt x="123" y="295"/>
                  <a:pt x="123" y="295"/>
                </a:cubicBezTo>
                <a:cubicBezTo>
                  <a:pt x="138" y="300"/>
                  <a:pt x="152" y="302"/>
                  <a:pt x="168" y="302"/>
                </a:cubicBezTo>
                <a:cubicBezTo>
                  <a:pt x="174" y="325"/>
                  <a:pt x="174" y="325"/>
                  <a:pt x="174" y="325"/>
                </a:cubicBezTo>
                <a:cubicBezTo>
                  <a:pt x="175" y="329"/>
                  <a:pt x="178" y="331"/>
                  <a:pt x="182" y="331"/>
                </a:cubicBezTo>
                <a:cubicBezTo>
                  <a:pt x="182" y="331"/>
                  <a:pt x="183" y="331"/>
                  <a:pt x="184" y="331"/>
                </a:cubicBezTo>
                <a:cubicBezTo>
                  <a:pt x="227" y="319"/>
                  <a:pt x="227" y="319"/>
                  <a:pt x="227" y="319"/>
                </a:cubicBezTo>
                <a:cubicBezTo>
                  <a:pt x="229" y="319"/>
                  <a:pt x="231" y="317"/>
                  <a:pt x="232" y="315"/>
                </a:cubicBezTo>
                <a:cubicBezTo>
                  <a:pt x="233" y="314"/>
                  <a:pt x="234" y="311"/>
                  <a:pt x="233" y="309"/>
                </a:cubicBezTo>
                <a:cubicBezTo>
                  <a:pt x="227" y="287"/>
                  <a:pt x="227" y="287"/>
                  <a:pt x="227" y="287"/>
                </a:cubicBezTo>
                <a:cubicBezTo>
                  <a:pt x="240" y="280"/>
                  <a:pt x="253" y="271"/>
                  <a:pt x="263" y="261"/>
                </a:cubicBezTo>
                <a:cubicBezTo>
                  <a:pt x="284" y="273"/>
                  <a:pt x="284" y="273"/>
                  <a:pt x="284" y="273"/>
                </a:cubicBezTo>
                <a:cubicBezTo>
                  <a:pt x="288" y="275"/>
                  <a:pt x="293" y="274"/>
                  <a:pt x="295" y="270"/>
                </a:cubicBezTo>
                <a:cubicBezTo>
                  <a:pt x="318" y="231"/>
                  <a:pt x="318" y="231"/>
                  <a:pt x="318" y="231"/>
                </a:cubicBezTo>
                <a:cubicBezTo>
                  <a:pt x="319" y="229"/>
                  <a:pt x="319" y="227"/>
                  <a:pt x="318" y="225"/>
                </a:cubicBezTo>
                <a:cubicBezTo>
                  <a:pt x="318" y="223"/>
                  <a:pt x="316" y="221"/>
                  <a:pt x="315" y="220"/>
                </a:cubicBezTo>
                <a:cubicBezTo>
                  <a:pt x="295" y="209"/>
                  <a:pt x="295" y="209"/>
                  <a:pt x="295" y="209"/>
                </a:cubicBezTo>
                <a:cubicBezTo>
                  <a:pt x="300" y="194"/>
                  <a:pt x="303" y="179"/>
                  <a:pt x="302" y="164"/>
                </a:cubicBezTo>
                <a:cubicBezTo>
                  <a:pt x="325" y="158"/>
                  <a:pt x="325" y="158"/>
                  <a:pt x="325" y="158"/>
                </a:cubicBezTo>
                <a:cubicBezTo>
                  <a:pt x="329" y="157"/>
                  <a:pt x="332" y="152"/>
                  <a:pt x="330" y="148"/>
                </a:cubicBezTo>
                <a:close/>
                <a:moveTo>
                  <a:pt x="214" y="193"/>
                </a:moveTo>
                <a:cubicBezTo>
                  <a:pt x="207" y="206"/>
                  <a:pt x="195" y="215"/>
                  <a:pt x="180" y="219"/>
                </a:cubicBezTo>
                <a:cubicBezTo>
                  <a:pt x="175" y="220"/>
                  <a:pt x="170" y="221"/>
                  <a:pt x="165" y="221"/>
                </a:cubicBezTo>
                <a:cubicBezTo>
                  <a:pt x="140" y="221"/>
                  <a:pt x="117" y="204"/>
                  <a:pt x="111" y="179"/>
                </a:cubicBezTo>
                <a:cubicBezTo>
                  <a:pt x="102" y="149"/>
                  <a:pt x="120" y="118"/>
                  <a:pt x="150" y="110"/>
                </a:cubicBezTo>
                <a:cubicBezTo>
                  <a:pt x="155" y="109"/>
                  <a:pt x="160" y="108"/>
                  <a:pt x="165" y="108"/>
                </a:cubicBezTo>
                <a:cubicBezTo>
                  <a:pt x="191" y="108"/>
                  <a:pt x="213" y="125"/>
                  <a:pt x="220" y="150"/>
                </a:cubicBezTo>
                <a:cubicBezTo>
                  <a:pt x="224" y="164"/>
                  <a:pt x="222" y="180"/>
                  <a:pt x="214" y="19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114">
            <a:extLst>
              <a:ext uri="{FF2B5EF4-FFF2-40B4-BE49-F238E27FC236}">
                <a16:creationId xmlns:a16="http://schemas.microsoft.com/office/drawing/2014/main" id="{4AFCA94D-D045-4593-99A3-BFAAD97C9153}"/>
              </a:ext>
            </a:extLst>
          </p:cNvPr>
          <p:cNvSpPr>
            <a:spLocks noEditPoints="1"/>
          </p:cNvSpPr>
          <p:nvPr/>
        </p:nvSpPr>
        <p:spPr bwMode="auto">
          <a:xfrm>
            <a:off x="4741320" y="2014349"/>
            <a:ext cx="841381" cy="834514"/>
          </a:xfrm>
          <a:custGeom>
            <a:avLst/>
            <a:gdLst>
              <a:gd name="T0" fmla="*/ 385 w 423"/>
              <a:gd name="T1" fmla="*/ 201 h 421"/>
              <a:gd name="T2" fmla="*/ 397 w 423"/>
              <a:gd name="T3" fmla="*/ 122 h 421"/>
              <a:gd name="T4" fmla="*/ 399 w 423"/>
              <a:gd name="T5" fmla="*/ 111 h 421"/>
              <a:gd name="T6" fmla="*/ 358 w 423"/>
              <a:gd name="T7" fmla="*/ 61 h 421"/>
              <a:gd name="T8" fmla="*/ 329 w 423"/>
              <a:gd name="T9" fmla="*/ 80 h 421"/>
              <a:gd name="T10" fmla="*/ 280 w 423"/>
              <a:gd name="T11" fmla="*/ 17 h 421"/>
              <a:gd name="T12" fmla="*/ 273 w 423"/>
              <a:gd name="T13" fmla="*/ 8 h 421"/>
              <a:gd name="T14" fmla="*/ 210 w 423"/>
              <a:gd name="T15" fmla="*/ 1 h 421"/>
              <a:gd name="T16" fmla="*/ 203 w 423"/>
              <a:gd name="T17" fmla="*/ 34 h 421"/>
              <a:gd name="T18" fmla="*/ 123 w 423"/>
              <a:gd name="T19" fmla="*/ 25 h 421"/>
              <a:gd name="T20" fmla="*/ 65 w 423"/>
              <a:gd name="T21" fmla="*/ 59 h 421"/>
              <a:gd name="T22" fmla="*/ 64 w 423"/>
              <a:gd name="T23" fmla="*/ 70 h 421"/>
              <a:gd name="T24" fmla="*/ 47 w 423"/>
              <a:gd name="T25" fmla="*/ 146 h 421"/>
              <a:gd name="T26" fmla="*/ 12 w 423"/>
              <a:gd name="T27" fmla="*/ 144 h 421"/>
              <a:gd name="T28" fmla="*/ 1 w 423"/>
              <a:gd name="T29" fmla="*/ 207 h 421"/>
              <a:gd name="T30" fmla="*/ 36 w 423"/>
              <a:gd name="T31" fmla="*/ 220 h 421"/>
              <a:gd name="T32" fmla="*/ 26 w 423"/>
              <a:gd name="T33" fmla="*/ 299 h 421"/>
              <a:gd name="T34" fmla="*/ 60 w 423"/>
              <a:gd name="T35" fmla="*/ 357 h 421"/>
              <a:gd name="T36" fmla="*/ 95 w 423"/>
              <a:gd name="T37" fmla="*/ 340 h 421"/>
              <a:gd name="T38" fmla="*/ 143 w 423"/>
              <a:gd name="T39" fmla="*/ 404 h 421"/>
              <a:gd name="T40" fmla="*/ 208 w 423"/>
              <a:gd name="T41" fmla="*/ 421 h 421"/>
              <a:gd name="T42" fmla="*/ 217 w 423"/>
              <a:gd name="T43" fmla="*/ 415 h 421"/>
              <a:gd name="T44" fmla="*/ 280 w 423"/>
              <a:gd name="T45" fmla="*/ 369 h 421"/>
              <a:gd name="T46" fmla="*/ 311 w 423"/>
              <a:gd name="T47" fmla="*/ 397 h 421"/>
              <a:gd name="T48" fmla="*/ 361 w 423"/>
              <a:gd name="T49" fmla="*/ 357 h 421"/>
              <a:gd name="T50" fmla="*/ 340 w 423"/>
              <a:gd name="T51" fmla="*/ 326 h 421"/>
              <a:gd name="T52" fmla="*/ 405 w 423"/>
              <a:gd name="T53" fmla="*/ 279 h 421"/>
              <a:gd name="T54" fmla="*/ 422 w 423"/>
              <a:gd name="T55" fmla="*/ 214 h 421"/>
              <a:gd name="T56" fmla="*/ 256 w 423"/>
              <a:gd name="T57" fmla="*/ 269 h 421"/>
              <a:gd name="T58" fmla="*/ 150 w 423"/>
              <a:gd name="T59" fmla="*/ 254 h 421"/>
              <a:gd name="T60" fmla="*/ 210 w 423"/>
              <a:gd name="T61" fmla="*/ 134 h 421"/>
              <a:gd name="T62" fmla="*/ 256 w 423"/>
              <a:gd name="T63" fmla="*/ 26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421">
                <a:moveTo>
                  <a:pt x="416" y="205"/>
                </a:moveTo>
                <a:cubicBezTo>
                  <a:pt x="385" y="201"/>
                  <a:pt x="385" y="201"/>
                  <a:pt x="385" y="201"/>
                </a:cubicBezTo>
                <a:cubicBezTo>
                  <a:pt x="384" y="180"/>
                  <a:pt x="380" y="160"/>
                  <a:pt x="372" y="141"/>
                </a:cubicBezTo>
                <a:cubicBezTo>
                  <a:pt x="397" y="122"/>
                  <a:pt x="397" y="122"/>
                  <a:pt x="397" y="122"/>
                </a:cubicBezTo>
                <a:cubicBezTo>
                  <a:pt x="399" y="121"/>
                  <a:pt x="400" y="119"/>
                  <a:pt x="400" y="117"/>
                </a:cubicBezTo>
                <a:cubicBezTo>
                  <a:pt x="400" y="115"/>
                  <a:pt x="400" y="113"/>
                  <a:pt x="399" y="111"/>
                </a:cubicBezTo>
                <a:cubicBezTo>
                  <a:pt x="363" y="64"/>
                  <a:pt x="363" y="64"/>
                  <a:pt x="363" y="64"/>
                </a:cubicBezTo>
                <a:cubicBezTo>
                  <a:pt x="362" y="62"/>
                  <a:pt x="360" y="61"/>
                  <a:pt x="358" y="61"/>
                </a:cubicBezTo>
                <a:cubicBezTo>
                  <a:pt x="356" y="61"/>
                  <a:pt x="354" y="61"/>
                  <a:pt x="352" y="63"/>
                </a:cubicBezTo>
                <a:cubicBezTo>
                  <a:pt x="329" y="80"/>
                  <a:pt x="329" y="80"/>
                  <a:pt x="329" y="80"/>
                </a:cubicBezTo>
                <a:cubicBezTo>
                  <a:pt x="313" y="66"/>
                  <a:pt x="296" y="55"/>
                  <a:pt x="276" y="47"/>
                </a:cubicBezTo>
                <a:cubicBezTo>
                  <a:pt x="280" y="17"/>
                  <a:pt x="280" y="17"/>
                  <a:pt x="280" y="17"/>
                </a:cubicBezTo>
                <a:cubicBezTo>
                  <a:pt x="280" y="15"/>
                  <a:pt x="280" y="13"/>
                  <a:pt x="279" y="11"/>
                </a:cubicBezTo>
                <a:cubicBezTo>
                  <a:pt x="277" y="9"/>
                  <a:pt x="275" y="8"/>
                  <a:pt x="273" y="8"/>
                </a:cubicBezTo>
                <a:cubicBezTo>
                  <a:pt x="215" y="0"/>
                  <a:pt x="215" y="0"/>
                  <a:pt x="215" y="0"/>
                </a:cubicBezTo>
                <a:cubicBezTo>
                  <a:pt x="213" y="0"/>
                  <a:pt x="211" y="0"/>
                  <a:pt x="210" y="1"/>
                </a:cubicBezTo>
                <a:cubicBezTo>
                  <a:pt x="208" y="3"/>
                  <a:pt x="207" y="4"/>
                  <a:pt x="206" y="7"/>
                </a:cubicBezTo>
                <a:cubicBezTo>
                  <a:pt x="203" y="34"/>
                  <a:pt x="203" y="34"/>
                  <a:pt x="203" y="34"/>
                </a:cubicBezTo>
                <a:cubicBezTo>
                  <a:pt x="181" y="35"/>
                  <a:pt x="160" y="40"/>
                  <a:pt x="141" y="49"/>
                </a:cubicBezTo>
                <a:cubicBezTo>
                  <a:pt x="123" y="25"/>
                  <a:pt x="123" y="25"/>
                  <a:pt x="123" y="25"/>
                </a:cubicBezTo>
                <a:cubicBezTo>
                  <a:pt x="120" y="22"/>
                  <a:pt x="116" y="21"/>
                  <a:pt x="112" y="24"/>
                </a:cubicBezTo>
                <a:cubicBezTo>
                  <a:pt x="65" y="59"/>
                  <a:pt x="65" y="59"/>
                  <a:pt x="65" y="59"/>
                </a:cubicBezTo>
                <a:cubicBezTo>
                  <a:pt x="64" y="60"/>
                  <a:pt x="63" y="62"/>
                  <a:pt x="62" y="64"/>
                </a:cubicBezTo>
                <a:cubicBezTo>
                  <a:pt x="62" y="66"/>
                  <a:pt x="63" y="68"/>
                  <a:pt x="64" y="70"/>
                </a:cubicBezTo>
                <a:cubicBezTo>
                  <a:pt x="81" y="92"/>
                  <a:pt x="81" y="92"/>
                  <a:pt x="81" y="92"/>
                </a:cubicBezTo>
                <a:cubicBezTo>
                  <a:pt x="66" y="108"/>
                  <a:pt x="55" y="126"/>
                  <a:pt x="47" y="146"/>
                </a:cubicBezTo>
                <a:cubicBezTo>
                  <a:pt x="18" y="142"/>
                  <a:pt x="18" y="142"/>
                  <a:pt x="18" y="142"/>
                </a:cubicBezTo>
                <a:cubicBezTo>
                  <a:pt x="16" y="142"/>
                  <a:pt x="14" y="142"/>
                  <a:pt x="12" y="144"/>
                </a:cubicBezTo>
                <a:cubicBezTo>
                  <a:pt x="10" y="145"/>
                  <a:pt x="9" y="147"/>
                  <a:pt x="9" y="149"/>
                </a:cubicBezTo>
                <a:cubicBezTo>
                  <a:pt x="1" y="207"/>
                  <a:pt x="1" y="207"/>
                  <a:pt x="1" y="207"/>
                </a:cubicBezTo>
                <a:cubicBezTo>
                  <a:pt x="0" y="211"/>
                  <a:pt x="3" y="215"/>
                  <a:pt x="8" y="216"/>
                </a:cubicBezTo>
                <a:cubicBezTo>
                  <a:pt x="36" y="220"/>
                  <a:pt x="36" y="220"/>
                  <a:pt x="36" y="220"/>
                </a:cubicBezTo>
                <a:cubicBezTo>
                  <a:pt x="37" y="241"/>
                  <a:pt x="42" y="261"/>
                  <a:pt x="51" y="281"/>
                </a:cubicBezTo>
                <a:cubicBezTo>
                  <a:pt x="26" y="299"/>
                  <a:pt x="26" y="299"/>
                  <a:pt x="26" y="299"/>
                </a:cubicBezTo>
                <a:cubicBezTo>
                  <a:pt x="23" y="302"/>
                  <a:pt x="22" y="307"/>
                  <a:pt x="25" y="310"/>
                </a:cubicBezTo>
                <a:cubicBezTo>
                  <a:pt x="60" y="357"/>
                  <a:pt x="60" y="357"/>
                  <a:pt x="60" y="357"/>
                </a:cubicBezTo>
                <a:cubicBezTo>
                  <a:pt x="63" y="360"/>
                  <a:pt x="68" y="361"/>
                  <a:pt x="71" y="358"/>
                </a:cubicBezTo>
                <a:cubicBezTo>
                  <a:pt x="95" y="340"/>
                  <a:pt x="95" y="340"/>
                  <a:pt x="95" y="340"/>
                </a:cubicBezTo>
                <a:cubicBezTo>
                  <a:pt x="111" y="354"/>
                  <a:pt x="129" y="365"/>
                  <a:pt x="148" y="372"/>
                </a:cubicBezTo>
                <a:cubicBezTo>
                  <a:pt x="143" y="404"/>
                  <a:pt x="143" y="404"/>
                  <a:pt x="143" y="404"/>
                </a:cubicBezTo>
                <a:cubicBezTo>
                  <a:pt x="143" y="409"/>
                  <a:pt x="146" y="413"/>
                  <a:pt x="150" y="413"/>
                </a:cubicBezTo>
                <a:cubicBezTo>
                  <a:pt x="208" y="421"/>
                  <a:pt x="208" y="421"/>
                  <a:pt x="208" y="421"/>
                </a:cubicBezTo>
                <a:cubicBezTo>
                  <a:pt x="208" y="421"/>
                  <a:pt x="209" y="421"/>
                  <a:pt x="209" y="421"/>
                </a:cubicBezTo>
                <a:cubicBezTo>
                  <a:pt x="213" y="421"/>
                  <a:pt x="216" y="418"/>
                  <a:pt x="217" y="415"/>
                </a:cubicBezTo>
                <a:cubicBezTo>
                  <a:pt x="221" y="383"/>
                  <a:pt x="221" y="383"/>
                  <a:pt x="221" y="383"/>
                </a:cubicBezTo>
                <a:cubicBezTo>
                  <a:pt x="242" y="382"/>
                  <a:pt x="262" y="378"/>
                  <a:pt x="280" y="369"/>
                </a:cubicBezTo>
                <a:cubicBezTo>
                  <a:pt x="300" y="396"/>
                  <a:pt x="300" y="396"/>
                  <a:pt x="300" y="396"/>
                </a:cubicBezTo>
                <a:cubicBezTo>
                  <a:pt x="303" y="399"/>
                  <a:pt x="308" y="400"/>
                  <a:pt x="311" y="397"/>
                </a:cubicBezTo>
                <a:cubicBezTo>
                  <a:pt x="358" y="362"/>
                  <a:pt x="358" y="362"/>
                  <a:pt x="358" y="362"/>
                </a:cubicBezTo>
                <a:cubicBezTo>
                  <a:pt x="360" y="361"/>
                  <a:pt x="361" y="359"/>
                  <a:pt x="361" y="357"/>
                </a:cubicBezTo>
                <a:cubicBezTo>
                  <a:pt x="361" y="355"/>
                  <a:pt x="361" y="353"/>
                  <a:pt x="360" y="351"/>
                </a:cubicBezTo>
                <a:cubicBezTo>
                  <a:pt x="340" y="326"/>
                  <a:pt x="340" y="326"/>
                  <a:pt x="340" y="326"/>
                </a:cubicBezTo>
                <a:cubicBezTo>
                  <a:pt x="354" y="311"/>
                  <a:pt x="365" y="293"/>
                  <a:pt x="373" y="274"/>
                </a:cubicBezTo>
                <a:cubicBezTo>
                  <a:pt x="405" y="279"/>
                  <a:pt x="405" y="279"/>
                  <a:pt x="405" y="279"/>
                </a:cubicBezTo>
                <a:cubicBezTo>
                  <a:pt x="410" y="279"/>
                  <a:pt x="414" y="276"/>
                  <a:pt x="414" y="272"/>
                </a:cubicBezTo>
                <a:cubicBezTo>
                  <a:pt x="422" y="214"/>
                  <a:pt x="422" y="214"/>
                  <a:pt x="422" y="214"/>
                </a:cubicBezTo>
                <a:cubicBezTo>
                  <a:pt x="423" y="210"/>
                  <a:pt x="420" y="206"/>
                  <a:pt x="416" y="205"/>
                </a:cubicBezTo>
                <a:close/>
                <a:moveTo>
                  <a:pt x="256" y="269"/>
                </a:moveTo>
                <a:cubicBezTo>
                  <a:pt x="243" y="279"/>
                  <a:pt x="227" y="284"/>
                  <a:pt x="211" y="284"/>
                </a:cubicBezTo>
                <a:cubicBezTo>
                  <a:pt x="187" y="284"/>
                  <a:pt x="165" y="273"/>
                  <a:pt x="150" y="254"/>
                </a:cubicBezTo>
                <a:cubicBezTo>
                  <a:pt x="125" y="221"/>
                  <a:pt x="132" y="174"/>
                  <a:pt x="165" y="149"/>
                </a:cubicBezTo>
                <a:cubicBezTo>
                  <a:pt x="178" y="139"/>
                  <a:pt x="194" y="134"/>
                  <a:pt x="210" y="134"/>
                </a:cubicBezTo>
                <a:cubicBezTo>
                  <a:pt x="234" y="134"/>
                  <a:pt x="256" y="145"/>
                  <a:pt x="271" y="164"/>
                </a:cubicBezTo>
                <a:cubicBezTo>
                  <a:pt x="296" y="197"/>
                  <a:pt x="289" y="244"/>
                  <a:pt x="256" y="26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cxnSp>
        <p:nvCxnSpPr>
          <p:cNvPr id="7" name="Straight Connector 6">
            <a:extLst>
              <a:ext uri="{FF2B5EF4-FFF2-40B4-BE49-F238E27FC236}">
                <a16:creationId xmlns:a16="http://schemas.microsoft.com/office/drawing/2014/main" id="{F058A2A6-6386-46F0-A1AB-35693709E21E}"/>
              </a:ext>
            </a:extLst>
          </p:cNvPr>
          <p:cNvCxnSpPr/>
          <p:nvPr/>
        </p:nvCxnSpPr>
        <p:spPr>
          <a:xfrm>
            <a:off x="3764280" y="2788920"/>
            <a:ext cx="192024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ABCDF4-A508-4160-A27C-4DB7BDA6E258}"/>
              </a:ext>
            </a:extLst>
          </p:cNvPr>
          <p:cNvSpPr txBox="1"/>
          <p:nvPr/>
        </p:nvSpPr>
        <p:spPr>
          <a:xfrm>
            <a:off x="3866943" y="2582481"/>
            <a:ext cx="1783080" cy="169277"/>
          </a:xfrm>
          <a:prstGeom prst="rect">
            <a:avLst/>
          </a:prstGeom>
          <a:noFill/>
        </p:spPr>
        <p:txBody>
          <a:bodyPr wrap="square" lIns="0" tIns="0" rIns="0" bIns="0" rtlCol="0">
            <a:spAutoFit/>
          </a:bodyPr>
          <a:lstStyle/>
          <a:p>
            <a:pPr algn="ctr">
              <a:spcAft>
                <a:spcPts val="1200"/>
              </a:spcAft>
            </a:pPr>
            <a:r>
              <a:rPr lang="en-US" sz="1100" b="1" dirty="0">
                <a:solidFill>
                  <a:schemeClr val="tx2"/>
                </a:solidFill>
              </a:rPr>
              <a:t>INDICATORS / SCORES</a:t>
            </a:r>
          </a:p>
        </p:txBody>
      </p:sp>
      <p:sp>
        <p:nvSpPr>
          <p:cNvPr id="64" name="Rectangle 63">
            <a:extLst>
              <a:ext uri="{FF2B5EF4-FFF2-40B4-BE49-F238E27FC236}">
                <a16:creationId xmlns:a16="http://schemas.microsoft.com/office/drawing/2014/main" id="{D9033BC3-EC6A-49D5-974D-140061481CA7}"/>
              </a:ext>
            </a:extLst>
          </p:cNvPr>
          <p:cNvSpPr/>
          <p:nvPr/>
        </p:nvSpPr>
        <p:spPr>
          <a:xfrm>
            <a:off x="3558905" y="2847967"/>
            <a:ext cx="2340435" cy="1184940"/>
          </a:xfrm>
          <a:prstGeom prst="rect">
            <a:avLst/>
          </a:prstGeom>
        </p:spPr>
        <p:txBody>
          <a:bodyPr wrap="square">
            <a:spAutoFit/>
          </a:bodyPr>
          <a:lstStyle/>
          <a:p>
            <a:pPr marL="228600" lvl="1" indent="-228600" defTabSz="798513" eaLnBrk="0" hangingPunct="0">
              <a:spcAft>
                <a:spcPts val="200"/>
              </a:spcAft>
              <a:buAutoNum type="arabicParenR"/>
              <a:defRPr/>
            </a:pPr>
            <a:r>
              <a:rPr lang="en-US" altLang="zh-CN" sz="1100" b="1" dirty="0">
                <a:solidFill>
                  <a:schemeClr val="tx2"/>
                </a:solidFill>
              </a:rPr>
              <a:t>growth dynamics </a:t>
            </a:r>
            <a:r>
              <a:rPr lang="en-US" altLang="zh-CN" sz="1100" dirty="0">
                <a:solidFill>
                  <a:schemeClr val="tx2"/>
                </a:solidFill>
              </a:rPr>
              <a:t>(average real GDP growth, volatility)</a:t>
            </a:r>
          </a:p>
          <a:p>
            <a:pPr marL="228600" lvl="1" indent="-228600" defTabSz="798513" eaLnBrk="0" hangingPunct="0">
              <a:spcAft>
                <a:spcPts val="200"/>
              </a:spcAft>
              <a:buAutoNum type="arabicParenR"/>
              <a:defRPr/>
            </a:pPr>
            <a:r>
              <a:rPr lang="en-US" altLang="zh-CN" sz="1100" b="1" dirty="0">
                <a:solidFill>
                  <a:schemeClr val="tx2"/>
                </a:solidFill>
              </a:rPr>
              <a:t>scale of the economy </a:t>
            </a:r>
            <a:r>
              <a:rPr lang="en-US" altLang="zh-CN" sz="1100" dirty="0">
                <a:solidFill>
                  <a:schemeClr val="tx2"/>
                </a:solidFill>
              </a:rPr>
              <a:t>(nominal GDP)</a:t>
            </a:r>
          </a:p>
          <a:p>
            <a:pPr marL="228600" lvl="1" indent="-228600" defTabSz="798513" eaLnBrk="0" hangingPunct="0">
              <a:spcAft>
                <a:spcPts val="200"/>
              </a:spcAft>
              <a:buAutoNum type="arabicParenR"/>
              <a:defRPr/>
            </a:pPr>
            <a:r>
              <a:rPr lang="en-US" altLang="zh-CN" sz="1100" b="1" dirty="0">
                <a:solidFill>
                  <a:schemeClr val="tx2"/>
                </a:solidFill>
              </a:rPr>
              <a:t>wealth</a:t>
            </a:r>
            <a:r>
              <a:rPr lang="en-US" altLang="zh-CN" sz="1100" dirty="0">
                <a:solidFill>
                  <a:schemeClr val="tx2"/>
                </a:solidFill>
              </a:rPr>
              <a:t> (GDP per capita, PPP)</a:t>
            </a:r>
            <a:endParaRPr lang="en-GB" altLang="zh-CN" sz="1100" dirty="0">
              <a:solidFill>
                <a:schemeClr val="tx2"/>
              </a:solidFill>
            </a:endParaRPr>
          </a:p>
          <a:p>
            <a:pPr marL="0" lvl="1" defTabSz="798513" eaLnBrk="0" hangingPunct="0">
              <a:spcAft>
                <a:spcPts val="200"/>
              </a:spcAft>
              <a:defRPr/>
            </a:pPr>
            <a:endParaRPr lang="en-US" altLang="zh-CN" sz="1100" dirty="0">
              <a:solidFill>
                <a:schemeClr val="tx2"/>
              </a:solidFill>
            </a:endParaRPr>
          </a:p>
        </p:txBody>
      </p:sp>
      <p:grpSp>
        <p:nvGrpSpPr>
          <p:cNvPr id="44" name="Group 43"/>
          <p:cNvGrpSpPr/>
          <p:nvPr/>
        </p:nvGrpSpPr>
        <p:grpSpPr>
          <a:xfrm>
            <a:off x="10804611" y="2170169"/>
            <a:ext cx="471923" cy="471923"/>
            <a:chOff x="10275888" y="3117850"/>
            <a:chExt cx="631825" cy="631825"/>
          </a:xfrm>
          <a:solidFill>
            <a:schemeClr val="bg1"/>
          </a:solidFill>
        </p:grpSpPr>
        <p:sp>
          <p:nvSpPr>
            <p:cNvPr id="45" name="Freeform 113"/>
            <p:cNvSpPr>
              <a:spLocks/>
            </p:cNvSpPr>
            <p:nvPr/>
          </p:nvSpPr>
          <p:spPr bwMode="auto">
            <a:xfrm>
              <a:off x="10353675" y="3354388"/>
              <a:ext cx="71438" cy="306388"/>
            </a:xfrm>
            <a:custGeom>
              <a:avLst/>
              <a:gdLst>
                <a:gd name="T0" fmla="*/ 9 w 78"/>
                <a:gd name="T1" fmla="*/ 0 h 335"/>
                <a:gd name="T2" fmla="*/ 0 w 78"/>
                <a:gd name="T3" fmla="*/ 10 h 335"/>
                <a:gd name="T4" fmla="*/ 0 w 78"/>
                <a:gd name="T5" fmla="*/ 325 h 335"/>
                <a:gd name="T6" fmla="*/ 9 w 78"/>
                <a:gd name="T7" fmla="*/ 335 h 335"/>
                <a:gd name="T8" fmla="*/ 69 w 78"/>
                <a:gd name="T9" fmla="*/ 335 h 335"/>
                <a:gd name="T10" fmla="*/ 78 w 78"/>
                <a:gd name="T11" fmla="*/ 325 h 335"/>
                <a:gd name="T12" fmla="*/ 78 w 78"/>
                <a:gd name="T13" fmla="*/ 10 h 335"/>
                <a:gd name="T14" fmla="*/ 69 w 78"/>
                <a:gd name="T15" fmla="*/ 0 h 335"/>
                <a:gd name="T16" fmla="*/ 9 w 78"/>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35">
                  <a:moveTo>
                    <a:pt x="9" y="0"/>
                  </a:moveTo>
                  <a:cubicBezTo>
                    <a:pt x="4" y="0"/>
                    <a:pt x="0" y="5"/>
                    <a:pt x="0" y="10"/>
                  </a:cubicBezTo>
                  <a:cubicBezTo>
                    <a:pt x="0" y="325"/>
                    <a:pt x="0" y="325"/>
                    <a:pt x="0" y="325"/>
                  </a:cubicBezTo>
                  <a:cubicBezTo>
                    <a:pt x="0" y="330"/>
                    <a:pt x="4" y="335"/>
                    <a:pt x="9" y="335"/>
                  </a:cubicBezTo>
                  <a:cubicBezTo>
                    <a:pt x="69" y="335"/>
                    <a:pt x="69" y="335"/>
                    <a:pt x="69" y="335"/>
                  </a:cubicBezTo>
                  <a:cubicBezTo>
                    <a:pt x="74" y="335"/>
                    <a:pt x="78" y="330"/>
                    <a:pt x="78" y="325"/>
                  </a:cubicBezTo>
                  <a:cubicBezTo>
                    <a:pt x="78" y="10"/>
                    <a:pt x="78" y="10"/>
                    <a:pt x="78" y="10"/>
                  </a:cubicBezTo>
                  <a:cubicBezTo>
                    <a:pt x="78" y="5"/>
                    <a:pt x="74" y="0"/>
                    <a:pt x="69"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14"/>
            <p:cNvSpPr>
              <a:spLocks/>
            </p:cNvSpPr>
            <p:nvPr/>
          </p:nvSpPr>
          <p:spPr bwMode="auto">
            <a:xfrm>
              <a:off x="10491788" y="3354388"/>
              <a:ext cx="71438" cy="306388"/>
            </a:xfrm>
            <a:custGeom>
              <a:avLst/>
              <a:gdLst>
                <a:gd name="T0" fmla="*/ 10 w 79"/>
                <a:gd name="T1" fmla="*/ 0 h 335"/>
                <a:gd name="T2" fmla="*/ 0 w 79"/>
                <a:gd name="T3" fmla="*/ 10 h 335"/>
                <a:gd name="T4" fmla="*/ 0 w 79"/>
                <a:gd name="T5" fmla="*/ 325 h 335"/>
                <a:gd name="T6" fmla="*/ 10 w 79"/>
                <a:gd name="T7" fmla="*/ 335 h 335"/>
                <a:gd name="T8" fmla="*/ 70 w 79"/>
                <a:gd name="T9" fmla="*/ 335 h 335"/>
                <a:gd name="T10" fmla="*/ 79 w 79"/>
                <a:gd name="T11" fmla="*/ 325 h 335"/>
                <a:gd name="T12" fmla="*/ 79 w 79"/>
                <a:gd name="T13" fmla="*/ 10 h 335"/>
                <a:gd name="T14" fmla="*/ 70 w 79"/>
                <a:gd name="T15" fmla="*/ 0 h 335"/>
                <a:gd name="T16" fmla="*/ 10 w 79"/>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35">
                  <a:moveTo>
                    <a:pt x="10" y="0"/>
                  </a:moveTo>
                  <a:cubicBezTo>
                    <a:pt x="5" y="0"/>
                    <a:pt x="0" y="5"/>
                    <a:pt x="0" y="10"/>
                  </a:cubicBezTo>
                  <a:cubicBezTo>
                    <a:pt x="0" y="325"/>
                    <a:pt x="0" y="325"/>
                    <a:pt x="0" y="325"/>
                  </a:cubicBezTo>
                  <a:cubicBezTo>
                    <a:pt x="0" y="330"/>
                    <a:pt x="5" y="335"/>
                    <a:pt x="10" y="335"/>
                  </a:cubicBezTo>
                  <a:cubicBezTo>
                    <a:pt x="70" y="335"/>
                    <a:pt x="70" y="335"/>
                    <a:pt x="70" y="335"/>
                  </a:cubicBezTo>
                  <a:cubicBezTo>
                    <a:pt x="75" y="335"/>
                    <a:pt x="79" y="330"/>
                    <a:pt x="79" y="325"/>
                  </a:cubicBezTo>
                  <a:cubicBezTo>
                    <a:pt x="79" y="10"/>
                    <a:pt x="79" y="10"/>
                    <a:pt x="79" y="10"/>
                  </a:cubicBezTo>
                  <a:cubicBezTo>
                    <a:pt x="79" y="5"/>
                    <a:pt x="75" y="0"/>
                    <a:pt x="70"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15"/>
            <p:cNvSpPr>
              <a:spLocks/>
            </p:cNvSpPr>
            <p:nvPr/>
          </p:nvSpPr>
          <p:spPr bwMode="auto">
            <a:xfrm>
              <a:off x="10628313" y="3354388"/>
              <a:ext cx="71438" cy="306388"/>
            </a:xfrm>
            <a:custGeom>
              <a:avLst/>
              <a:gdLst>
                <a:gd name="T0" fmla="*/ 9 w 78"/>
                <a:gd name="T1" fmla="*/ 0 h 335"/>
                <a:gd name="T2" fmla="*/ 0 w 78"/>
                <a:gd name="T3" fmla="*/ 10 h 335"/>
                <a:gd name="T4" fmla="*/ 0 w 78"/>
                <a:gd name="T5" fmla="*/ 325 h 335"/>
                <a:gd name="T6" fmla="*/ 9 w 78"/>
                <a:gd name="T7" fmla="*/ 335 h 335"/>
                <a:gd name="T8" fmla="*/ 69 w 78"/>
                <a:gd name="T9" fmla="*/ 335 h 335"/>
                <a:gd name="T10" fmla="*/ 78 w 78"/>
                <a:gd name="T11" fmla="*/ 325 h 335"/>
                <a:gd name="T12" fmla="*/ 78 w 78"/>
                <a:gd name="T13" fmla="*/ 10 h 335"/>
                <a:gd name="T14" fmla="*/ 69 w 78"/>
                <a:gd name="T15" fmla="*/ 0 h 335"/>
                <a:gd name="T16" fmla="*/ 9 w 78"/>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35">
                  <a:moveTo>
                    <a:pt x="9" y="0"/>
                  </a:moveTo>
                  <a:cubicBezTo>
                    <a:pt x="4" y="0"/>
                    <a:pt x="0" y="5"/>
                    <a:pt x="0" y="10"/>
                  </a:cubicBezTo>
                  <a:cubicBezTo>
                    <a:pt x="0" y="325"/>
                    <a:pt x="0" y="325"/>
                    <a:pt x="0" y="325"/>
                  </a:cubicBezTo>
                  <a:cubicBezTo>
                    <a:pt x="0" y="330"/>
                    <a:pt x="4" y="335"/>
                    <a:pt x="9" y="335"/>
                  </a:cubicBezTo>
                  <a:cubicBezTo>
                    <a:pt x="69" y="335"/>
                    <a:pt x="69" y="335"/>
                    <a:pt x="69" y="335"/>
                  </a:cubicBezTo>
                  <a:cubicBezTo>
                    <a:pt x="74" y="335"/>
                    <a:pt x="78" y="330"/>
                    <a:pt x="78" y="325"/>
                  </a:cubicBezTo>
                  <a:cubicBezTo>
                    <a:pt x="78" y="10"/>
                    <a:pt x="78" y="10"/>
                    <a:pt x="78" y="10"/>
                  </a:cubicBezTo>
                  <a:cubicBezTo>
                    <a:pt x="78" y="5"/>
                    <a:pt x="74" y="0"/>
                    <a:pt x="69"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16"/>
            <p:cNvSpPr>
              <a:spLocks/>
            </p:cNvSpPr>
            <p:nvPr/>
          </p:nvSpPr>
          <p:spPr bwMode="auto">
            <a:xfrm>
              <a:off x="10769600" y="3354388"/>
              <a:ext cx="71438" cy="306388"/>
            </a:xfrm>
            <a:custGeom>
              <a:avLst/>
              <a:gdLst>
                <a:gd name="T0" fmla="*/ 9 w 79"/>
                <a:gd name="T1" fmla="*/ 0 h 335"/>
                <a:gd name="T2" fmla="*/ 0 w 79"/>
                <a:gd name="T3" fmla="*/ 10 h 335"/>
                <a:gd name="T4" fmla="*/ 0 w 79"/>
                <a:gd name="T5" fmla="*/ 325 h 335"/>
                <a:gd name="T6" fmla="*/ 9 w 79"/>
                <a:gd name="T7" fmla="*/ 335 h 335"/>
                <a:gd name="T8" fmla="*/ 69 w 79"/>
                <a:gd name="T9" fmla="*/ 335 h 335"/>
                <a:gd name="T10" fmla="*/ 79 w 79"/>
                <a:gd name="T11" fmla="*/ 325 h 335"/>
                <a:gd name="T12" fmla="*/ 79 w 79"/>
                <a:gd name="T13" fmla="*/ 10 h 335"/>
                <a:gd name="T14" fmla="*/ 69 w 79"/>
                <a:gd name="T15" fmla="*/ 0 h 335"/>
                <a:gd name="T16" fmla="*/ 9 w 79"/>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35">
                  <a:moveTo>
                    <a:pt x="9" y="0"/>
                  </a:moveTo>
                  <a:cubicBezTo>
                    <a:pt x="4" y="0"/>
                    <a:pt x="0" y="5"/>
                    <a:pt x="0" y="10"/>
                  </a:cubicBezTo>
                  <a:cubicBezTo>
                    <a:pt x="0" y="325"/>
                    <a:pt x="0" y="325"/>
                    <a:pt x="0" y="325"/>
                  </a:cubicBezTo>
                  <a:cubicBezTo>
                    <a:pt x="0" y="330"/>
                    <a:pt x="4" y="335"/>
                    <a:pt x="9" y="335"/>
                  </a:cubicBezTo>
                  <a:cubicBezTo>
                    <a:pt x="69" y="335"/>
                    <a:pt x="69" y="335"/>
                    <a:pt x="69" y="335"/>
                  </a:cubicBezTo>
                  <a:cubicBezTo>
                    <a:pt x="74" y="335"/>
                    <a:pt x="79" y="330"/>
                    <a:pt x="79" y="325"/>
                  </a:cubicBezTo>
                  <a:cubicBezTo>
                    <a:pt x="79" y="10"/>
                    <a:pt x="79" y="10"/>
                    <a:pt x="79" y="10"/>
                  </a:cubicBezTo>
                  <a:cubicBezTo>
                    <a:pt x="79" y="5"/>
                    <a:pt x="74" y="0"/>
                    <a:pt x="69"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17"/>
            <p:cNvSpPr>
              <a:spLocks noEditPoints="1"/>
            </p:cNvSpPr>
            <p:nvPr/>
          </p:nvSpPr>
          <p:spPr bwMode="auto">
            <a:xfrm>
              <a:off x="10275888" y="3117850"/>
              <a:ext cx="631825" cy="185738"/>
            </a:xfrm>
            <a:custGeom>
              <a:avLst/>
              <a:gdLst>
                <a:gd name="T0" fmla="*/ 26 w 689"/>
                <a:gd name="T1" fmla="*/ 203 h 203"/>
                <a:gd name="T2" fmla="*/ 665 w 689"/>
                <a:gd name="T3" fmla="*/ 203 h 203"/>
                <a:gd name="T4" fmla="*/ 665 w 689"/>
                <a:gd name="T5" fmla="*/ 203 h 203"/>
                <a:gd name="T6" fmla="*/ 689 w 689"/>
                <a:gd name="T7" fmla="*/ 179 h 203"/>
                <a:gd name="T8" fmla="*/ 674 w 689"/>
                <a:gd name="T9" fmla="*/ 156 h 203"/>
                <a:gd name="T10" fmla="*/ 356 w 689"/>
                <a:gd name="T11" fmla="*/ 4 h 203"/>
                <a:gd name="T12" fmla="*/ 335 w 689"/>
                <a:gd name="T13" fmla="*/ 4 h 203"/>
                <a:gd name="T14" fmla="*/ 15 w 689"/>
                <a:gd name="T15" fmla="*/ 157 h 203"/>
                <a:gd name="T16" fmla="*/ 2 w 689"/>
                <a:gd name="T17" fmla="*/ 184 h 203"/>
                <a:gd name="T18" fmla="*/ 26 w 689"/>
                <a:gd name="T19" fmla="*/ 203 h 203"/>
                <a:gd name="T20" fmla="*/ 345 w 689"/>
                <a:gd name="T21" fmla="*/ 77 h 203"/>
                <a:gd name="T22" fmla="*/ 382 w 689"/>
                <a:gd name="T23" fmla="*/ 114 h 203"/>
                <a:gd name="T24" fmla="*/ 345 w 689"/>
                <a:gd name="T25" fmla="*/ 150 h 203"/>
                <a:gd name="T26" fmla="*/ 309 w 689"/>
                <a:gd name="T27" fmla="*/ 114 h 203"/>
                <a:gd name="T28" fmla="*/ 345 w 689"/>
                <a:gd name="T29" fmla="*/ 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9" h="203">
                  <a:moveTo>
                    <a:pt x="26" y="203"/>
                  </a:moveTo>
                  <a:cubicBezTo>
                    <a:pt x="665" y="203"/>
                    <a:pt x="665" y="203"/>
                    <a:pt x="665" y="203"/>
                  </a:cubicBezTo>
                  <a:cubicBezTo>
                    <a:pt x="665" y="203"/>
                    <a:pt x="665" y="203"/>
                    <a:pt x="665" y="203"/>
                  </a:cubicBezTo>
                  <a:cubicBezTo>
                    <a:pt x="678" y="203"/>
                    <a:pt x="689" y="192"/>
                    <a:pt x="689" y="179"/>
                  </a:cubicBezTo>
                  <a:cubicBezTo>
                    <a:pt x="689" y="169"/>
                    <a:pt x="683" y="160"/>
                    <a:pt x="674" y="156"/>
                  </a:cubicBezTo>
                  <a:cubicBezTo>
                    <a:pt x="356" y="4"/>
                    <a:pt x="356" y="4"/>
                    <a:pt x="356" y="4"/>
                  </a:cubicBezTo>
                  <a:cubicBezTo>
                    <a:pt x="349" y="0"/>
                    <a:pt x="342" y="0"/>
                    <a:pt x="335" y="4"/>
                  </a:cubicBezTo>
                  <a:cubicBezTo>
                    <a:pt x="15" y="157"/>
                    <a:pt x="15" y="157"/>
                    <a:pt x="15" y="157"/>
                  </a:cubicBezTo>
                  <a:cubicBezTo>
                    <a:pt x="5" y="162"/>
                    <a:pt x="0" y="173"/>
                    <a:pt x="2" y="184"/>
                  </a:cubicBezTo>
                  <a:cubicBezTo>
                    <a:pt x="5" y="195"/>
                    <a:pt x="14" y="203"/>
                    <a:pt x="26" y="203"/>
                  </a:cubicBezTo>
                  <a:close/>
                  <a:moveTo>
                    <a:pt x="345" y="77"/>
                  </a:moveTo>
                  <a:cubicBezTo>
                    <a:pt x="365" y="77"/>
                    <a:pt x="382" y="94"/>
                    <a:pt x="382" y="114"/>
                  </a:cubicBezTo>
                  <a:cubicBezTo>
                    <a:pt x="382" y="134"/>
                    <a:pt x="365" y="150"/>
                    <a:pt x="345" y="150"/>
                  </a:cubicBezTo>
                  <a:cubicBezTo>
                    <a:pt x="325" y="150"/>
                    <a:pt x="309" y="134"/>
                    <a:pt x="309" y="114"/>
                  </a:cubicBezTo>
                  <a:cubicBezTo>
                    <a:pt x="309" y="94"/>
                    <a:pt x="325" y="77"/>
                    <a:pt x="34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18"/>
            <p:cNvSpPr>
              <a:spLocks/>
            </p:cNvSpPr>
            <p:nvPr/>
          </p:nvSpPr>
          <p:spPr bwMode="auto">
            <a:xfrm>
              <a:off x="10277475" y="3705225"/>
              <a:ext cx="630238" cy="44450"/>
            </a:xfrm>
            <a:custGeom>
              <a:avLst/>
              <a:gdLst>
                <a:gd name="T0" fmla="*/ 663 w 687"/>
                <a:gd name="T1" fmla="*/ 0 h 48"/>
                <a:gd name="T2" fmla="*/ 24 w 687"/>
                <a:gd name="T3" fmla="*/ 0 h 48"/>
                <a:gd name="T4" fmla="*/ 0 w 687"/>
                <a:gd name="T5" fmla="*/ 24 h 48"/>
                <a:gd name="T6" fmla="*/ 24 w 687"/>
                <a:gd name="T7" fmla="*/ 48 h 48"/>
                <a:gd name="T8" fmla="*/ 663 w 687"/>
                <a:gd name="T9" fmla="*/ 48 h 48"/>
                <a:gd name="T10" fmla="*/ 687 w 687"/>
                <a:gd name="T11" fmla="*/ 24 h 48"/>
                <a:gd name="T12" fmla="*/ 663 w 6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87" h="48">
                  <a:moveTo>
                    <a:pt x="663" y="0"/>
                  </a:moveTo>
                  <a:cubicBezTo>
                    <a:pt x="24" y="0"/>
                    <a:pt x="24" y="0"/>
                    <a:pt x="24" y="0"/>
                  </a:cubicBezTo>
                  <a:cubicBezTo>
                    <a:pt x="10" y="0"/>
                    <a:pt x="0" y="11"/>
                    <a:pt x="0" y="24"/>
                  </a:cubicBezTo>
                  <a:cubicBezTo>
                    <a:pt x="0" y="37"/>
                    <a:pt x="10" y="48"/>
                    <a:pt x="24" y="48"/>
                  </a:cubicBezTo>
                  <a:cubicBezTo>
                    <a:pt x="663" y="48"/>
                    <a:pt x="663" y="48"/>
                    <a:pt x="663" y="48"/>
                  </a:cubicBezTo>
                  <a:cubicBezTo>
                    <a:pt x="676" y="48"/>
                    <a:pt x="687" y="37"/>
                    <a:pt x="687" y="24"/>
                  </a:cubicBezTo>
                  <a:cubicBezTo>
                    <a:pt x="687" y="11"/>
                    <a:pt x="676" y="0"/>
                    <a:pt x="6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Rectangle 18">
            <a:extLst>
              <a:ext uri="{FF2B5EF4-FFF2-40B4-BE49-F238E27FC236}">
                <a16:creationId xmlns:a16="http://schemas.microsoft.com/office/drawing/2014/main" id="{92C647F2-D4AB-49E6-AF7A-DED2F424C2A8}"/>
              </a:ext>
            </a:extLst>
          </p:cNvPr>
          <p:cNvSpPr/>
          <p:nvPr/>
        </p:nvSpPr>
        <p:spPr>
          <a:xfrm>
            <a:off x="4741320" y="1646888"/>
            <a:ext cx="2086200" cy="273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8ECCD35-4AAD-466F-BFE1-C3874FABCA5B}"/>
              </a:ext>
            </a:extLst>
          </p:cNvPr>
          <p:cNvSpPr/>
          <p:nvPr/>
        </p:nvSpPr>
        <p:spPr>
          <a:xfrm>
            <a:off x="5957720" y="1799288"/>
            <a:ext cx="1022199" cy="86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3BE1C30-79F4-4A46-ACA3-A86C678AB717}"/>
              </a:ext>
            </a:extLst>
          </p:cNvPr>
          <p:cNvSpPr/>
          <p:nvPr/>
        </p:nvSpPr>
        <p:spPr>
          <a:xfrm>
            <a:off x="6059072" y="1920240"/>
            <a:ext cx="5479416" cy="2082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itle 5">
            <a:extLst>
              <a:ext uri="{FF2B5EF4-FFF2-40B4-BE49-F238E27FC236}">
                <a16:creationId xmlns:a16="http://schemas.microsoft.com/office/drawing/2014/main" id="{60CE4F24-DC36-491A-8EDB-68544457DCF1}"/>
              </a:ext>
            </a:extLst>
          </p:cNvPr>
          <p:cNvSpPr txBox="1">
            <a:spLocks/>
          </p:cNvSpPr>
          <p:nvPr/>
        </p:nvSpPr>
        <p:spPr>
          <a:xfrm>
            <a:off x="6200326" y="1998634"/>
            <a:ext cx="4194603" cy="276999"/>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1800" b="1" dirty="0">
                <a:solidFill>
                  <a:schemeClr val="accent1"/>
                </a:solidFill>
              </a:rPr>
              <a:t>Institutions and Governance Strength</a:t>
            </a:r>
          </a:p>
        </p:txBody>
      </p:sp>
      <p:grpSp>
        <p:nvGrpSpPr>
          <p:cNvPr id="71" name="Group 70">
            <a:extLst>
              <a:ext uri="{FF2B5EF4-FFF2-40B4-BE49-F238E27FC236}">
                <a16:creationId xmlns:a16="http://schemas.microsoft.com/office/drawing/2014/main" id="{86CB9DA3-5DC4-4C6C-AEEB-DF092A28BA8A}"/>
              </a:ext>
            </a:extLst>
          </p:cNvPr>
          <p:cNvGrpSpPr/>
          <p:nvPr/>
        </p:nvGrpSpPr>
        <p:grpSpPr>
          <a:xfrm>
            <a:off x="10507208" y="1880703"/>
            <a:ext cx="1108337" cy="1108337"/>
            <a:chOff x="10275888" y="3117850"/>
            <a:chExt cx="631825" cy="631825"/>
          </a:xfrm>
          <a:solidFill>
            <a:schemeClr val="bg1">
              <a:lumMod val="85000"/>
            </a:schemeClr>
          </a:solidFill>
        </p:grpSpPr>
        <p:sp>
          <p:nvSpPr>
            <p:cNvPr id="72" name="Freeform 113">
              <a:extLst>
                <a:ext uri="{FF2B5EF4-FFF2-40B4-BE49-F238E27FC236}">
                  <a16:creationId xmlns:a16="http://schemas.microsoft.com/office/drawing/2014/main" id="{569538D0-E62F-4F39-8391-2B82ABA39E4C}"/>
                </a:ext>
              </a:extLst>
            </p:cNvPr>
            <p:cNvSpPr>
              <a:spLocks/>
            </p:cNvSpPr>
            <p:nvPr/>
          </p:nvSpPr>
          <p:spPr bwMode="auto">
            <a:xfrm>
              <a:off x="10353675" y="3354388"/>
              <a:ext cx="71438" cy="306388"/>
            </a:xfrm>
            <a:custGeom>
              <a:avLst/>
              <a:gdLst>
                <a:gd name="T0" fmla="*/ 9 w 78"/>
                <a:gd name="T1" fmla="*/ 0 h 335"/>
                <a:gd name="T2" fmla="*/ 0 w 78"/>
                <a:gd name="T3" fmla="*/ 10 h 335"/>
                <a:gd name="T4" fmla="*/ 0 w 78"/>
                <a:gd name="T5" fmla="*/ 325 h 335"/>
                <a:gd name="T6" fmla="*/ 9 w 78"/>
                <a:gd name="T7" fmla="*/ 335 h 335"/>
                <a:gd name="T8" fmla="*/ 69 w 78"/>
                <a:gd name="T9" fmla="*/ 335 h 335"/>
                <a:gd name="T10" fmla="*/ 78 w 78"/>
                <a:gd name="T11" fmla="*/ 325 h 335"/>
                <a:gd name="T12" fmla="*/ 78 w 78"/>
                <a:gd name="T13" fmla="*/ 10 h 335"/>
                <a:gd name="T14" fmla="*/ 69 w 78"/>
                <a:gd name="T15" fmla="*/ 0 h 335"/>
                <a:gd name="T16" fmla="*/ 9 w 78"/>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35">
                  <a:moveTo>
                    <a:pt x="9" y="0"/>
                  </a:moveTo>
                  <a:cubicBezTo>
                    <a:pt x="4" y="0"/>
                    <a:pt x="0" y="5"/>
                    <a:pt x="0" y="10"/>
                  </a:cubicBezTo>
                  <a:cubicBezTo>
                    <a:pt x="0" y="325"/>
                    <a:pt x="0" y="325"/>
                    <a:pt x="0" y="325"/>
                  </a:cubicBezTo>
                  <a:cubicBezTo>
                    <a:pt x="0" y="330"/>
                    <a:pt x="4" y="335"/>
                    <a:pt x="9" y="335"/>
                  </a:cubicBezTo>
                  <a:cubicBezTo>
                    <a:pt x="69" y="335"/>
                    <a:pt x="69" y="335"/>
                    <a:pt x="69" y="335"/>
                  </a:cubicBezTo>
                  <a:cubicBezTo>
                    <a:pt x="74" y="335"/>
                    <a:pt x="78" y="330"/>
                    <a:pt x="78" y="325"/>
                  </a:cubicBezTo>
                  <a:cubicBezTo>
                    <a:pt x="78" y="10"/>
                    <a:pt x="78" y="10"/>
                    <a:pt x="78" y="10"/>
                  </a:cubicBezTo>
                  <a:cubicBezTo>
                    <a:pt x="78" y="5"/>
                    <a:pt x="74" y="0"/>
                    <a:pt x="69"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14">
              <a:extLst>
                <a:ext uri="{FF2B5EF4-FFF2-40B4-BE49-F238E27FC236}">
                  <a16:creationId xmlns:a16="http://schemas.microsoft.com/office/drawing/2014/main" id="{10DCF536-E048-41CD-9289-243BDA200BEB}"/>
                </a:ext>
              </a:extLst>
            </p:cNvPr>
            <p:cNvSpPr>
              <a:spLocks/>
            </p:cNvSpPr>
            <p:nvPr/>
          </p:nvSpPr>
          <p:spPr bwMode="auto">
            <a:xfrm>
              <a:off x="10491788" y="3354388"/>
              <a:ext cx="71438" cy="306388"/>
            </a:xfrm>
            <a:custGeom>
              <a:avLst/>
              <a:gdLst>
                <a:gd name="T0" fmla="*/ 10 w 79"/>
                <a:gd name="T1" fmla="*/ 0 h 335"/>
                <a:gd name="T2" fmla="*/ 0 w 79"/>
                <a:gd name="T3" fmla="*/ 10 h 335"/>
                <a:gd name="T4" fmla="*/ 0 w 79"/>
                <a:gd name="T5" fmla="*/ 325 h 335"/>
                <a:gd name="T6" fmla="*/ 10 w 79"/>
                <a:gd name="T7" fmla="*/ 335 h 335"/>
                <a:gd name="T8" fmla="*/ 70 w 79"/>
                <a:gd name="T9" fmla="*/ 335 h 335"/>
                <a:gd name="T10" fmla="*/ 79 w 79"/>
                <a:gd name="T11" fmla="*/ 325 h 335"/>
                <a:gd name="T12" fmla="*/ 79 w 79"/>
                <a:gd name="T13" fmla="*/ 10 h 335"/>
                <a:gd name="T14" fmla="*/ 70 w 79"/>
                <a:gd name="T15" fmla="*/ 0 h 335"/>
                <a:gd name="T16" fmla="*/ 10 w 79"/>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35">
                  <a:moveTo>
                    <a:pt x="10" y="0"/>
                  </a:moveTo>
                  <a:cubicBezTo>
                    <a:pt x="5" y="0"/>
                    <a:pt x="0" y="5"/>
                    <a:pt x="0" y="10"/>
                  </a:cubicBezTo>
                  <a:cubicBezTo>
                    <a:pt x="0" y="325"/>
                    <a:pt x="0" y="325"/>
                    <a:pt x="0" y="325"/>
                  </a:cubicBezTo>
                  <a:cubicBezTo>
                    <a:pt x="0" y="330"/>
                    <a:pt x="5" y="335"/>
                    <a:pt x="10" y="335"/>
                  </a:cubicBezTo>
                  <a:cubicBezTo>
                    <a:pt x="70" y="335"/>
                    <a:pt x="70" y="335"/>
                    <a:pt x="70" y="335"/>
                  </a:cubicBezTo>
                  <a:cubicBezTo>
                    <a:pt x="75" y="335"/>
                    <a:pt x="79" y="330"/>
                    <a:pt x="79" y="325"/>
                  </a:cubicBezTo>
                  <a:cubicBezTo>
                    <a:pt x="79" y="10"/>
                    <a:pt x="79" y="10"/>
                    <a:pt x="79" y="10"/>
                  </a:cubicBezTo>
                  <a:cubicBezTo>
                    <a:pt x="79" y="5"/>
                    <a:pt x="75" y="0"/>
                    <a:pt x="70"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15">
              <a:extLst>
                <a:ext uri="{FF2B5EF4-FFF2-40B4-BE49-F238E27FC236}">
                  <a16:creationId xmlns:a16="http://schemas.microsoft.com/office/drawing/2014/main" id="{8EA9CDE1-12DF-4014-8AC4-034944E07106}"/>
                </a:ext>
              </a:extLst>
            </p:cNvPr>
            <p:cNvSpPr>
              <a:spLocks/>
            </p:cNvSpPr>
            <p:nvPr/>
          </p:nvSpPr>
          <p:spPr bwMode="auto">
            <a:xfrm>
              <a:off x="10628313" y="3354388"/>
              <a:ext cx="71438" cy="306388"/>
            </a:xfrm>
            <a:custGeom>
              <a:avLst/>
              <a:gdLst>
                <a:gd name="T0" fmla="*/ 9 w 78"/>
                <a:gd name="T1" fmla="*/ 0 h 335"/>
                <a:gd name="T2" fmla="*/ 0 w 78"/>
                <a:gd name="T3" fmla="*/ 10 h 335"/>
                <a:gd name="T4" fmla="*/ 0 w 78"/>
                <a:gd name="T5" fmla="*/ 325 h 335"/>
                <a:gd name="T6" fmla="*/ 9 w 78"/>
                <a:gd name="T7" fmla="*/ 335 h 335"/>
                <a:gd name="T8" fmla="*/ 69 w 78"/>
                <a:gd name="T9" fmla="*/ 335 h 335"/>
                <a:gd name="T10" fmla="*/ 78 w 78"/>
                <a:gd name="T11" fmla="*/ 325 h 335"/>
                <a:gd name="T12" fmla="*/ 78 w 78"/>
                <a:gd name="T13" fmla="*/ 10 h 335"/>
                <a:gd name="T14" fmla="*/ 69 w 78"/>
                <a:gd name="T15" fmla="*/ 0 h 335"/>
                <a:gd name="T16" fmla="*/ 9 w 78"/>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35">
                  <a:moveTo>
                    <a:pt x="9" y="0"/>
                  </a:moveTo>
                  <a:cubicBezTo>
                    <a:pt x="4" y="0"/>
                    <a:pt x="0" y="5"/>
                    <a:pt x="0" y="10"/>
                  </a:cubicBezTo>
                  <a:cubicBezTo>
                    <a:pt x="0" y="325"/>
                    <a:pt x="0" y="325"/>
                    <a:pt x="0" y="325"/>
                  </a:cubicBezTo>
                  <a:cubicBezTo>
                    <a:pt x="0" y="330"/>
                    <a:pt x="4" y="335"/>
                    <a:pt x="9" y="335"/>
                  </a:cubicBezTo>
                  <a:cubicBezTo>
                    <a:pt x="69" y="335"/>
                    <a:pt x="69" y="335"/>
                    <a:pt x="69" y="335"/>
                  </a:cubicBezTo>
                  <a:cubicBezTo>
                    <a:pt x="74" y="335"/>
                    <a:pt x="78" y="330"/>
                    <a:pt x="78" y="325"/>
                  </a:cubicBezTo>
                  <a:cubicBezTo>
                    <a:pt x="78" y="10"/>
                    <a:pt x="78" y="10"/>
                    <a:pt x="78" y="10"/>
                  </a:cubicBezTo>
                  <a:cubicBezTo>
                    <a:pt x="78" y="5"/>
                    <a:pt x="74" y="0"/>
                    <a:pt x="69"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16">
              <a:extLst>
                <a:ext uri="{FF2B5EF4-FFF2-40B4-BE49-F238E27FC236}">
                  <a16:creationId xmlns:a16="http://schemas.microsoft.com/office/drawing/2014/main" id="{5F03A85A-CCAA-4B97-A0E3-D179EFEA825B}"/>
                </a:ext>
              </a:extLst>
            </p:cNvPr>
            <p:cNvSpPr>
              <a:spLocks/>
            </p:cNvSpPr>
            <p:nvPr/>
          </p:nvSpPr>
          <p:spPr bwMode="auto">
            <a:xfrm>
              <a:off x="10769600" y="3354388"/>
              <a:ext cx="71438" cy="306388"/>
            </a:xfrm>
            <a:custGeom>
              <a:avLst/>
              <a:gdLst>
                <a:gd name="T0" fmla="*/ 9 w 79"/>
                <a:gd name="T1" fmla="*/ 0 h 335"/>
                <a:gd name="T2" fmla="*/ 0 w 79"/>
                <a:gd name="T3" fmla="*/ 10 h 335"/>
                <a:gd name="T4" fmla="*/ 0 w 79"/>
                <a:gd name="T5" fmla="*/ 325 h 335"/>
                <a:gd name="T6" fmla="*/ 9 w 79"/>
                <a:gd name="T7" fmla="*/ 335 h 335"/>
                <a:gd name="T8" fmla="*/ 69 w 79"/>
                <a:gd name="T9" fmla="*/ 335 h 335"/>
                <a:gd name="T10" fmla="*/ 79 w 79"/>
                <a:gd name="T11" fmla="*/ 325 h 335"/>
                <a:gd name="T12" fmla="*/ 79 w 79"/>
                <a:gd name="T13" fmla="*/ 10 h 335"/>
                <a:gd name="T14" fmla="*/ 69 w 79"/>
                <a:gd name="T15" fmla="*/ 0 h 335"/>
                <a:gd name="T16" fmla="*/ 9 w 79"/>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35">
                  <a:moveTo>
                    <a:pt x="9" y="0"/>
                  </a:moveTo>
                  <a:cubicBezTo>
                    <a:pt x="4" y="0"/>
                    <a:pt x="0" y="5"/>
                    <a:pt x="0" y="10"/>
                  </a:cubicBezTo>
                  <a:cubicBezTo>
                    <a:pt x="0" y="325"/>
                    <a:pt x="0" y="325"/>
                    <a:pt x="0" y="325"/>
                  </a:cubicBezTo>
                  <a:cubicBezTo>
                    <a:pt x="0" y="330"/>
                    <a:pt x="4" y="335"/>
                    <a:pt x="9" y="335"/>
                  </a:cubicBezTo>
                  <a:cubicBezTo>
                    <a:pt x="69" y="335"/>
                    <a:pt x="69" y="335"/>
                    <a:pt x="69" y="335"/>
                  </a:cubicBezTo>
                  <a:cubicBezTo>
                    <a:pt x="74" y="335"/>
                    <a:pt x="79" y="330"/>
                    <a:pt x="79" y="325"/>
                  </a:cubicBezTo>
                  <a:cubicBezTo>
                    <a:pt x="79" y="10"/>
                    <a:pt x="79" y="10"/>
                    <a:pt x="79" y="10"/>
                  </a:cubicBezTo>
                  <a:cubicBezTo>
                    <a:pt x="79" y="5"/>
                    <a:pt x="74" y="0"/>
                    <a:pt x="69"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17">
              <a:extLst>
                <a:ext uri="{FF2B5EF4-FFF2-40B4-BE49-F238E27FC236}">
                  <a16:creationId xmlns:a16="http://schemas.microsoft.com/office/drawing/2014/main" id="{9457AFFE-3CB0-4FBB-B6B4-00C2681C6C25}"/>
                </a:ext>
              </a:extLst>
            </p:cNvPr>
            <p:cNvSpPr>
              <a:spLocks noEditPoints="1"/>
            </p:cNvSpPr>
            <p:nvPr/>
          </p:nvSpPr>
          <p:spPr bwMode="auto">
            <a:xfrm>
              <a:off x="10275888" y="3117850"/>
              <a:ext cx="631825" cy="185738"/>
            </a:xfrm>
            <a:custGeom>
              <a:avLst/>
              <a:gdLst>
                <a:gd name="T0" fmla="*/ 26 w 689"/>
                <a:gd name="T1" fmla="*/ 203 h 203"/>
                <a:gd name="T2" fmla="*/ 665 w 689"/>
                <a:gd name="T3" fmla="*/ 203 h 203"/>
                <a:gd name="T4" fmla="*/ 665 w 689"/>
                <a:gd name="T5" fmla="*/ 203 h 203"/>
                <a:gd name="T6" fmla="*/ 689 w 689"/>
                <a:gd name="T7" fmla="*/ 179 h 203"/>
                <a:gd name="T8" fmla="*/ 674 w 689"/>
                <a:gd name="T9" fmla="*/ 156 h 203"/>
                <a:gd name="T10" fmla="*/ 356 w 689"/>
                <a:gd name="T11" fmla="*/ 4 h 203"/>
                <a:gd name="T12" fmla="*/ 335 w 689"/>
                <a:gd name="T13" fmla="*/ 4 h 203"/>
                <a:gd name="T14" fmla="*/ 15 w 689"/>
                <a:gd name="T15" fmla="*/ 157 h 203"/>
                <a:gd name="T16" fmla="*/ 2 w 689"/>
                <a:gd name="T17" fmla="*/ 184 h 203"/>
                <a:gd name="T18" fmla="*/ 26 w 689"/>
                <a:gd name="T19" fmla="*/ 203 h 203"/>
                <a:gd name="T20" fmla="*/ 345 w 689"/>
                <a:gd name="T21" fmla="*/ 77 h 203"/>
                <a:gd name="T22" fmla="*/ 382 w 689"/>
                <a:gd name="T23" fmla="*/ 114 h 203"/>
                <a:gd name="T24" fmla="*/ 345 w 689"/>
                <a:gd name="T25" fmla="*/ 150 h 203"/>
                <a:gd name="T26" fmla="*/ 309 w 689"/>
                <a:gd name="T27" fmla="*/ 114 h 203"/>
                <a:gd name="T28" fmla="*/ 345 w 689"/>
                <a:gd name="T29" fmla="*/ 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9" h="203">
                  <a:moveTo>
                    <a:pt x="26" y="203"/>
                  </a:moveTo>
                  <a:cubicBezTo>
                    <a:pt x="665" y="203"/>
                    <a:pt x="665" y="203"/>
                    <a:pt x="665" y="203"/>
                  </a:cubicBezTo>
                  <a:cubicBezTo>
                    <a:pt x="665" y="203"/>
                    <a:pt x="665" y="203"/>
                    <a:pt x="665" y="203"/>
                  </a:cubicBezTo>
                  <a:cubicBezTo>
                    <a:pt x="678" y="203"/>
                    <a:pt x="689" y="192"/>
                    <a:pt x="689" y="179"/>
                  </a:cubicBezTo>
                  <a:cubicBezTo>
                    <a:pt x="689" y="169"/>
                    <a:pt x="683" y="160"/>
                    <a:pt x="674" y="156"/>
                  </a:cubicBezTo>
                  <a:cubicBezTo>
                    <a:pt x="356" y="4"/>
                    <a:pt x="356" y="4"/>
                    <a:pt x="356" y="4"/>
                  </a:cubicBezTo>
                  <a:cubicBezTo>
                    <a:pt x="349" y="0"/>
                    <a:pt x="342" y="0"/>
                    <a:pt x="335" y="4"/>
                  </a:cubicBezTo>
                  <a:cubicBezTo>
                    <a:pt x="15" y="157"/>
                    <a:pt x="15" y="157"/>
                    <a:pt x="15" y="157"/>
                  </a:cubicBezTo>
                  <a:cubicBezTo>
                    <a:pt x="5" y="162"/>
                    <a:pt x="0" y="173"/>
                    <a:pt x="2" y="184"/>
                  </a:cubicBezTo>
                  <a:cubicBezTo>
                    <a:pt x="5" y="195"/>
                    <a:pt x="14" y="203"/>
                    <a:pt x="26" y="203"/>
                  </a:cubicBezTo>
                  <a:close/>
                  <a:moveTo>
                    <a:pt x="345" y="77"/>
                  </a:moveTo>
                  <a:cubicBezTo>
                    <a:pt x="365" y="77"/>
                    <a:pt x="382" y="94"/>
                    <a:pt x="382" y="114"/>
                  </a:cubicBezTo>
                  <a:cubicBezTo>
                    <a:pt x="382" y="134"/>
                    <a:pt x="365" y="150"/>
                    <a:pt x="345" y="150"/>
                  </a:cubicBezTo>
                  <a:cubicBezTo>
                    <a:pt x="325" y="150"/>
                    <a:pt x="309" y="134"/>
                    <a:pt x="309" y="114"/>
                  </a:cubicBezTo>
                  <a:cubicBezTo>
                    <a:pt x="309" y="94"/>
                    <a:pt x="325" y="77"/>
                    <a:pt x="34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18">
              <a:extLst>
                <a:ext uri="{FF2B5EF4-FFF2-40B4-BE49-F238E27FC236}">
                  <a16:creationId xmlns:a16="http://schemas.microsoft.com/office/drawing/2014/main" id="{29DAA713-6964-43DA-8F35-4CAA575169F3}"/>
                </a:ext>
              </a:extLst>
            </p:cNvPr>
            <p:cNvSpPr>
              <a:spLocks/>
            </p:cNvSpPr>
            <p:nvPr/>
          </p:nvSpPr>
          <p:spPr bwMode="auto">
            <a:xfrm>
              <a:off x="10277475" y="3705225"/>
              <a:ext cx="630238" cy="44450"/>
            </a:xfrm>
            <a:custGeom>
              <a:avLst/>
              <a:gdLst>
                <a:gd name="T0" fmla="*/ 663 w 687"/>
                <a:gd name="T1" fmla="*/ 0 h 48"/>
                <a:gd name="T2" fmla="*/ 24 w 687"/>
                <a:gd name="T3" fmla="*/ 0 h 48"/>
                <a:gd name="T4" fmla="*/ 0 w 687"/>
                <a:gd name="T5" fmla="*/ 24 h 48"/>
                <a:gd name="T6" fmla="*/ 24 w 687"/>
                <a:gd name="T7" fmla="*/ 48 h 48"/>
                <a:gd name="T8" fmla="*/ 663 w 687"/>
                <a:gd name="T9" fmla="*/ 48 h 48"/>
                <a:gd name="T10" fmla="*/ 687 w 687"/>
                <a:gd name="T11" fmla="*/ 24 h 48"/>
                <a:gd name="T12" fmla="*/ 663 w 68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87" h="48">
                  <a:moveTo>
                    <a:pt x="663" y="0"/>
                  </a:moveTo>
                  <a:cubicBezTo>
                    <a:pt x="24" y="0"/>
                    <a:pt x="24" y="0"/>
                    <a:pt x="24" y="0"/>
                  </a:cubicBezTo>
                  <a:cubicBezTo>
                    <a:pt x="10" y="0"/>
                    <a:pt x="0" y="11"/>
                    <a:pt x="0" y="24"/>
                  </a:cubicBezTo>
                  <a:cubicBezTo>
                    <a:pt x="0" y="37"/>
                    <a:pt x="10" y="48"/>
                    <a:pt x="24" y="48"/>
                  </a:cubicBezTo>
                  <a:cubicBezTo>
                    <a:pt x="663" y="48"/>
                    <a:pt x="663" y="48"/>
                    <a:pt x="663" y="48"/>
                  </a:cubicBezTo>
                  <a:cubicBezTo>
                    <a:pt x="676" y="48"/>
                    <a:pt x="687" y="37"/>
                    <a:pt x="687" y="24"/>
                  </a:cubicBezTo>
                  <a:cubicBezTo>
                    <a:pt x="687" y="11"/>
                    <a:pt x="676" y="0"/>
                    <a:pt x="6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9" name="Rectangle 58">
            <a:extLst>
              <a:ext uri="{FF2B5EF4-FFF2-40B4-BE49-F238E27FC236}">
                <a16:creationId xmlns:a16="http://schemas.microsoft.com/office/drawing/2014/main" id="{82CA31EC-A0AF-4C93-B37A-A892AC3F2BC1}"/>
              </a:ext>
            </a:extLst>
          </p:cNvPr>
          <p:cNvSpPr/>
          <p:nvPr/>
        </p:nvSpPr>
        <p:spPr>
          <a:xfrm>
            <a:off x="6115434" y="2271754"/>
            <a:ext cx="5301983" cy="276999"/>
          </a:xfrm>
          <a:prstGeom prst="rect">
            <a:avLst/>
          </a:prstGeom>
        </p:spPr>
        <p:txBody>
          <a:bodyPr wrap="square">
            <a:spAutoFit/>
          </a:bodyPr>
          <a:lstStyle/>
          <a:p>
            <a:r>
              <a:rPr lang="en-US" sz="1200" b="1" dirty="0">
                <a:solidFill>
                  <a:schemeClr val="tx2"/>
                </a:solidFill>
              </a:rPr>
              <a:t>How robust are the institutions and how predictable are the policies?</a:t>
            </a:r>
          </a:p>
        </p:txBody>
      </p:sp>
      <p:sp>
        <p:nvSpPr>
          <p:cNvPr id="78" name="Rectangle 77">
            <a:extLst>
              <a:ext uri="{FF2B5EF4-FFF2-40B4-BE49-F238E27FC236}">
                <a16:creationId xmlns:a16="http://schemas.microsoft.com/office/drawing/2014/main" id="{0172A8C0-8824-4AF4-B93B-0CCECD21B36B}"/>
              </a:ext>
            </a:extLst>
          </p:cNvPr>
          <p:cNvSpPr/>
          <p:nvPr/>
        </p:nvSpPr>
        <p:spPr>
          <a:xfrm>
            <a:off x="9661299" y="1640037"/>
            <a:ext cx="2086200" cy="273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CB7C132-F331-4A5D-9829-F9AECAA03FDA}"/>
              </a:ext>
            </a:extLst>
          </p:cNvPr>
          <p:cNvSpPr/>
          <p:nvPr/>
        </p:nvSpPr>
        <p:spPr>
          <a:xfrm>
            <a:off x="11529696" y="1784031"/>
            <a:ext cx="392088" cy="123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96">
            <a:extLst>
              <a:ext uri="{FF2B5EF4-FFF2-40B4-BE49-F238E27FC236}">
                <a16:creationId xmlns:a16="http://schemas.microsoft.com/office/drawing/2014/main" id="{1CF71AEA-75EE-45CB-9892-12BFA15A0024}"/>
              </a:ext>
            </a:extLst>
          </p:cNvPr>
          <p:cNvSpPr>
            <a:spLocks noEditPoints="1"/>
          </p:cNvSpPr>
          <p:nvPr/>
        </p:nvSpPr>
        <p:spPr bwMode="auto">
          <a:xfrm>
            <a:off x="4960518" y="4002198"/>
            <a:ext cx="1055212" cy="1062972"/>
          </a:xfrm>
          <a:custGeom>
            <a:avLst/>
            <a:gdLst>
              <a:gd name="T0" fmla="*/ 668 w 707"/>
              <a:gd name="T1" fmla="*/ 280 h 712"/>
              <a:gd name="T2" fmla="*/ 678 w 707"/>
              <a:gd name="T3" fmla="*/ 235 h 712"/>
              <a:gd name="T4" fmla="*/ 418 w 707"/>
              <a:gd name="T5" fmla="*/ 10 h 712"/>
              <a:gd name="T6" fmla="*/ 10 w 707"/>
              <a:gd name="T7" fmla="*/ 453 h 712"/>
              <a:gd name="T8" fmla="*/ 132 w 707"/>
              <a:gd name="T9" fmla="*/ 603 h 712"/>
              <a:gd name="T10" fmla="*/ 364 w 707"/>
              <a:gd name="T11" fmla="*/ 712 h 712"/>
              <a:gd name="T12" fmla="*/ 595 w 707"/>
              <a:gd name="T13" fmla="*/ 603 h 712"/>
              <a:gd name="T14" fmla="*/ 595 w 707"/>
              <a:gd name="T15" fmla="*/ 445 h 712"/>
              <a:gd name="T16" fmla="*/ 696 w 707"/>
              <a:gd name="T17" fmla="*/ 362 h 712"/>
              <a:gd name="T18" fmla="*/ 702 w 707"/>
              <a:gd name="T19" fmla="*/ 328 h 712"/>
              <a:gd name="T20" fmla="*/ 132 w 707"/>
              <a:gd name="T21" fmla="*/ 445 h 712"/>
              <a:gd name="T22" fmla="*/ 62 w 707"/>
              <a:gd name="T23" fmla="*/ 436 h 712"/>
              <a:gd name="T24" fmla="*/ 626 w 707"/>
              <a:gd name="T25" fmla="*/ 252 h 712"/>
              <a:gd name="T26" fmla="*/ 364 w 707"/>
              <a:gd name="T27" fmla="*/ 349 h 712"/>
              <a:gd name="T28" fmla="*/ 364 w 707"/>
              <a:gd name="T29" fmla="*/ 672 h 712"/>
              <a:gd name="T30" fmla="*/ 196 w 707"/>
              <a:gd name="T31" fmla="*/ 640 h 712"/>
              <a:gd name="T32" fmla="*/ 172 w 707"/>
              <a:gd name="T33" fmla="*/ 615 h 712"/>
              <a:gd name="T34" fmla="*/ 239 w 707"/>
              <a:gd name="T35" fmla="*/ 613 h 712"/>
              <a:gd name="T36" fmla="*/ 261 w 707"/>
              <a:gd name="T37" fmla="*/ 618 h 712"/>
              <a:gd name="T38" fmla="*/ 331 w 707"/>
              <a:gd name="T39" fmla="*/ 626 h 712"/>
              <a:gd name="T40" fmla="*/ 539 w 707"/>
              <a:gd name="T41" fmla="*/ 596 h 712"/>
              <a:gd name="T42" fmla="*/ 364 w 707"/>
              <a:gd name="T43" fmla="*/ 672 h 712"/>
              <a:gd name="T44" fmla="*/ 516 w 707"/>
              <a:gd name="T45" fmla="*/ 562 h 712"/>
              <a:gd name="T46" fmla="*/ 386 w 707"/>
              <a:gd name="T47" fmla="*/ 587 h 712"/>
              <a:gd name="T48" fmla="*/ 361 w 707"/>
              <a:gd name="T49" fmla="*/ 587 h 712"/>
              <a:gd name="T50" fmla="*/ 295 w 707"/>
              <a:gd name="T51" fmla="*/ 583 h 712"/>
              <a:gd name="T52" fmla="*/ 211 w 707"/>
              <a:gd name="T53" fmla="*/ 562 h 712"/>
              <a:gd name="T54" fmla="*/ 172 w 707"/>
              <a:gd name="T55" fmla="*/ 530 h 712"/>
              <a:gd name="T56" fmla="*/ 248 w 707"/>
              <a:gd name="T57" fmla="*/ 530 h 712"/>
              <a:gd name="T58" fmla="*/ 336 w 707"/>
              <a:gd name="T59" fmla="*/ 542 h 712"/>
              <a:gd name="T60" fmla="*/ 364 w 707"/>
              <a:gd name="T61" fmla="*/ 542 h 712"/>
              <a:gd name="T62" fmla="*/ 412 w 707"/>
              <a:gd name="T63" fmla="*/ 540 h 712"/>
              <a:gd name="T64" fmla="*/ 479 w 707"/>
              <a:gd name="T65" fmla="*/ 530 h 712"/>
              <a:gd name="T66" fmla="*/ 555 w 707"/>
              <a:gd name="T67" fmla="*/ 530 h 712"/>
              <a:gd name="T68" fmla="*/ 566 w 707"/>
              <a:gd name="T69" fmla="*/ 396 h 712"/>
              <a:gd name="T70" fmla="*/ 630 w 707"/>
              <a:gd name="T71" fmla="*/ 318 h 712"/>
              <a:gd name="T72" fmla="*/ 566 w 707"/>
              <a:gd name="T73" fmla="*/ 396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7" h="712">
                <a:moveTo>
                  <a:pt x="702" y="328"/>
                </a:moveTo>
                <a:cubicBezTo>
                  <a:pt x="701" y="327"/>
                  <a:pt x="681" y="299"/>
                  <a:pt x="668" y="280"/>
                </a:cubicBezTo>
                <a:cubicBezTo>
                  <a:pt x="678" y="270"/>
                  <a:pt x="678" y="270"/>
                  <a:pt x="678" y="270"/>
                </a:cubicBezTo>
                <a:cubicBezTo>
                  <a:pt x="688" y="260"/>
                  <a:pt x="688" y="245"/>
                  <a:pt x="678" y="235"/>
                </a:cubicBezTo>
                <a:cubicBezTo>
                  <a:pt x="453" y="10"/>
                  <a:pt x="453" y="10"/>
                  <a:pt x="453" y="10"/>
                </a:cubicBezTo>
                <a:cubicBezTo>
                  <a:pt x="444" y="0"/>
                  <a:pt x="427" y="0"/>
                  <a:pt x="418" y="10"/>
                </a:cubicBezTo>
                <a:cubicBezTo>
                  <a:pt x="10" y="418"/>
                  <a:pt x="10" y="418"/>
                  <a:pt x="10" y="418"/>
                </a:cubicBezTo>
                <a:cubicBezTo>
                  <a:pt x="0" y="428"/>
                  <a:pt x="0" y="444"/>
                  <a:pt x="10" y="453"/>
                </a:cubicBezTo>
                <a:cubicBezTo>
                  <a:pt x="132" y="576"/>
                  <a:pt x="132" y="576"/>
                  <a:pt x="132" y="576"/>
                </a:cubicBezTo>
                <a:cubicBezTo>
                  <a:pt x="132" y="603"/>
                  <a:pt x="132" y="603"/>
                  <a:pt x="132" y="603"/>
                </a:cubicBezTo>
                <a:cubicBezTo>
                  <a:pt x="132" y="603"/>
                  <a:pt x="132" y="611"/>
                  <a:pt x="132" y="615"/>
                </a:cubicBezTo>
                <a:cubicBezTo>
                  <a:pt x="132" y="679"/>
                  <a:pt x="249" y="712"/>
                  <a:pt x="364" y="712"/>
                </a:cubicBezTo>
                <a:cubicBezTo>
                  <a:pt x="479" y="712"/>
                  <a:pt x="595" y="679"/>
                  <a:pt x="595" y="615"/>
                </a:cubicBezTo>
                <a:cubicBezTo>
                  <a:pt x="595" y="611"/>
                  <a:pt x="595" y="603"/>
                  <a:pt x="595" y="603"/>
                </a:cubicBezTo>
                <a:cubicBezTo>
                  <a:pt x="595" y="530"/>
                  <a:pt x="595" y="530"/>
                  <a:pt x="595" y="530"/>
                </a:cubicBezTo>
                <a:cubicBezTo>
                  <a:pt x="595" y="445"/>
                  <a:pt x="595" y="445"/>
                  <a:pt x="595" y="445"/>
                </a:cubicBezTo>
                <a:cubicBezTo>
                  <a:pt x="595" y="436"/>
                  <a:pt x="595" y="436"/>
                  <a:pt x="595" y="436"/>
                </a:cubicBezTo>
                <a:cubicBezTo>
                  <a:pt x="696" y="362"/>
                  <a:pt x="696" y="362"/>
                  <a:pt x="696" y="362"/>
                </a:cubicBezTo>
                <a:cubicBezTo>
                  <a:pt x="702" y="358"/>
                  <a:pt x="705" y="353"/>
                  <a:pt x="706" y="346"/>
                </a:cubicBezTo>
                <a:cubicBezTo>
                  <a:pt x="707" y="340"/>
                  <a:pt x="706" y="333"/>
                  <a:pt x="702" y="328"/>
                </a:cubicBezTo>
                <a:close/>
                <a:moveTo>
                  <a:pt x="132" y="442"/>
                </a:moveTo>
                <a:cubicBezTo>
                  <a:pt x="132" y="443"/>
                  <a:pt x="132" y="444"/>
                  <a:pt x="132" y="445"/>
                </a:cubicBezTo>
                <a:cubicBezTo>
                  <a:pt x="132" y="506"/>
                  <a:pt x="132" y="506"/>
                  <a:pt x="132" y="506"/>
                </a:cubicBezTo>
                <a:cubicBezTo>
                  <a:pt x="62" y="436"/>
                  <a:pt x="62" y="436"/>
                  <a:pt x="62" y="436"/>
                </a:cubicBezTo>
                <a:cubicBezTo>
                  <a:pt x="436" y="62"/>
                  <a:pt x="436" y="62"/>
                  <a:pt x="436" y="62"/>
                </a:cubicBezTo>
                <a:cubicBezTo>
                  <a:pt x="626" y="252"/>
                  <a:pt x="626" y="252"/>
                  <a:pt x="626" y="252"/>
                </a:cubicBezTo>
                <a:cubicBezTo>
                  <a:pt x="509" y="369"/>
                  <a:pt x="509" y="369"/>
                  <a:pt x="509" y="369"/>
                </a:cubicBezTo>
                <a:cubicBezTo>
                  <a:pt x="468" y="355"/>
                  <a:pt x="416" y="349"/>
                  <a:pt x="364" y="349"/>
                </a:cubicBezTo>
                <a:cubicBezTo>
                  <a:pt x="251" y="349"/>
                  <a:pt x="137" y="381"/>
                  <a:pt x="132" y="442"/>
                </a:cubicBezTo>
                <a:close/>
                <a:moveTo>
                  <a:pt x="364" y="672"/>
                </a:moveTo>
                <a:cubicBezTo>
                  <a:pt x="333" y="672"/>
                  <a:pt x="305" y="670"/>
                  <a:pt x="282" y="666"/>
                </a:cubicBezTo>
                <a:cubicBezTo>
                  <a:pt x="243" y="660"/>
                  <a:pt x="215" y="650"/>
                  <a:pt x="196" y="640"/>
                </a:cubicBezTo>
                <a:cubicBezTo>
                  <a:pt x="180" y="631"/>
                  <a:pt x="172" y="622"/>
                  <a:pt x="172" y="615"/>
                </a:cubicBezTo>
                <a:cubicBezTo>
                  <a:pt x="172" y="615"/>
                  <a:pt x="172" y="615"/>
                  <a:pt x="172" y="615"/>
                </a:cubicBezTo>
                <a:cubicBezTo>
                  <a:pt x="172" y="610"/>
                  <a:pt x="177" y="603"/>
                  <a:pt x="188" y="596"/>
                </a:cubicBezTo>
                <a:cubicBezTo>
                  <a:pt x="203" y="603"/>
                  <a:pt x="220" y="608"/>
                  <a:pt x="239" y="613"/>
                </a:cubicBezTo>
                <a:cubicBezTo>
                  <a:pt x="246" y="615"/>
                  <a:pt x="253" y="616"/>
                  <a:pt x="260" y="618"/>
                </a:cubicBezTo>
                <a:cubicBezTo>
                  <a:pt x="260" y="618"/>
                  <a:pt x="261" y="618"/>
                  <a:pt x="261" y="618"/>
                </a:cubicBezTo>
                <a:cubicBezTo>
                  <a:pt x="280" y="622"/>
                  <a:pt x="301" y="624"/>
                  <a:pt x="322" y="626"/>
                </a:cubicBezTo>
                <a:cubicBezTo>
                  <a:pt x="325" y="626"/>
                  <a:pt x="328" y="626"/>
                  <a:pt x="331" y="626"/>
                </a:cubicBezTo>
                <a:cubicBezTo>
                  <a:pt x="342" y="627"/>
                  <a:pt x="353" y="627"/>
                  <a:pt x="364" y="627"/>
                </a:cubicBezTo>
                <a:cubicBezTo>
                  <a:pt x="429" y="627"/>
                  <a:pt x="495" y="616"/>
                  <a:pt x="539" y="596"/>
                </a:cubicBezTo>
                <a:cubicBezTo>
                  <a:pt x="550" y="603"/>
                  <a:pt x="555" y="610"/>
                  <a:pt x="555" y="615"/>
                </a:cubicBezTo>
                <a:cubicBezTo>
                  <a:pt x="555" y="635"/>
                  <a:pt x="488" y="672"/>
                  <a:pt x="364" y="672"/>
                </a:cubicBezTo>
                <a:close/>
                <a:moveTo>
                  <a:pt x="539" y="550"/>
                </a:moveTo>
                <a:cubicBezTo>
                  <a:pt x="533" y="554"/>
                  <a:pt x="526" y="558"/>
                  <a:pt x="516" y="562"/>
                </a:cubicBezTo>
                <a:cubicBezTo>
                  <a:pt x="508" y="566"/>
                  <a:pt x="497" y="569"/>
                  <a:pt x="485" y="573"/>
                </a:cubicBezTo>
                <a:cubicBezTo>
                  <a:pt x="459" y="580"/>
                  <a:pt x="426" y="586"/>
                  <a:pt x="386" y="587"/>
                </a:cubicBezTo>
                <a:cubicBezTo>
                  <a:pt x="378" y="587"/>
                  <a:pt x="371" y="588"/>
                  <a:pt x="364" y="588"/>
                </a:cubicBezTo>
                <a:cubicBezTo>
                  <a:pt x="363" y="588"/>
                  <a:pt x="362" y="587"/>
                  <a:pt x="361" y="587"/>
                </a:cubicBezTo>
                <a:cubicBezTo>
                  <a:pt x="340" y="587"/>
                  <a:pt x="322" y="586"/>
                  <a:pt x="305" y="584"/>
                </a:cubicBezTo>
                <a:cubicBezTo>
                  <a:pt x="301" y="584"/>
                  <a:pt x="298" y="584"/>
                  <a:pt x="295" y="583"/>
                </a:cubicBezTo>
                <a:cubicBezTo>
                  <a:pt x="275" y="581"/>
                  <a:pt x="257" y="577"/>
                  <a:pt x="242" y="573"/>
                </a:cubicBezTo>
                <a:cubicBezTo>
                  <a:pt x="230" y="569"/>
                  <a:pt x="220" y="566"/>
                  <a:pt x="211" y="562"/>
                </a:cubicBezTo>
                <a:cubicBezTo>
                  <a:pt x="201" y="558"/>
                  <a:pt x="194" y="554"/>
                  <a:pt x="188" y="550"/>
                </a:cubicBezTo>
                <a:cubicBezTo>
                  <a:pt x="177" y="543"/>
                  <a:pt x="172" y="536"/>
                  <a:pt x="172" y="530"/>
                </a:cubicBezTo>
                <a:cubicBezTo>
                  <a:pt x="172" y="525"/>
                  <a:pt x="177" y="518"/>
                  <a:pt x="188" y="511"/>
                </a:cubicBezTo>
                <a:cubicBezTo>
                  <a:pt x="205" y="519"/>
                  <a:pt x="226" y="525"/>
                  <a:pt x="248" y="530"/>
                </a:cubicBezTo>
                <a:cubicBezTo>
                  <a:pt x="269" y="535"/>
                  <a:pt x="292" y="538"/>
                  <a:pt x="316" y="540"/>
                </a:cubicBezTo>
                <a:cubicBezTo>
                  <a:pt x="322" y="541"/>
                  <a:pt x="329" y="541"/>
                  <a:pt x="336" y="542"/>
                </a:cubicBezTo>
                <a:cubicBezTo>
                  <a:pt x="345" y="542"/>
                  <a:pt x="354" y="542"/>
                  <a:pt x="363" y="542"/>
                </a:cubicBezTo>
                <a:cubicBezTo>
                  <a:pt x="363" y="542"/>
                  <a:pt x="363" y="542"/>
                  <a:pt x="364" y="542"/>
                </a:cubicBezTo>
                <a:cubicBezTo>
                  <a:pt x="378" y="542"/>
                  <a:pt x="393" y="542"/>
                  <a:pt x="407" y="541"/>
                </a:cubicBezTo>
                <a:cubicBezTo>
                  <a:pt x="409" y="541"/>
                  <a:pt x="410" y="540"/>
                  <a:pt x="412" y="540"/>
                </a:cubicBezTo>
                <a:cubicBezTo>
                  <a:pt x="428" y="539"/>
                  <a:pt x="443" y="537"/>
                  <a:pt x="458" y="534"/>
                </a:cubicBezTo>
                <a:cubicBezTo>
                  <a:pt x="465" y="533"/>
                  <a:pt x="472" y="532"/>
                  <a:pt x="479" y="530"/>
                </a:cubicBezTo>
                <a:cubicBezTo>
                  <a:pt x="501" y="525"/>
                  <a:pt x="522" y="519"/>
                  <a:pt x="539" y="511"/>
                </a:cubicBezTo>
                <a:cubicBezTo>
                  <a:pt x="550" y="518"/>
                  <a:pt x="555" y="525"/>
                  <a:pt x="555" y="530"/>
                </a:cubicBezTo>
                <a:cubicBezTo>
                  <a:pt x="555" y="536"/>
                  <a:pt x="550" y="543"/>
                  <a:pt x="539" y="550"/>
                </a:cubicBezTo>
                <a:close/>
                <a:moveTo>
                  <a:pt x="566" y="396"/>
                </a:moveTo>
                <a:cubicBezTo>
                  <a:pt x="565" y="395"/>
                  <a:pt x="557" y="391"/>
                  <a:pt x="554" y="389"/>
                </a:cubicBezTo>
                <a:cubicBezTo>
                  <a:pt x="554" y="389"/>
                  <a:pt x="629" y="317"/>
                  <a:pt x="630" y="318"/>
                </a:cubicBezTo>
                <a:cubicBezTo>
                  <a:pt x="630" y="318"/>
                  <a:pt x="643" y="331"/>
                  <a:pt x="647" y="337"/>
                </a:cubicBezTo>
                <a:lnTo>
                  <a:pt x="566" y="396"/>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Rectangle 59">
            <a:extLst>
              <a:ext uri="{FF2B5EF4-FFF2-40B4-BE49-F238E27FC236}">
                <a16:creationId xmlns:a16="http://schemas.microsoft.com/office/drawing/2014/main" id="{C2715E3A-58C8-4443-8763-0272B33DA0E2}"/>
              </a:ext>
            </a:extLst>
          </p:cNvPr>
          <p:cNvSpPr/>
          <p:nvPr/>
        </p:nvSpPr>
        <p:spPr>
          <a:xfrm>
            <a:off x="491597" y="4463000"/>
            <a:ext cx="5407743" cy="461665"/>
          </a:xfrm>
          <a:prstGeom prst="rect">
            <a:avLst/>
          </a:prstGeom>
        </p:spPr>
        <p:txBody>
          <a:bodyPr wrap="square">
            <a:spAutoFit/>
          </a:bodyPr>
          <a:lstStyle/>
          <a:p>
            <a:r>
              <a:rPr lang="en-US" sz="1200" b="1" dirty="0">
                <a:solidFill>
                  <a:schemeClr val="tx2"/>
                </a:solidFill>
              </a:rPr>
              <a:t>How does the debt burden compare with the government’s resource mobilization capacity?</a:t>
            </a:r>
          </a:p>
        </p:txBody>
      </p:sp>
      <p:sp>
        <p:nvSpPr>
          <p:cNvPr id="81" name="Rectangle 80">
            <a:extLst>
              <a:ext uri="{FF2B5EF4-FFF2-40B4-BE49-F238E27FC236}">
                <a16:creationId xmlns:a16="http://schemas.microsoft.com/office/drawing/2014/main" id="{5885E84D-F7D9-4742-BAE6-4A46FA832761}"/>
              </a:ext>
            </a:extLst>
          </p:cNvPr>
          <p:cNvSpPr/>
          <p:nvPr/>
        </p:nvSpPr>
        <p:spPr>
          <a:xfrm>
            <a:off x="9829649" y="1642516"/>
            <a:ext cx="2086200" cy="273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5AECCC5-EF75-4FBE-9CA0-DE3A1B68F3DE}"/>
              </a:ext>
            </a:extLst>
          </p:cNvPr>
          <p:cNvSpPr/>
          <p:nvPr/>
        </p:nvSpPr>
        <p:spPr>
          <a:xfrm>
            <a:off x="4414060" y="3998342"/>
            <a:ext cx="2086200" cy="9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E33A2C1-6A40-45B8-9EC3-4BB03B67CAE8}"/>
              </a:ext>
            </a:extLst>
          </p:cNvPr>
          <p:cNvSpPr/>
          <p:nvPr/>
        </p:nvSpPr>
        <p:spPr>
          <a:xfrm>
            <a:off x="5952579" y="4066542"/>
            <a:ext cx="74948" cy="73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16EE589-F45E-4744-B7A7-E0FDB7EE3989}"/>
              </a:ext>
            </a:extLst>
          </p:cNvPr>
          <p:cNvSpPr/>
          <p:nvPr/>
        </p:nvSpPr>
        <p:spPr>
          <a:xfrm>
            <a:off x="6073015" y="2751758"/>
            <a:ext cx="2402603" cy="1015663"/>
          </a:xfrm>
          <a:prstGeom prst="rect">
            <a:avLst/>
          </a:prstGeom>
        </p:spPr>
        <p:txBody>
          <a:bodyPr wrap="square">
            <a:spAutoFit/>
          </a:bodyPr>
          <a:lstStyle/>
          <a:p>
            <a:pPr marL="0" lvl="1" defTabSz="798513" eaLnBrk="0" hangingPunct="0">
              <a:spcAft>
                <a:spcPts val="200"/>
              </a:spcAft>
              <a:defRPr/>
            </a:pPr>
            <a:r>
              <a:rPr lang="en-GB" sz="1200" dirty="0">
                <a:solidFill>
                  <a:schemeClr val="tx2"/>
                </a:solidFill>
              </a:rPr>
              <a:t>Considers whether the country’s institutional features are </a:t>
            </a:r>
            <a:r>
              <a:rPr lang="en-GB" sz="1200" b="1" dirty="0">
                <a:solidFill>
                  <a:schemeClr val="tx2"/>
                </a:solidFill>
              </a:rPr>
              <a:t>conducive to supporting the sovereign’s ability and willingness to repay its debt</a:t>
            </a:r>
            <a:r>
              <a:rPr lang="en-GB" sz="1200" dirty="0">
                <a:solidFill>
                  <a:schemeClr val="tx2"/>
                </a:solidFill>
              </a:rPr>
              <a:t>. </a:t>
            </a:r>
          </a:p>
        </p:txBody>
      </p:sp>
      <p:sp>
        <p:nvSpPr>
          <p:cNvPr id="86" name="Arrow: Chevron 85">
            <a:extLst>
              <a:ext uri="{FF2B5EF4-FFF2-40B4-BE49-F238E27FC236}">
                <a16:creationId xmlns:a16="http://schemas.microsoft.com/office/drawing/2014/main" id="{3A48E66B-8C6E-45CA-A06E-F7EA1599245C}"/>
              </a:ext>
            </a:extLst>
          </p:cNvPr>
          <p:cNvSpPr/>
          <p:nvPr/>
        </p:nvSpPr>
        <p:spPr>
          <a:xfrm>
            <a:off x="8575850" y="2803114"/>
            <a:ext cx="349748" cy="9300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7" name="Straight Connector 86">
            <a:extLst>
              <a:ext uri="{FF2B5EF4-FFF2-40B4-BE49-F238E27FC236}">
                <a16:creationId xmlns:a16="http://schemas.microsoft.com/office/drawing/2014/main" id="{30266D0C-5F84-440D-BB99-D016BAA72CFC}"/>
              </a:ext>
            </a:extLst>
          </p:cNvPr>
          <p:cNvCxnSpPr/>
          <p:nvPr/>
        </p:nvCxnSpPr>
        <p:spPr>
          <a:xfrm>
            <a:off x="9204960" y="2949639"/>
            <a:ext cx="192024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60F8A9D-369D-4E59-88A6-2B71F5210263}"/>
              </a:ext>
            </a:extLst>
          </p:cNvPr>
          <p:cNvSpPr txBox="1"/>
          <p:nvPr/>
        </p:nvSpPr>
        <p:spPr>
          <a:xfrm>
            <a:off x="9307623" y="2743200"/>
            <a:ext cx="1783080" cy="169277"/>
          </a:xfrm>
          <a:prstGeom prst="rect">
            <a:avLst/>
          </a:prstGeom>
          <a:noFill/>
        </p:spPr>
        <p:txBody>
          <a:bodyPr wrap="square" lIns="0" tIns="0" rIns="0" bIns="0" rtlCol="0">
            <a:spAutoFit/>
          </a:bodyPr>
          <a:lstStyle/>
          <a:p>
            <a:pPr algn="ctr">
              <a:spcAft>
                <a:spcPts val="1200"/>
              </a:spcAft>
            </a:pPr>
            <a:r>
              <a:rPr lang="en-US" sz="1100" b="1" dirty="0">
                <a:solidFill>
                  <a:schemeClr val="tx2"/>
                </a:solidFill>
              </a:rPr>
              <a:t>INDICATORS / SCORES</a:t>
            </a:r>
          </a:p>
        </p:txBody>
      </p:sp>
      <p:sp>
        <p:nvSpPr>
          <p:cNvPr id="89" name="Rectangle 88">
            <a:extLst>
              <a:ext uri="{FF2B5EF4-FFF2-40B4-BE49-F238E27FC236}">
                <a16:creationId xmlns:a16="http://schemas.microsoft.com/office/drawing/2014/main" id="{23F4471C-3B61-4C16-B412-766011EFC411}"/>
              </a:ext>
            </a:extLst>
          </p:cNvPr>
          <p:cNvSpPr/>
          <p:nvPr/>
        </p:nvSpPr>
        <p:spPr>
          <a:xfrm>
            <a:off x="9004375" y="3008326"/>
            <a:ext cx="2494209" cy="990015"/>
          </a:xfrm>
          <a:prstGeom prst="rect">
            <a:avLst/>
          </a:prstGeom>
        </p:spPr>
        <p:txBody>
          <a:bodyPr wrap="square">
            <a:spAutoFit/>
          </a:bodyPr>
          <a:lstStyle/>
          <a:p>
            <a:pPr marL="228600" lvl="1" indent="-228600" defTabSz="798513" eaLnBrk="0" hangingPunct="0">
              <a:spcAft>
                <a:spcPts val="200"/>
              </a:spcAft>
              <a:buAutoNum type="arabicParenR"/>
              <a:defRPr/>
            </a:pPr>
            <a:r>
              <a:rPr lang="en-US" altLang="zh-CN" sz="1100" b="1" dirty="0">
                <a:solidFill>
                  <a:schemeClr val="tx2"/>
                </a:solidFill>
              </a:rPr>
              <a:t>quality of institutions </a:t>
            </a:r>
            <a:r>
              <a:rPr lang="en-US" altLang="zh-CN" sz="1100" dirty="0">
                <a:solidFill>
                  <a:schemeClr val="tx2"/>
                </a:solidFill>
              </a:rPr>
              <a:t>(qualitative assessment)</a:t>
            </a:r>
          </a:p>
          <a:p>
            <a:pPr marL="228600" lvl="1" indent="-228600" defTabSz="798513" eaLnBrk="0" hangingPunct="0">
              <a:spcAft>
                <a:spcPts val="200"/>
              </a:spcAft>
              <a:buAutoNum type="arabicParenR"/>
              <a:defRPr/>
            </a:pPr>
            <a:r>
              <a:rPr lang="en-US" altLang="zh-CN" sz="1100" b="1" dirty="0">
                <a:solidFill>
                  <a:schemeClr val="tx2"/>
                </a:solidFill>
              </a:rPr>
              <a:t>policy effectiveness </a:t>
            </a:r>
            <a:r>
              <a:rPr lang="en-US" altLang="zh-CN" sz="1100" dirty="0">
                <a:solidFill>
                  <a:schemeClr val="tx2"/>
                </a:solidFill>
              </a:rPr>
              <a:t>(qualitative assessment)</a:t>
            </a:r>
          </a:p>
          <a:p>
            <a:pPr marL="0" lvl="1" defTabSz="798513" eaLnBrk="0" hangingPunct="0">
              <a:spcAft>
                <a:spcPts val="200"/>
              </a:spcAft>
              <a:defRPr/>
            </a:pPr>
            <a:endParaRPr lang="en-US" altLang="zh-CN" sz="1100" dirty="0">
              <a:solidFill>
                <a:schemeClr val="tx2"/>
              </a:solidFill>
            </a:endParaRPr>
          </a:p>
        </p:txBody>
      </p:sp>
      <p:sp>
        <p:nvSpPr>
          <p:cNvPr id="90" name="Rectangle 89">
            <a:extLst>
              <a:ext uri="{FF2B5EF4-FFF2-40B4-BE49-F238E27FC236}">
                <a16:creationId xmlns:a16="http://schemas.microsoft.com/office/drawing/2014/main" id="{72614EA6-5C98-4ABA-BEEB-CE5090AD5248}"/>
              </a:ext>
            </a:extLst>
          </p:cNvPr>
          <p:cNvSpPr/>
          <p:nvPr/>
        </p:nvSpPr>
        <p:spPr>
          <a:xfrm>
            <a:off x="490455" y="5048740"/>
            <a:ext cx="2604091" cy="1015663"/>
          </a:xfrm>
          <a:prstGeom prst="rect">
            <a:avLst/>
          </a:prstGeom>
        </p:spPr>
        <p:txBody>
          <a:bodyPr wrap="square">
            <a:spAutoFit/>
          </a:bodyPr>
          <a:lstStyle/>
          <a:p>
            <a:r>
              <a:rPr lang="en-US" altLang="zh-CN" sz="1200" b="1" dirty="0">
                <a:solidFill>
                  <a:schemeClr val="tx2"/>
                </a:solidFill>
              </a:rPr>
              <a:t>Captures the overall health of government finances</a:t>
            </a:r>
            <a:r>
              <a:rPr lang="en-US" altLang="zh-CN" sz="1200" dirty="0">
                <a:solidFill>
                  <a:schemeClr val="tx2"/>
                </a:solidFill>
              </a:rPr>
              <a:t>. Assesses a sovereign’s ability to deploy resources to face current and expected liabilities.</a:t>
            </a:r>
            <a:endParaRPr lang="en-US" sz="1200" dirty="0">
              <a:solidFill>
                <a:schemeClr val="tx2"/>
              </a:solidFill>
            </a:endParaRPr>
          </a:p>
        </p:txBody>
      </p:sp>
      <p:sp>
        <p:nvSpPr>
          <p:cNvPr id="91" name="Arrow: Chevron 90">
            <a:extLst>
              <a:ext uri="{FF2B5EF4-FFF2-40B4-BE49-F238E27FC236}">
                <a16:creationId xmlns:a16="http://schemas.microsoft.com/office/drawing/2014/main" id="{A2B21CB1-96EC-48F8-9456-75003A25EB0D}"/>
              </a:ext>
            </a:extLst>
          </p:cNvPr>
          <p:cNvSpPr/>
          <p:nvPr/>
        </p:nvSpPr>
        <p:spPr>
          <a:xfrm>
            <a:off x="3055996" y="5087949"/>
            <a:ext cx="349748" cy="9300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2" name="Straight Connector 91">
            <a:extLst>
              <a:ext uri="{FF2B5EF4-FFF2-40B4-BE49-F238E27FC236}">
                <a16:creationId xmlns:a16="http://schemas.microsoft.com/office/drawing/2014/main" id="{9FB64D2C-DEF5-4F6E-B120-850730284C45}"/>
              </a:ext>
            </a:extLst>
          </p:cNvPr>
          <p:cNvCxnSpPr/>
          <p:nvPr/>
        </p:nvCxnSpPr>
        <p:spPr>
          <a:xfrm>
            <a:off x="3661617" y="5099336"/>
            <a:ext cx="192024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C9FF8033-6EF2-4FE0-84DA-AD09B9DD6CD8}"/>
              </a:ext>
            </a:extLst>
          </p:cNvPr>
          <p:cNvSpPr txBox="1"/>
          <p:nvPr/>
        </p:nvSpPr>
        <p:spPr>
          <a:xfrm>
            <a:off x="3764280" y="4892897"/>
            <a:ext cx="1783080" cy="169277"/>
          </a:xfrm>
          <a:prstGeom prst="rect">
            <a:avLst/>
          </a:prstGeom>
          <a:noFill/>
        </p:spPr>
        <p:txBody>
          <a:bodyPr wrap="square" lIns="0" tIns="0" rIns="0" bIns="0" rtlCol="0">
            <a:spAutoFit/>
          </a:bodyPr>
          <a:lstStyle/>
          <a:p>
            <a:pPr algn="ctr">
              <a:spcAft>
                <a:spcPts val="1200"/>
              </a:spcAft>
            </a:pPr>
            <a:r>
              <a:rPr lang="en-US" sz="1100" b="1" dirty="0">
                <a:solidFill>
                  <a:schemeClr val="tx2"/>
                </a:solidFill>
              </a:rPr>
              <a:t>INDICATORS / SCORES</a:t>
            </a:r>
          </a:p>
        </p:txBody>
      </p:sp>
      <p:sp>
        <p:nvSpPr>
          <p:cNvPr id="94" name="Rectangle 93">
            <a:extLst>
              <a:ext uri="{FF2B5EF4-FFF2-40B4-BE49-F238E27FC236}">
                <a16:creationId xmlns:a16="http://schemas.microsoft.com/office/drawing/2014/main" id="{612D72BF-9409-40E0-8A90-8E32A7D487D9}"/>
              </a:ext>
            </a:extLst>
          </p:cNvPr>
          <p:cNvSpPr/>
          <p:nvPr/>
        </p:nvSpPr>
        <p:spPr>
          <a:xfrm>
            <a:off x="3588265" y="5139812"/>
            <a:ext cx="2340435" cy="1159292"/>
          </a:xfrm>
          <a:prstGeom prst="rect">
            <a:avLst/>
          </a:prstGeom>
        </p:spPr>
        <p:txBody>
          <a:bodyPr wrap="square">
            <a:spAutoFit/>
          </a:bodyPr>
          <a:lstStyle/>
          <a:p>
            <a:pPr marL="228600" lvl="1" indent="-228600" defTabSz="798513" eaLnBrk="0" hangingPunct="0">
              <a:spcAft>
                <a:spcPts val="200"/>
              </a:spcAft>
              <a:buAutoNum type="arabicParenR"/>
              <a:defRPr/>
            </a:pPr>
            <a:r>
              <a:rPr lang="en-US" altLang="zh-CN" sz="1100" b="1" dirty="0">
                <a:solidFill>
                  <a:schemeClr val="tx2"/>
                </a:solidFill>
              </a:rPr>
              <a:t>debt burden </a:t>
            </a:r>
            <a:r>
              <a:rPr lang="en-US" altLang="zh-CN" sz="1100" dirty="0">
                <a:solidFill>
                  <a:schemeClr val="tx2"/>
                </a:solidFill>
              </a:rPr>
              <a:t>(debt-to-GDP, debt-to-revenues)</a:t>
            </a:r>
          </a:p>
          <a:p>
            <a:pPr marL="228600" lvl="1" indent="-228600" defTabSz="798513" eaLnBrk="0" hangingPunct="0">
              <a:spcAft>
                <a:spcPts val="200"/>
              </a:spcAft>
              <a:buAutoNum type="arabicParenR"/>
              <a:defRPr/>
            </a:pPr>
            <a:r>
              <a:rPr lang="en-US" altLang="zh-CN" sz="1100" b="1" dirty="0">
                <a:solidFill>
                  <a:schemeClr val="tx2"/>
                </a:solidFill>
              </a:rPr>
              <a:t>debt affordability </a:t>
            </a:r>
            <a:r>
              <a:rPr lang="en-US" altLang="zh-CN" sz="1100" dirty="0">
                <a:solidFill>
                  <a:schemeClr val="tx2"/>
                </a:solidFill>
              </a:rPr>
              <a:t>(interest payments-to-GDP, interest payments-to-revenue)</a:t>
            </a:r>
            <a:endParaRPr lang="en-GB" altLang="zh-CN" sz="1100" dirty="0">
              <a:solidFill>
                <a:schemeClr val="tx2"/>
              </a:solidFill>
            </a:endParaRPr>
          </a:p>
          <a:p>
            <a:pPr marL="0" lvl="1" defTabSz="798513" eaLnBrk="0" hangingPunct="0">
              <a:spcAft>
                <a:spcPts val="200"/>
              </a:spcAft>
              <a:defRPr/>
            </a:pPr>
            <a:endParaRPr lang="en-US" altLang="zh-CN" sz="1100" dirty="0">
              <a:solidFill>
                <a:schemeClr val="tx2"/>
              </a:solidFill>
            </a:endParaRPr>
          </a:p>
        </p:txBody>
      </p:sp>
      <p:sp>
        <p:nvSpPr>
          <p:cNvPr id="95" name="Rectangle 94">
            <a:extLst>
              <a:ext uri="{FF2B5EF4-FFF2-40B4-BE49-F238E27FC236}">
                <a16:creationId xmlns:a16="http://schemas.microsoft.com/office/drawing/2014/main" id="{3B9A40CA-6EE8-4D79-9AE0-E64F5E8DEF35}"/>
              </a:ext>
            </a:extLst>
          </p:cNvPr>
          <p:cNvSpPr/>
          <p:nvPr/>
        </p:nvSpPr>
        <p:spPr>
          <a:xfrm>
            <a:off x="6069324" y="4935477"/>
            <a:ext cx="2483925" cy="1015663"/>
          </a:xfrm>
          <a:prstGeom prst="rect">
            <a:avLst/>
          </a:prstGeom>
        </p:spPr>
        <p:txBody>
          <a:bodyPr wrap="square">
            <a:spAutoFit/>
          </a:bodyPr>
          <a:lstStyle/>
          <a:p>
            <a:r>
              <a:rPr lang="en-US" sz="1200" dirty="0">
                <a:solidFill>
                  <a:schemeClr val="tx2"/>
                </a:solidFill>
              </a:rPr>
              <a:t>Denotes </a:t>
            </a:r>
            <a:r>
              <a:rPr lang="en-US" sz="1200" b="1" dirty="0">
                <a:solidFill>
                  <a:schemeClr val="tx2"/>
                </a:solidFill>
              </a:rPr>
              <a:t>the risk that sudden, extreme, events may severely strain public finances</a:t>
            </a:r>
            <a:r>
              <a:rPr lang="en-US" sz="1200" dirty="0">
                <a:solidFill>
                  <a:schemeClr val="tx2"/>
                </a:solidFill>
              </a:rPr>
              <a:t>, thus sharply increasing the sovereign’s probability of default.</a:t>
            </a:r>
          </a:p>
        </p:txBody>
      </p:sp>
      <p:sp>
        <p:nvSpPr>
          <p:cNvPr id="100" name="Freeform 136">
            <a:extLst>
              <a:ext uri="{FF2B5EF4-FFF2-40B4-BE49-F238E27FC236}">
                <a16:creationId xmlns:a16="http://schemas.microsoft.com/office/drawing/2014/main" id="{6B1AB825-5114-48E7-88C7-FDD458BA70E4}"/>
              </a:ext>
            </a:extLst>
          </p:cNvPr>
          <p:cNvSpPr>
            <a:spLocks/>
          </p:cNvSpPr>
          <p:nvPr/>
        </p:nvSpPr>
        <p:spPr bwMode="auto">
          <a:xfrm>
            <a:off x="10768976" y="4007754"/>
            <a:ext cx="834457" cy="1064198"/>
          </a:xfrm>
          <a:custGeom>
            <a:avLst/>
            <a:gdLst>
              <a:gd name="T0" fmla="*/ 539 w 546"/>
              <a:gd name="T1" fmla="*/ 479 h 697"/>
              <a:gd name="T2" fmla="*/ 536 w 546"/>
              <a:gd name="T3" fmla="*/ 445 h 697"/>
              <a:gd name="T4" fmla="*/ 509 w 546"/>
              <a:gd name="T5" fmla="*/ 357 h 697"/>
              <a:gd name="T6" fmla="*/ 505 w 546"/>
              <a:gd name="T7" fmla="*/ 145 h 697"/>
              <a:gd name="T8" fmla="*/ 506 w 546"/>
              <a:gd name="T9" fmla="*/ 137 h 697"/>
              <a:gd name="T10" fmla="*/ 499 w 546"/>
              <a:gd name="T11" fmla="*/ 134 h 697"/>
              <a:gd name="T12" fmla="*/ 365 w 546"/>
              <a:gd name="T13" fmla="*/ 281 h 697"/>
              <a:gd name="T14" fmla="*/ 308 w 546"/>
              <a:gd name="T15" fmla="*/ 8 h 697"/>
              <a:gd name="T16" fmla="*/ 304 w 546"/>
              <a:gd name="T17" fmla="*/ 2 h 697"/>
              <a:gd name="T18" fmla="*/ 297 w 546"/>
              <a:gd name="T19" fmla="*/ 2 h 697"/>
              <a:gd name="T20" fmla="*/ 201 w 546"/>
              <a:gd name="T21" fmla="*/ 180 h 697"/>
              <a:gd name="T22" fmla="*/ 158 w 546"/>
              <a:gd name="T23" fmla="*/ 336 h 697"/>
              <a:gd name="T24" fmla="*/ 59 w 546"/>
              <a:gd name="T25" fmla="*/ 224 h 697"/>
              <a:gd name="T26" fmla="*/ 26 w 546"/>
              <a:gd name="T27" fmla="*/ 201 h 697"/>
              <a:gd name="T28" fmla="*/ 18 w 546"/>
              <a:gd name="T29" fmla="*/ 201 h 697"/>
              <a:gd name="T30" fmla="*/ 15 w 546"/>
              <a:gd name="T31" fmla="*/ 209 h 697"/>
              <a:gd name="T32" fmla="*/ 22 w 546"/>
              <a:gd name="T33" fmla="*/ 387 h 697"/>
              <a:gd name="T34" fmla="*/ 112 w 546"/>
              <a:gd name="T35" fmla="*/ 665 h 697"/>
              <a:gd name="T36" fmla="*/ 182 w 546"/>
              <a:gd name="T37" fmla="*/ 692 h 697"/>
              <a:gd name="T38" fmla="*/ 184 w 546"/>
              <a:gd name="T39" fmla="*/ 692 h 697"/>
              <a:gd name="T40" fmla="*/ 184 w 546"/>
              <a:gd name="T41" fmla="*/ 692 h 697"/>
              <a:gd name="T42" fmla="*/ 191 w 546"/>
              <a:gd name="T43" fmla="*/ 685 h 697"/>
              <a:gd name="T44" fmla="*/ 187 w 546"/>
              <a:gd name="T45" fmla="*/ 679 h 697"/>
              <a:gd name="T46" fmla="*/ 155 w 546"/>
              <a:gd name="T47" fmla="*/ 551 h 697"/>
              <a:gd name="T48" fmla="*/ 156 w 546"/>
              <a:gd name="T49" fmla="*/ 473 h 697"/>
              <a:gd name="T50" fmla="*/ 158 w 546"/>
              <a:gd name="T51" fmla="*/ 474 h 697"/>
              <a:gd name="T52" fmla="*/ 207 w 546"/>
              <a:gd name="T53" fmla="*/ 534 h 697"/>
              <a:gd name="T54" fmla="*/ 212 w 546"/>
              <a:gd name="T55" fmla="*/ 539 h 697"/>
              <a:gd name="T56" fmla="*/ 219 w 546"/>
              <a:gd name="T57" fmla="*/ 537 h 697"/>
              <a:gd name="T58" fmla="*/ 248 w 546"/>
              <a:gd name="T59" fmla="*/ 444 h 697"/>
              <a:gd name="T60" fmla="*/ 283 w 546"/>
              <a:gd name="T61" fmla="*/ 366 h 697"/>
              <a:gd name="T62" fmla="*/ 318 w 546"/>
              <a:gd name="T63" fmla="*/ 508 h 697"/>
              <a:gd name="T64" fmla="*/ 325 w 546"/>
              <a:gd name="T65" fmla="*/ 512 h 697"/>
              <a:gd name="T66" fmla="*/ 331 w 546"/>
              <a:gd name="T67" fmla="*/ 506 h 697"/>
              <a:gd name="T68" fmla="*/ 377 w 546"/>
              <a:gd name="T69" fmla="*/ 435 h 697"/>
              <a:gd name="T70" fmla="*/ 388 w 546"/>
              <a:gd name="T71" fmla="*/ 538 h 697"/>
              <a:gd name="T72" fmla="*/ 402 w 546"/>
              <a:gd name="T73" fmla="*/ 582 h 697"/>
              <a:gd name="T74" fmla="*/ 403 w 546"/>
              <a:gd name="T75" fmla="*/ 598 h 697"/>
              <a:gd name="T76" fmla="*/ 347 w 546"/>
              <a:gd name="T77" fmla="*/ 684 h 697"/>
              <a:gd name="T78" fmla="*/ 344 w 546"/>
              <a:gd name="T79" fmla="*/ 693 h 697"/>
              <a:gd name="T80" fmla="*/ 351 w 546"/>
              <a:gd name="T81" fmla="*/ 697 h 697"/>
              <a:gd name="T82" fmla="*/ 352 w 546"/>
              <a:gd name="T83" fmla="*/ 697 h 697"/>
              <a:gd name="T84" fmla="*/ 370 w 546"/>
              <a:gd name="T85" fmla="*/ 691 h 697"/>
              <a:gd name="T86" fmla="*/ 539 w 546"/>
              <a:gd name="T87" fmla="*/ 479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6" h="697">
                <a:moveTo>
                  <a:pt x="539" y="479"/>
                </a:moveTo>
                <a:cubicBezTo>
                  <a:pt x="540" y="467"/>
                  <a:pt x="539" y="456"/>
                  <a:pt x="536" y="445"/>
                </a:cubicBezTo>
                <a:cubicBezTo>
                  <a:pt x="532" y="417"/>
                  <a:pt x="520" y="388"/>
                  <a:pt x="509" y="357"/>
                </a:cubicBezTo>
                <a:cubicBezTo>
                  <a:pt x="481" y="284"/>
                  <a:pt x="452" y="208"/>
                  <a:pt x="505" y="145"/>
                </a:cubicBezTo>
                <a:cubicBezTo>
                  <a:pt x="507" y="143"/>
                  <a:pt x="508" y="140"/>
                  <a:pt x="506" y="137"/>
                </a:cubicBezTo>
                <a:cubicBezTo>
                  <a:pt x="505" y="135"/>
                  <a:pt x="502" y="133"/>
                  <a:pt x="499" y="134"/>
                </a:cubicBezTo>
                <a:cubicBezTo>
                  <a:pt x="411" y="148"/>
                  <a:pt x="377" y="235"/>
                  <a:pt x="365" y="281"/>
                </a:cubicBezTo>
                <a:cubicBezTo>
                  <a:pt x="324" y="204"/>
                  <a:pt x="308" y="123"/>
                  <a:pt x="308" y="8"/>
                </a:cubicBezTo>
                <a:cubicBezTo>
                  <a:pt x="308" y="5"/>
                  <a:pt x="307" y="3"/>
                  <a:pt x="304" y="2"/>
                </a:cubicBezTo>
                <a:cubicBezTo>
                  <a:pt x="302" y="0"/>
                  <a:pt x="299" y="0"/>
                  <a:pt x="297" y="2"/>
                </a:cubicBezTo>
                <a:cubicBezTo>
                  <a:pt x="228" y="43"/>
                  <a:pt x="214" y="112"/>
                  <a:pt x="201" y="180"/>
                </a:cubicBezTo>
                <a:cubicBezTo>
                  <a:pt x="201" y="244"/>
                  <a:pt x="188" y="292"/>
                  <a:pt x="158" y="336"/>
                </a:cubicBezTo>
                <a:cubicBezTo>
                  <a:pt x="143" y="280"/>
                  <a:pt x="100" y="252"/>
                  <a:pt x="59" y="224"/>
                </a:cubicBezTo>
                <a:cubicBezTo>
                  <a:pt x="48" y="217"/>
                  <a:pt x="37" y="209"/>
                  <a:pt x="26" y="201"/>
                </a:cubicBezTo>
                <a:cubicBezTo>
                  <a:pt x="24" y="200"/>
                  <a:pt x="20" y="200"/>
                  <a:pt x="18" y="201"/>
                </a:cubicBezTo>
                <a:cubicBezTo>
                  <a:pt x="15" y="203"/>
                  <a:pt x="14" y="207"/>
                  <a:pt x="15" y="209"/>
                </a:cubicBezTo>
                <a:cubicBezTo>
                  <a:pt x="35" y="263"/>
                  <a:pt x="28" y="326"/>
                  <a:pt x="22" y="387"/>
                </a:cubicBezTo>
                <a:cubicBezTo>
                  <a:pt x="11" y="490"/>
                  <a:pt x="0" y="596"/>
                  <a:pt x="112" y="665"/>
                </a:cubicBezTo>
                <a:cubicBezTo>
                  <a:pt x="134" y="676"/>
                  <a:pt x="158" y="685"/>
                  <a:pt x="182" y="692"/>
                </a:cubicBezTo>
                <a:cubicBezTo>
                  <a:pt x="183" y="692"/>
                  <a:pt x="184" y="692"/>
                  <a:pt x="184" y="692"/>
                </a:cubicBezTo>
                <a:cubicBezTo>
                  <a:pt x="184" y="692"/>
                  <a:pt x="184" y="692"/>
                  <a:pt x="184" y="692"/>
                </a:cubicBezTo>
                <a:cubicBezTo>
                  <a:pt x="188" y="692"/>
                  <a:pt x="191" y="689"/>
                  <a:pt x="191" y="685"/>
                </a:cubicBezTo>
                <a:cubicBezTo>
                  <a:pt x="191" y="683"/>
                  <a:pt x="190" y="680"/>
                  <a:pt x="187" y="679"/>
                </a:cubicBezTo>
                <a:cubicBezTo>
                  <a:pt x="145" y="647"/>
                  <a:pt x="150" y="601"/>
                  <a:pt x="155" y="551"/>
                </a:cubicBezTo>
                <a:cubicBezTo>
                  <a:pt x="158" y="525"/>
                  <a:pt x="161" y="498"/>
                  <a:pt x="156" y="473"/>
                </a:cubicBezTo>
                <a:cubicBezTo>
                  <a:pt x="157" y="473"/>
                  <a:pt x="157" y="474"/>
                  <a:pt x="158" y="474"/>
                </a:cubicBezTo>
                <a:cubicBezTo>
                  <a:pt x="180" y="489"/>
                  <a:pt x="202" y="503"/>
                  <a:pt x="207" y="534"/>
                </a:cubicBezTo>
                <a:cubicBezTo>
                  <a:pt x="207" y="536"/>
                  <a:pt x="209" y="539"/>
                  <a:pt x="212" y="539"/>
                </a:cubicBezTo>
                <a:cubicBezTo>
                  <a:pt x="215" y="540"/>
                  <a:pt x="217" y="539"/>
                  <a:pt x="219" y="537"/>
                </a:cubicBezTo>
                <a:cubicBezTo>
                  <a:pt x="239" y="510"/>
                  <a:pt x="248" y="481"/>
                  <a:pt x="248" y="444"/>
                </a:cubicBezTo>
                <a:cubicBezTo>
                  <a:pt x="254" y="414"/>
                  <a:pt x="260" y="386"/>
                  <a:pt x="283" y="366"/>
                </a:cubicBezTo>
                <a:cubicBezTo>
                  <a:pt x="284" y="409"/>
                  <a:pt x="290" y="459"/>
                  <a:pt x="318" y="508"/>
                </a:cubicBezTo>
                <a:cubicBezTo>
                  <a:pt x="319" y="511"/>
                  <a:pt x="322" y="512"/>
                  <a:pt x="325" y="512"/>
                </a:cubicBezTo>
                <a:cubicBezTo>
                  <a:pt x="328" y="511"/>
                  <a:pt x="330" y="509"/>
                  <a:pt x="331" y="506"/>
                </a:cubicBezTo>
                <a:cubicBezTo>
                  <a:pt x="334" y="492"/>
                  <a:pt x="345" y="451"/>
                  <a:pt x="377" y="435"/>
                </a:cubicBezTo>
                <a:cubicBezTo>
                  <a:pt x="361" y="468"/>
                  <a:pt x="375" y="505"/>
                  <a:pt x="388" y="538"/>
                </a:cubicBezTo>
                <a:cubicBezTo>
                  <a:pt x="394" y="554"/>
                  <a:pt x="399" y="569"/>
                  <a:pt x="402" y="582"/>
                </a:cubicBezTo>
                <a:cubicBezTo>
                  <a:pt x="403" y="587"/>
                  <a:pt x="403" y="592"/>
                  <a:pt x="403" y="598"/>
                </a:cubicBezTo>
                <a:cubicBezTo>
                  <a:pt x="405" y="630"/>
                  <a:pt x="386" y="659"/>
                  <a:pt x="347" y="684"/>
                </a:cubicBezTo>
                <a:cubicBezTo>
                  <a:pt x="344" y="686"/>
                  <a:pt x="343" y="690"/>
                  <a:pt x="344" y="693"/>
                </a:cubicBezTo>
                <a:cubicBezTo>
                  <a:pt x="345" y="696"/>
                  <a:pt x="348" y="697"/>
                  <a:pt x="351" y="697"/>
                </a:cubicBezTo>
                <a:cubicBezTo>
                  <a:pt x="351" y="697"/>
                  <a:pt x="352" y="697"/>
                  <a:pt x="352" y="697"/>
                </a:cubicBezTo>
                <a:cubicBezTo>
                  <a:pt x="358" y="695"/>
                  <a:pt x="364" y="694"/>
                  <a:pt x="370" y="691"/>
                </a:cubicBezTo>
                <a:cubicBezTo>
                  <a:pt x="489" y="632"/>
                  <a:pt x="546" y="560"/>
                  <a:pt x="539" y="47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6" name="Arrow: Chevron 95">
            <a:extLst>
              <a:ext uri="{FF2B5EF4-FFF2-40B4-BE49-F238E27FC236}">
                <a16:creationId xmlns:a16="http://schemas.microsoft.com/office/drawing/2014/main" id="{48E3F1A0-26E2-4643-BBE9-C43A4206B3D2}"/>
              </a:ext>
            </a:extLst>
          </p:cNvPr>
          <p:cNvSpPr/>
          <p:nvPr/>
        </p:nvSpPr>
        <p:spPr>
          <a:xfrm>
            <a:off x="8575850" y="4989323"/>
            <a:ext cx="349748" cy="9300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7" name="Straight Connector 96">
            <a:extLst>
              <a:ext uri="{FF2B5EF4-FFF2-40B4-BE49-F238E27FC236}">
                <a16:creationId xmlns:a16="http://schemas.microsoft.com/office/drawing/2014/main" id="{D0C99DE4-92E4-4424-81E0-AB72242CF559}"/>
              </a:ext>
            </a:extLst>
          </p:cNvPr>
          <p:cNvCxnSpPr/>
          <p:nvPr/>
        </p:nvCxnSpPr>
        <p:spPr>
          <a:xfrm>
            <a:off x="9298030" y="4961319"/>
            <a:ext cx="192024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89102A6-A1A4-4EC5-8F0D-A26F1A794D55}"/>
              </a:ext>
            </a:extLst>
          </p:cNvPr>
          <p:cNvSpPr/>
          <p:nvPr/>
        </p:nvSpPr>
        <p:spPr>
          <a:xfrm>
            <a:off x="6113181" y="4428366"/>
            <a:ext cx="5318813" cy="461665"/>
          </a:xfrm>
          <a:prstGeom prst="rect">
            <a:avLst/>
          </a:prstGeom>
        </p:spPr>
        <p:txBody>
          <a:bodyPr wrap="square">
            <a:spAutoFit/>
          </a:bodyPr>
          <a:lstStyle/>
          <a:p>
            <a:r>
              <a:rPr lang="en-US" sz="1200" b="1" dirty="0">
                <a:solidFill>
                  <a:schemeClr val="tx2"/>
                </a:solidFill>
              </a:rPr>
              <a:t>What is the risk of a direct and sudden threat to the fundamental credit profile?</a:t>
            </a:r>
          </a:p>
        </p:txBody>
      </p:sp>
      <p:sp>
        <p:nvSpPr>
          <p:cNvPr id="98" name="TextBox 97">
            <a:extLst>
              <a:ext uri="{FF2B5EF4-FFF2-40B4-BE49-F238E27FC236}">
                <a16:creationId xmlns:a16="http://schemas.microsoft.com/office/drawing/2014/main" id="{7D34417B-EA63-4438-A412-D7112F9E1580}"/>
              </a:ext>
            </a:extLst>
          </p:cNvPr>
          <p:cNvSpPr txBox="1"/>
          <p:nvPr/>
        </p:nvSpPr>
        <p:spPr>
          <a:xfrm>
            <a:off x="9400693" y="4754880"/>
            <a:ext cx="1783080" cy="169277"/>
          </a:xfrm>
          <a:prstGeom prst="rect">
            <a:avLst/>
          </a:prstGeom>
          <a:noFill/>
        </p:spPr>
        <p:txBody>
          <a:bodyPr wrap="square" lIns="0" tIns="0" rIns="0" bIns="0" rtlCol="0">
            <a:spAutoFit/>
          </a:bodyPr>
          <a:lstStyle/>
          <a:p>
            <a:pPr algn="ctr">
              <a:spcAft>
                <a:spcPts val="1200"/>
              </a:spcAft>
            </a:pPr>
            <a:r>
              <a:rPr lang="en-US" sz="1100" b="1" dirty="0">
                <a:solidFill>
                  <a:schemeClr val="tx2"/>
                </a:solidFill>
              </a:rPr>
              <a:t>INDICATORS / SCORES</a:t>
            </a:r>
          </a:p>
        </p:txBody>
      </p:sp>
      <p:sp>
        <p:nvSpPr>
          <p:cNvPr id="99" name="Rectangle 98">
            <a:extLst>
              <a:ext uri="{FF2B5EF4-FFF2-40B4-BE49-F238E27FC236}">
                <a16:creationId xmlns:a16="http://schemas.microsoft.com/office/drawing/2014/main" id="{3C17E715-9D99-4267-A9FE-742F55506F87}"/>
              </a:ext>
            </a:extLst>
          </p:cNvPr>
          <p:cNvSpPr/>
          <p:nvPr/>
        </p:nvSpPr>
        <p:spPr>
          <a:xfrm>
            <a:off x="8979040" y="5020294"/>
            <a:ext cx="2550656" cy="1184940"/>
          </a:xfrm>
          <a:prstGeom prst="rect">
            <a:avLst/>
          </a:prstGeom>
        </p:spPr>
        <p:txBody>
          <a:bodyPr wrap="square">
            <a:spAutoFit/>
          </a:bodyPr>
          <a:lstStyle/>
          <a:p>
            <a:pPr marL="228600" lvl="1" indent="-228600" defTabSz="798513" eaLnBrk="0" hangingPunct="0">
              <a:spcAft>
                <a:spcPts val="200"/>
              </a:spcAft>
              <a:buAutoNum type="arabicParenR"/>
              <a:defRPr/>
            </a:pPr>
            <a:r>
              <a:rPr lang="en-US" altLang="zh-CN" sz="1100" b="1" dirty="0">
                <a:solidFill>
                  <a:schemeClr val="tx2"/>
                </a:solidFill>
              </a:rPr>
              <a:t>political risk </a:t>
            </a:r>
            <a:r>
              <a:rPr lang="en-US" altLang="zh-CN" sz="1100" dirty="0">
                <a:solidFill>
                  <a:schemeClr val="tx2"/>
                </a:solidFill>
              </a:rPr>
              <a:t>(qual.)</a:t>
            </a:r>
          </a:p>
          <a:p>
            <a:pPr marL="228600" lvl="1" indent="-228600" defTabSz="798513" eaLnBrk="0" hangingPunct="0">
              <a:spcAft>
                <a:spcPts val="200"/>
              </a:spcAft>
              <a:buFontTx/>
              <a:buAutoNum type="arabicParenR"/>
              <a:defRPr/>
            </a:pPr>
            <a:r>
              <a:rPr lang="en-US" altLang="zh-CN" sz="1100" b="1" dirty="0">
                <a:solidFill>
                  <a:schemeClr val="tx2"/>
                </a:solidFill>
              </a:rPr>
              <a:t>government liquidity risk </a:t>
            </a:r>
            <a:r>
              <a:rPr lang="en-US" altLang="zh-CN" sz="1100" dirty="0">
                <a:solidFill>
                  <a:schemeClr val="tx2"/>
                </a:solidFill>
              </a:rPr>
              <a:t>(qual.)</a:t>
            </a:r>
            <a:endParaRPr lang="en-US" altLang="zh-CN" sz="1100" b="1" dirty="0">
              <a:solidFill>
                <a:schemeClr val="tx2"/>
              </a:solidFill>
            </a:endParaRPr>
          </a:p>
          <a:p>
            <a:pPr marL="228600" lvl="1" indent="-228600" defTabSz="798513" eaLnBrk="0" hangingPunct="0">
              <a:spcAft>
                <a:spcPts val="200"/>
              </a:spcAft>
              <a:buAutoNum type="arabicParenR"/>
              <a:defRPr/>
            </a:pPr>
            <a:r>
              <a:rPr lang="en-US" altLang="zh-CN" sz="1100" b="1" dirty="0">
                <a:solidFill>
                  <a:schemeClr val="tx2"/>
                </a:solidFill>
              </a:rPr>
              <a:t>banking sector risk </a:t>
            </a:r>
            <a:r>
              <a:rPr lang="en-US" altLang="zh-CN" sz="1100" dirty="0">
                <a:solidFill>
                  <a:schemeClr val="tx2"/>
                </a:solidFill>
              </a:rPr>
              <a:t>(banking sector size, average bca)</a:t>
            </a:r>
          </a:p>
          <a:p>
            <a:pPr marL="228600" lvl="1" indent="-228600" defTabSz="798513" eaLnBrk="0" hangingPunct="0">
              <a:spcAft>
                <a:spcPts val="200"/>
              </a:spcAft>
              <a:buFontTx/>
              <a:buAutoNum type="arabicParenR"/>
              <a:defRPr/>
            </a:pPr>
            <a:r>
              <a:rPr lang="en-US" altLang="zh-CN" sz="1100" b="1" dirty="0">
                <a:solidFill>
                  <a:schemeClr val="tx2"/>
                </a:solidFill>
              </a:rPr>
              <a:t>external vulnerability risk </a:t>
            </a:r>
            <a:r>
              <a:rPr lang="en-US" altLang="zh-CN" sz="1100" dirty="0">
                <a:solidFill>
                  <a:schemeClr val="tx2"/>
                </a:solidFill>
              </a:rPr>
              <a:t>(qual.)</a:t>
            </a:r>
          </a:p>
        </p:txBody>
      </p:sp>
      <p:sp>
        <p:nvSpPr>
          <p:cNvPr id="101" name="Rectangle 100">
            <a:extLst>
              <a:ext uri="{FF2B5EF4-FFF2-40B4-BE49-F238E27FC236}">
                <a16:creationId xmlns:a16="http://schemas.microsoft.com/office/drawing/2014/main" id="{F3CF7FEF-9AB1-4110-9C50-8115ED26704A}"/>
              </a:ext>
            </a:extLst>
          </p:cNvPr>
          <p:cNvSpPr/>
          <p:nvPr/>
        </p:nvSpPr>
        <p:spPr>
          <a:xfrm>
            <a:off x="9615382" y="4006417"/>
            <a:ext cx="2086200" cy="9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DE8F203-24D7-4EC4-B5DA-771E85CCD394}"/>
              </a:ext>
            </a:extLst>
          </p:cNvPr>
          <p:cNvSpPr/>
          <p:nvPr/>
        </p:nvSpPr>
        <p:spPr>
          <a:xfrm>
            <a:off x="11524463" y="4058763"/>
            <a:ext cx="160985" cy="1073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92A1DC-97F9-568F-51E4-8B66330D949C}"/>
              </a:ext>
            </a:extLst>
          </p:cNvPr>
          <p:cNvSpPr>
            <a:spLocks noGrp="1"/>
          </p:cNvSpPr>
          <p:nvPr>
            <p:ph type="sldNum" sz="quarter" idx="12"/>
          </p:nvPr>
        </p:nvSpPr>
        <p:spPr>
          <a:xfrm>
            <a:off x="10428288" y="6311900"/>
            <a:ext cx="1209674" cy="269875"/>
          </a:xfrm>
        </p:spPr>
        <p:txBody>
          <a:bodyPr/>
          <a:lstStyle/>
          <a:p>
            <a:fld id="{862A5111-985B-C14D-9115-5787026182A8}" type="slidenum">
              <a:rPr lang="en-US" smtClean="0"/>
              <a:pPr/>
              <a:t>5</a:t>
            </a:fld>
            <a:endParaRPr lang="en-US" dirty="0"/>
          </a:p>
        </p:txBody>
      </p:sp>
      <p:sp>
        <p:nvSpPr>
          <p:cNvPr id="9" name="Title 8">
            <a:extLst>
              <a:ext uri="{FF2B5EF4-FFF2-40B4-BE49-F238E27FC236}">
                <a16:creationId xmlns:a16="http://schemas.microsoft.com/office/drawing/2014/main" id="{3C117266-7D53-4EC6-D7E4-0EC38A798FB6}"/>
              </a:ext>
            </a:extLst>
          </p:cNvPr>
          <p:cNvSpPr>
            <a:spLocks noGrp="1"/>
          </p:cNvSpPr>
          <p:nvPr>
            <p:ph type="title"/>
          </p:nvPr>
        </p:nvSpPr>
        <p:spPr>
          <a:xfrm>
            <a:off x="546100" y="552450"/>
            <a:ext cx="11091861" cy="434975"/>
          </a:xfrm>
        </p:spPr>
        <p:txBody>
          <a:bodyPr>
            <a:noAutofit/>
          </a:bodyPr>
          <a:lstStyle/>
          <a:p>
            <a:r>
              <a:rPr lang="en-US" dirty="0"/>
              <a:t>Rating Committee and Decision Process</a:t>
            </a:r>
          </a:p>
        </p:txBody>
      </p:sp>
      <p:sp>
        <p:nvSpPr>
          <p:cNvPr id="2" name="Text Placeholder 1">
            <a:extLst>
              <a:ext uri="{FF2B5EF4-FFF2-40B4-BE49-F238E27FC236}">
                <a16:creationId xmlns:a16="http://schemas.microsoft.com/office/drawing/2014/main" id="{C2B28C6A-6593-9352-F1AD-F4DD60FDDC58}"/>
              </a:ext>
            </a:extLst>
          </p:cNvPr>
          <p:cNvSpPr>
            <a:spLocks noGrp="1"/>
          </p:cNvSpPr>
          <p:nvPr>
            <p:ph type="body" sz="quarter" idx="18"/>
          </p:nvPr>
        </p:nvSpPr>
        <p:spPr>
          <a:xfrm>
            <a:off x="546100" y="1127125"/>
            <a:ext cx="11094211" cy="295275"/>
          </a:xfrm>
        </p:spPr>
        <p:txBody>
          <a:bodyPr>
            <a:noAutofit/>
          </a:bodyPr>
          <a:lstStyle/>
          <a:p>
            <a:r>
              <a:rPr lang="en-US" dirty="0"/>
              <a:t>Sovereign Ratings</a:t>
            </a:r>
          </a:p>
        </p:txBody>
      </p:sp>
      <p:sp>
        <p:nvSpPr>
          <p:cNvPr id="58" name="Text Placeholder 57">
            <a:extLst>
              <a:ext uri="{FF2B5EF4-FFF2-40B4-BE49-F238E27FC236}">
                <a16:creationId xmlns:a16="http://schemas.microsoft.com/office/drawing/2014/main" id="{4DCC40A9-B212-5085-638D-0708FE242489}"/>
              </a:ext>
            </a:extLst>
          </p:cNvPr>
          <p:cNvSpPr>
            <a:spLocks noGrp="1"/>
          </p:cNvSpPr>
          <p:nvPr>
            <p:ph type="body" sz="quarter" idx="19"/>
          </p:nvPr>
        </p:nvSpPr>
        <p:spPr/>
        <p:txBody>
          <a:bodyPr/>
          <a:lstStyle/>
          <a:p>
            <a:endParaRPr lang="en-US" dirty="0"/>
          </a:p>
        </p:txBody>
      </p:sp>
      <p:cxnSp>
        <p:nvCxnSpPr>
          <p:cNvPr id="17" name="Straight Connector 16">
            <a:extLst>
              <a:ext uri="{FF2B5EF4-FFF2-40B4-BE49-F238E27FC236}">
                <a16:creationId xmlns:a16="http://schemas.microsoft.com/office/drawing/2014/main" id="{9305E257-8345-26D9-1E93-F346FDFD13EC}"/>
              </a:ext>
            </a:extLst>
          </p:cNvPr>
          <p:cNvCxnSpPr>
            <a:cxnSpLocks/>
          </p:cNvCxnSpPr>
          <p:nvPr/>
        </p:nvCxnSpPr>
        <p:spPr>
          <a:xfrm>
            <a:off x="517525" y="1712162"/>
            <a:ext cx="9678989" cy="9756"/>
          </a:xfrm>
          <a:prstGeom prst="line">
            <a:avLst/>
          </a:prstGeom>
          <a:ln w="12700">
            <a:solidFill>
              <a:srgbClr val="D7D8D7"/>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5A8FD07-B86C-F144-18DE-3ED073DA607E}"/>
              </a:ext>
            </a:extLst>
          </p:cNvPr>
          <p:cNvSpPr txBox="1"/>
          <p:nvPr/>
        </p:nvSpPr>
        <p:spPr>
          <a:xfrm>
            <a:off x="1019175" y="2011680"/>
            <a:ext cx="4503420" cy="1184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Mix of quantitative &amp; qualitative analysis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Credit ratings are not based on “model outputs”, but on </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quantitative and qualitative assessment and discussion in committees</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 which take into account peer group and scenario analysis.</a:t>
            </a:r>
          </a:p>
        </p:txBody>
      </p:sp>
      <p:sp>
        <p:nvSpPr>
          <p:cNvPr id="12" name="TextBox 11">
            <a:extLst>
              <a:ext uri="{FF2B5EF4-FFF2-40B4-BE49-F238E27FC236}">
                <a16:creationId xmlns:a16="http://schemas.microsoft.com/office/drawing/2014/main" id="{ADF1826E-8AA1-4DC4-1E00-97C8E2393865}"/>
              </a:ext>
            </a:extLst>
          </p:cNvPr>
          <p:cNvSpPr txBox="1"/>
          <p:nvPr/>
        </p:nvSpPr>
        <p:spPr>
          <a:xfrm>
            <a:off x="1019175" y="3575602"/>
            <a:ext cx="4503420"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Forward-looking analysis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Analysis presented in committee is </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forward-looking</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 with a focus on key rating drivers and includes a critical check of baseline assumptions.</a:t>
            </a:r>
          </a:p>
        </p:txBody>
      </p:sp>
      <p:sp>
        <p:nvSpPr>
          <p:cNvPr id="13" name="TextBox 12">
            <a:extLst>
              <a:ext uri="{FF2B5EF4-FFF2-40B4-BE49-F238E27FC236}">
                <a16:creationId xmlns:a16="http://schemas.microsoft.com/office/drawing/2014/main" id="{C1E80053-4695-58A6-E8B8-696F58589515}"/>
              </a:ext>
            </a:extLst>
          </p:cNvPr>
          <p:cNvSpPr txBox="1"/>
          <p:nvPr/>
        </p:nvSpPr>
        <p:spPr>
          <a:xfrm>
            <a:off x="1019175" y="4985665"/>
            <a:ext cx="4503420" cy="7540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Global consistency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Committees always comprise out-of-region sovereign analysts to get a </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global perspective</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a:t>
            </a:r>
          </a:p>
        </p:txBody>
      </p:sp>
      <p:sp>
        <p:nvSpPr>
          <p:cNvPr id="14" name="TextBox 13">
            <a:extLst>
              <a:ext uri="{FF2B5EF4-FFF2-40B4-BE49-F238E27FC236}">
                <a16:creationId xmlns:a16="http://schemas.microsoft.com/office/drawing/2014/main" id="{E400EF92-EF86-6E74-F8B0-3F22048071F5}"/>
              </a:ext>
            </a:extLst>
          </p:cNvPr>
          <p:cNvSpPr txBox="1"/>
          <p:nvPr/>
        </p:nvSpPr>
        <p:spPr>
          <a:xfrm>
            <a:off x="6669407" y="1955513"/>
            <a:ext cx="4692477" cy="161582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Broad expertise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A banking analyst provides relevant information on the </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banking sector of the country</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Analysts from </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other business lines </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participate</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 </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if appropriate.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A Credit Policy representative is present to ensure </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global consistency</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a:t>
            </a:r>
          </a:p>
        </p:txBody>
      </p:sp>
      <p:sp>
        <p:nvSpPr>
          <p:cNvPr id="15" name="TextBox 14">
            <a:extLst>
              <a:ext uri="{FF2B5EF4-FFF2-40B4-BE49-F238E27FC236}">
                <a16:creationId xmlns:a16="http://schemas.microsoft.com/office/drawing/2014/main" id="{EB792CD2-E8CD-92AA-7A5D-445AA941DAA6}"/>
              </a:ext>
            </a:extLst>
          </p:cNvPr>
          <p:cNvSpPr txBox="1"/>
          <p:nvPr/>
        </p:nvSpPr>
        <p:spPr>
          <a:xfrm>
            <a:off x="6669407" y="3813061"/>
            <a:ext cx="4503420" cy="7540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Majority decides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Committees consist of </a:t>
            </a:r>
            <a:r>
              <a:rPr kumimoji="0" lang="en-US" sz="1400" b="1" i="0" u="none" strike="noStrike" kern="1200" cap="none" spc="0" normalizeH="0" baseline="0" noProof="0" dirty="0">
                <a:ln>
                  <a:noFill/>
                </a:ln>
                <a:solidFill>
                  <a:srgbClr val="000000">
                    <a:lumMod val="65000"/>
                    <a:lumOff val="35000"/>
                  </a:srgbClr>
                </a:solidFill>
                <a:effectLst/>
                <a:uLnTx/>
                <a:uFillTx/>
                <a:ea typeface="+mn-ea"/>
                <a:cs typeface="+mn-cs"/>
              </a:rPr>
              <a:t>seven or nine voting members</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 A majority vote determines the rating outcome.</a:t>
            </a:r>
          </a:p>
        </p:txBody>
      </p:sp>
      <p:sp>
        <p:nvSpPr>
          <p:cNvPr id="16" name="TextBox 15">
            <a:extLst>
              <a:ext uri="{FF2B5EF4-FFF2-40B4-BE49-F238E27FC236}">
                <a16:creationId xmlns:a16="http://schemas.microsoft.com/office/drawing/2014/main" id="{17BE733A-A19A-89F3-38CF-DBE361317955}"/>
              </a:ext>
            </a:extLst>
          </p:cNvPr>
          <p:cNvSpPr txBox="1"/>
          <p:nvPr/>
        </p:nvSpPr>
        <p:spPr>
          <a:xfrm>
            <a:off x="6669407" y="4962477"/>
            <a:ext cx="4503420" cy="7540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accent1"/>
                </a:solidFill>
                <a:effectLst/>
                <a:uLnTx/>
                <a:uFillTx/>
                <a:ea typeface="+mn-ea"/>
                <a:cs typeface="+mn-cs"/>
              </a:rPr>
              <a:t>Committee every </a:t>
            </a:r>
            <a:r>
              <a:rPr lang="en-US" sz="1600" b="1" dirty="0">
                <a:solidFill>
                  <a:schemeClr val="accent1"/>
                </a:solidFill>
              </a:rPr>
              <a:t>6 months</a:t>
            </a:r>
            <a:r>
              <a:rPr kumimoji="0" lang="en-US" sz="1600" b="1" i="0" u="none" strike="noStrike" kern="1200" cap="none" spc="0" normalizeH="0" baseline="0" noProof="0" dirty="0">
                <a:ln>
                  <a:noFill/>
                </a:ln>
                <a:solidFill>
                  <a:schemeClr val="accent1"/>
                </a:solidFill>
                <a:effectLst/>
                <a:uLnTx/>
                <a:uFillTx/>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Combination of </a:t>
            </a:r>
            <a:r>
              <a:rPr kumimoji="0" lang="en-US" sz="1400" b="0" i="0" u="none" strike="noStrike" kern="1200" cap="none" spc="0" normalizeH="0" baseline="0" noProof="0" dirty="0" err="1">
                <a:ln>
                  <a:noFill/>
                </a:ln>
                <a:solidFill>
                  <a:srgbClr val="000000">
                    <a:lumMod val="65000"/>
                    <a:lumOff val="35000"/>
                  </a:srgbClr>
                </a:solidFill>
                <a:effectLst/>
                <a:uLnTx/>
                <a:uFillTx/>
                <a:ea typeface="+mn-ea"/>
                <a:cs typeface="+mn-cs"/>
              </a:rPr>
              <a:t>AoPRs</a:t>
            </a:r>
            <a:r>
              <a:rPr kumimoji="0" lang="en-US" sz="1400" b="0" i="0" u="none" strike="noStrike" kern="1200" cap="none" spc="0" normalizeH="0" baseline="0" noProof="0" dirty="0">
                <a:ln>
                  <a:noFill/>
                </a:ln>
                <a:solidFill>
                  <a:srgbClr val="000000">
                    <a:lumMod val="65000"/>
                    <a:lumOff val="35000"/>
                  </a:srgbClr>
                </a:solidFill>
                <a:effectLst/>
                <a:uLnTx/>
                <a:uFillTx/>
                <a:ea typeface="+mn-ea"/>
                <a:cs typeface="+mn-cs"/>
              </a:rPr>
              <a:t> and rating committees as of January 2024</a:t>
            </a:r>
          </a:p>
        </p:txBody>
      </p:sp>
    </p:spTree>
    <p:extLst>
      <p:ext uri="{BB962C8B-B14F-4D97-AF65-F5344CB8AC3E}">
        <p14:creationId xmlns:p14="http://schemas.microsoft.com/office/powerpoint/2010/main" val="4243552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Approach to Assessing Sovereign Credit Quality</a:t>
            </a:r>
          </a:p>
        </p:txBody>
      </p:sp>
      <p:sp>
        <p:nvSpPr>
          <p:cNvPr id="6" name="Text Placeholder 5"/>
          <p:cNvSpPr>
            <a:spLocks noGrp="1"/>
          </p:cNvSpPr>
          <p:nvPr>
            <p:ph type="body" sz="quarter" idx="10"/>
          </p:nvPr>
        </p:nvSpPr>
        <p:spPr>
          <a:xfrm>
            <a:off x="479425" y="1077238"/>
            <a:ext cx="11268075" cy="430887"/>
          </a:xfrm>
        </p:spPr>
        <p:txBody>
          <a:bodyPr/>
          <a:lstStyle/>
          <a:p>
            <a:r>
              <a:rPr lang="en-US" dirty="0">
                <a:solidFill>
                  <a:schemeClr val="accent1"/>
                </a:solidFill>
                <a:latin typeface="+mj-lt"/>
              </a:rPr>
              <a:t>Four factor scores underpinning France’s Aa3 Rating</a:t>
            </a:r>
          </a:p>
        </p:txBody>
      </p:sp>
      <p:pic>
        <p:nvPicPr>
          <p:cNvPr id="2" name="Picture 1">
            <a:extLst>
              <a:ext uri="{FF2B5EF4-FFF2-40B4-BE49-F238E27FC236}">
                <a16:creationId xmlns:a16="http://schemas.microsoft.com/office/drawing/2014/main" id="{5CA0E2CF-250E-F225-42D4-8186F389126E}"/>
              </a:ext>
            </a:extLst>
          </p:cNvPr>
          <p:cNvPicPr>
            <a:picLocks noChangeAspect="1"/>
          </p:cNvPicPr>
          <p:nvPr/>
        </p:nvPicPr>
        <p:blipFill>
          <a:blip r:embed="rId2"/>
          <a:stretch>
            <a:fillRect/>
          </a:stretch>
        </p:blipFill>
        <p:spPr>
          <a:xfrm>
            <a:off x="2043765" y="2291788"/>
            <a:ext cx="6851403" cy="3345537"/>
          </a:xfrm>
          <a:prstGeom prst="rect">
            <a:avLst/>
          </a:prstGeom>
        </p:spPr>
      </p:pic>
    </p:spTree>
    <p:extLst>
      <p:ext uri="{BB962C8B-B14F-4D97-AF65-F5344CB8AC3E}">
        <p14:creationId xmlns:p14="http://schemas.microsoft.com/office/powerpoint/2010/main" val="190628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5842-80EE-EA67-F9F2-4CA6E32472A6}"/>
              </a:ext>
            </a:extLst>
          </p:cNvPr>
          <p:cNvSpPr>
            <a:spLocks noGrp="1"/>
          </p:cNvSpPr>
          <p:nvPr>
            <p:ph type="title"/>
          </p:nvPr>
        </p:nvSpPr>
        <p:spPr>
          <a:xfrm>
            <a:off x="546100" y="3295650"/>
            <a:ext cx="10776324" cy="1997075"/>
          </a:xfrm>
        </p:spPr>
        <p:txBody>
          <a:bodyPr/>
          <a:lstStyle/>
          <a:p>
            <a:r>
              <a:rPr lang="en-US" dirty="0"/>
              <a:t>2. Focus on France’s (Aa3 stable) credit rating </a:t>
            </a:r>
          </a:p>
        </p:txBody>
      </p:sp>
      <p:sp>
        <p:nvSpPr>
          <p:cNvPr id="4" name="Slide Number Placeholder 3">
            <a:extLst>
              <a:ext uri="{FF2B5EF4-FFF2-40B4-BE49-F238E27FC236}">
                <a16:creationId xmlns:a16="http://schemas.microsoft.com/office/drawing/2014/main" id="{5E6167C1-DE50-62CB-8CA6-001B4884FF3E}"/>
              </a:ext>
            </a:extLst>
          </p:cNvPr>
          <p:cNvSpPr>
            <a:spLocks noGrp="1"/>
          </p:cNvSpPr>
          <p:nvPr>
            <p:ph type="sldNum" sz="quarter" idx="12"/>
          </p:nvPr>
        </p:nvSpPr>
        <p:spPr/>
        <p:txBody>
          <a:bodyPr/>
          <a:lstStyle/>
          <a:p>
            <a:fld id="{862A5111-985B-C14D-9115-5787026182A8}" type="slidenum">
              <a:rPr lang="en-US" smtClean="0"/>
              <a:t>7</a:t>
            </a:fld>
            <a:endParaRPr lang="en-US"/>
          </a:p>
        </p:txBody>
      </p:sp>
    </p:spTree>
    <p:extLst>
      <p:ext uri="{BB962C8B-B14F-4D97-AF65-F5344CB8AC3E}">
        <p14:creationId xmlns:p14="http://schemas.microsoft.com/office/powerpoint/2010/main" val="3715026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92A1DC-97F9-568F-51E4-8B66330D949C}"/>
              </a:ext>
            </a:extLst>
          </p:cNvPr>
          <p:cNvSpPr>
            <a:spLocks noGrp="1"/>
          </p:cNvSpPr>
          <p:nvPr>
            <p:ph type="sldNum" sz="quarter" idx="12"/>
          </p:nvPr>
        </p:nvSpPr>
        <p:spPr>
          <a:xfrm>
            <a:off x="10428288" y="6311900"/>
            <a:ext cx="1209674" cy="269875"/>
          </a:xfrm>
        </p:spPr>
        <p:txBody>
          <a:bodyPr/>
          <a:lstStyle/>
          <a:p>
            <a:fld id="{862A5111-985B-C14D-9115-5787026182A8}" type="slidenum">
              <a:rPr lang="en-US" smtClean="0"/>
              <a:pPr/>
              <a:t>8</a:t>
            </a:fld>
            <a:endParaRPr lang="en-US" dirty="0"/>
          </a:p>
        </p:txBody>
      </p:sp>
      <p:sp>
        <p:nvSpPr>
          <p:cNvPr id="9" name="Title 8">
            <a:extLst>
              <a:ext uri="{FF2B5EF4-FFF2-40B4-BE49-F238E27FC236}">
                <a16:creationId xmlns:a16="http://schemas.microsoft.com/office/drawing/2014/main" id="{3C117266-7D53-4EC6-D7E4-0EC38A798FB6}"/>
              </a:ext>
            </a:extLst>
          </p:cNvPr>
          <p:cNvSpPr>
            <a:spLocks noGrp="1"/>
          </p:cNvSpPr>
          <p:nvPr>
            <p:ph type="title"/>
          </p:nvPr>
        </p:nvSpPr>
        <p:spPr>
          <a:xfrm>
            <a:off x="546100" y="552450"/>
            <a:ext cx="11091861" cy="434975"/>
          </a:xfrm>
        </p:spPr>
        <p:txBody>
          <a:bodyPr>
            <a:noAutofit/>
          </a:bodyPr>
          <a:lstStyle/>
          <a:p>
            <a:r>
              <a:rPr lang="en-US" dirty="0"/>
              <a:t>Rating history</a:t>
            </a:r>
          </a:p>
        </p:txBody>
      </p:sp>
      <p:sp>
        <p:nvSpPr>
          <p:cNvPr id="2" name="Text Placeholder 1">
            <a:extLst>
              <a:ext uri="{FF2B5EF4-FFF2-40B4-BE49-F238E27FC236}">
                <a16:creationId xmlns:a16="http://schemas.microsoft.com/office/drawing/2014/main" id="{C2B28C6A-6593-9352-F1AD-F4DD60FDDC58}"/>
              </a:ext>
            </a:extLst>
          </p:cNvPr>
          <p:cNvSpPr>
            <a:spLocks noGrp="1"/>
          </p:cNvSpPr>
          <p:nvPr>
            <p:ph type="body" sz="quarter" idx="18"/>
          </p:nvPr>
        </p:nvSpPr>
        <p:spPr>
          <a:xfrm>
            <a:off x="546100" y="1127125"/>
            <a:ext cx="11094211" cy="295275"/>
          </a:xfrm>
        </p:spPr>
        <p:txBody>
          <a:bodyPr>
            <a:noAutofit/>
          </a:bodyPr>
          <a:lstStyle/>
          <a:p>
            <a:r>
              <a:rPr lang="en-US" dirty="0"/>
              <a:t>Gradual downward drift </a:t>
            </a:r>
          </a:p>
        </p:txBody>
      </p:sp>
      <p:sp>
        <p:nvSpPr>
          <p:cNvPr id="58" name="Text Placeholder 57">
            <a:extLst>
              <a:ext uri="{FF2B5EF4-FFF2-40B4-BE49-F238E27FC236}">
                <a16:creationId xmlns:a16="http://schemas.microsoft.com/office/drawing/2014/main" id="{4DCC40A9-B212-5085-638D-0708FE242489}"/>
              </a:ext>
            </a:extLst>
          </p:cNvPr>
          <p:cNvSpPr>
            <a:spLocks noGrp="1"/>
          </p:cNvSpPr>
          <p:nvPr>
            <p:ph type="body" sz="quarter" idx="19"/>
          </p:nvPr>
        </p:nvSpPr>
        <p:spPr/>
        <p:txBody>
          <a:bodyPr/>
          <a:lstStyle/>
          <a:p>
            <a:endParaRPr lang="en-US"/>
          </a:p>
        </p:txBody>
      </p:sp>
      <p:cxnSp>
        <p:nvCxnSpPr>
          <p:cNvPr id="17" name="Straight Connector 16">
            <a:extLst>
              <a:ext uri="{FF2B5EF4-FFF2-40B4-BE49-F238E27FC236}">
                <a16:creationId xmlns:a16="http://schemas.microsoft.com/office/drawing/2014/main" id="{9305E257-8345-26D9-1E93-F346FDFD13EC}"/>
              </a:ext>
            </a:extLst>
          </p:cNvPr>
          <p:cNvCxnSpPr>
            <a:cxnSpLocks/>
          </p:cNvCxnSpPr>
          <p:nvPr/>
        </p:nvCxnSpPr>
        <p:spPr>
          <a:xfrm>
            <a:off x="554038" y="2271994"/>
            <a:ext cx="9678989" cy="9756"/>
          </a:xfrm>
          <a:prstGeom prst="line">
            <a:avLst/>
          </a:prstGeom>
          <a:ln w="12700">
            <a:solidFill>
              <a:srgbClr val="D7D8D7"/>
            </a:solidFill>
          </a:ln>
        </p:spPr>
        <p:style>
          <a:lnRef idx="1">
            <a:schemeClr val="dk1"/>
          </a:lnRef>
          <a:fillRef idx="0">
            <a:schemeClr val="dk1"/>
          </a:fillRef>
          <a:effectRef idx="0">
            <a:schemeClr val="dk1"/>
          </a:effectRef>
          <a:fontRef idx="minor">
            <a:schemeClr val="tx1"/>
          </a:fontRef>
        </p:style>
      </p:cxnSp>
      <p:pic>
        <p:nvPicPr>
          <p:cNvPr id="5" name="Picture 4" descr="A screenshot of a computer&#10;&#10;Description automatically generated">
            <a:extLst>
              <a:ext uri="{FF2B5EF4-FFF2-40B4-BE49-F238E27FC236}">
                <a16:creationId xmlns:a16="http://schemas.microsoft.com/office/drawing/2014/main" id="{1FB33235-D85D-F11A-671F-EF9A9CC4C105}"/>
              </a:ext>
            </a:extLst>
          </p:cNvPr>
          <p:cNvPicPr>
            <a:picLocks noChangeAspect="1"/>
          </p:cNvPicPr>
          <p:nvPr/>
        </p:nvPicPr>
        <p:blipFill>
          <a:blip r:embed="rId2"/>
          <a:stretch>
            <a:fillRect/>
          </a:stretch>
        </p:blipFill>
        <p:spPr>
          <a:xfrm>
            <a:off x="554038" y="1454150"/>
            <a:ext cx="10496550" cy="4276725"/>
          </a:xfrm>
          <a:prstGeom prst="rect">
            <a:avLst/>
          </a:prstGeom>
        </p:spPr>
      </p:pic>
    </p:spTree>
    <p:extLst>
      <p:ext uri="{BB962C8B-B14F-4D97-AF65-F5344CB8AC3E}">
        <p14:creationId xmlns:p14="http://schemas.microsoft.com/office/powerpoint/2010/main" val="15568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55151" y="2187147"/>
            <a:ext cx="5832889" cy="2446638"/>
          </a:xfrm>
        </p:spPr>
        <p:txBody>
          <a:bodyPr/>
          <a:lstStyle/>
          <a:p>
            <a:r>
              <a:rPr lang="en-US" dirty="0"/>
              <a:t>Economy, institutions and event risk</a:t>
            </a:r>
          </a:p>
        </p:txBody>
      </p:sp>
    </p:spTree>
    <p:extLst>
      <p:ext uri="{BB962C8B-B14F-4D97-AF65-F5344CB8AC3E}">
        <p14:creationId xmlns:p14="http://schemas.microsoft.com/office/powerpoint/2010/main" val="2259833587"/>
      </p:ext>
    </p:extLst>
  </p:cSld>
  <p:clrMapOvr>
    <a:masterClrMapping/>
  </p:clrMapOvr>
</p:sld>
</file>

<file path=ppt/theme/theme1.xml><?xml version="1.0" encoding="utf-8"?>
<a:theme xmlns:a="http://schemas.openxmlformats.org/drawingml/2006/main" name="Moody's">
  <a:themeElements>
    <a:clrScheme name="Moody's">
      <a:dk1>
        <a:srgbClr val="000000"/>
      </a:dk1>
      <a:lt1>
        <a:sysClr val="window" lastClr="FFFFFF"/>
      </a:lt1>
      <a:dk2>
        <a:srgbClr val="0A1264"/>
      </a:dk2>
      <a:lt2>
        <a:srgbClr val="D7D8D7"/>
      </a:lt2>
      <a:accent1>
        <a:srgbClr val="005EFF"/>
      </a:accent1>
      <a:accent2>
        <a:srgbClr val="35397E"/>
      </a:accent2>
      <a:accent3>
        <a:srgbClr val="7677A7"/>
      </a:accent3>
      <a:accent4>
        <a:srgbClr val="A2A2C4"/>
      </a:accent4>
      <a:accent5>
        <a:srgbClr val="CFD0E1"/>
      </a:accent5>
      <a:accent6>
        <a:srgbClr val="11174F"/>
      </a:accent6>
      <a:hlink>
        <a:srgbClr val="005EFF"/>
      </a:hlink>
      <a:folHlink>
        <a:srgbClr val="D9017A"/>
      </a:folHlink>
    </a:clrScheme>
    <a:fontScheme name="Moody's">
      <a:majorFont>
        <a:latin typeface="Financier Semibold"/>
        <a:ea typeface=""/>
        <a:cs typeface=""/>
      </a:majorFont>
      <a:minorFont>
        <a:latin typeface="GT America"/>
        <a:ea typeface=""/>
        <a:cs typeface=""/>
      </a:minorFont>
    </a:fontScheme>
    <a:fmtScheme name="Moody'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285750" indent="-285750" algn="l">
          <a:lnSpc>
            <a:spcPct val="101000"/>
          </a:lnSpc>
          <a:spcAft>
            <a:spcPts val="600"/>
          </a:spcAft>
          <a:buFont typeface="GT America" charset="0"/>
          <a:buChar char="→"/>
          <a:defRPr kumimoji="0" sz="1400" b="0" i="0" u="none" strike="noStrike" kern="1200" cap="none" spc="0" normalizeH="0" baseline="0" noProof="0" dirty="0" err="1" smtClean="0">
            <a:ln>
              <a:noFill/>
            </a:ln>
            <a:solidFill>
              <a:srgbClr val="000000"/>
            </a:solidFill>
            <a:effectLst/>
            <a:uLnTx/>
            <a:uFillTx/>
            <a:latin typeface="GT America Regular"/>
            <a:ea typeface="GT America Regular" charset="0"/>
            <a:cs typeface="GT America Regular" charset="0"/>
          </a:defRPr>
        </a:defPPr>
      </a:lstStyle>
    </a:txDef>
  </a:objectDefaults>
  <a:extraClrSchemeLst/>
  <a:custClrLst>
    <a:custClr name="Moody's Blue 02">
      <a:srgbClr val="CFD0E1"/>
    </a:custClr>
    <a:custClr name="Moody's Blue 04">
      <a:srgbClr val="A2A2C4"/>
    </a:custClr>
    <a:custClr name="Moody's Blue 06">
      <a:srgbClr val="7677A7"/>
    </a:custClr>
    <a:custClr name="Moody's Blue 09">
      <a:srgbClr val="35397E"/>
    </a:custClr>
    <a:custClr name="Moody's Blue 10">
      <a:srgbClr val="0A1264"/>
    </a:custClr>
    <a:custClr name="Moody's Blue 11">
      <a:srgbClr val="11174F"/>
    </a:custClr>
    <a:custClr name="Moody's Blue 12">
      <a:srgbClr val="040826"/>
    </a:custClr>
    <a:custClr name=" ">
      <a:srgbClr val="FFFFFF"/>
    </a:custClr>
    <a:custClr name=" ">
      <a:srgbClr val="FFFFFF"/>
    </a:custClr>
    <a:custClr name=" ">
      <a:srgbClr val="FFFFFF"/>
    </a:custClr>
    <a:custClr name="Bright Blue 03">
      <a:srgbClr val="9DC1FF"/>
    </a:custClr>
    <a:custClr name="Bright Blue 05">
      <a:srgbClr val="5996FF"/>
    </a:custClr>
    <a:custClr name="Bright Blue 06">
      <a:srgbClr val="347FFF"/>
    </a:custClr>
    <a:custClr name="Bright Blue 07">
      <a:srgbClr val="005EFF"/>
    </a:custClr>
    <a:custClr name="Bright Blue 09">
      <a:srgbClr val="0044B7"/>
    </a:custClr>
    <a:custClr name="Bright Blue 10">
      <a:srgbClr val="003590"/>
    </a:custClr>
    <a:custClr name="Bright Blue 11">
      <a:srgbClr val="00276A"/>
    </a:custClr>
    <a:custClr name=" ">
      <a:srgbClr val="FFFFFF"/>
    </a:custClr>
    <a:custClr name=" ">
      <a:srgbClr val="FFFFFF"/>
    </a:custClr>
    <a:custClr name=" ">
      <a:srgbClr val="FFFFFF"/>
    </a:custClr>
    <a:custClr name="Extra Light Grey 01">
      <a:srgbClr val="F0F0F1"/>
    </a:custClr>
    <a:custClr name="Light Grey 02">
      <a:srgbClr val="D7D8D7"/>
    </a:custClr>
    <a:custClr name="Medium Grey 04">
      <a:srgbClr val="A6A9AA"/>
    </a:custClr>
    <a:custClr name="Grey 06">
      <a:srgbClr val="75787B"/>
    </a:custClr>
    <a:custClr name="Dark Grey 08">
      <a:srgbClr val="4F5153"/>
    </a:custClr>
    <a:custClr name="Extra Dark Grey 10">
      <a:srgbClr val="292B2C"/>
    </a:custClr>
    <a:custClr name="Rich Black 12">
      <a:srgbClr val="000000"/>
    </a:custClr>
    <a:custClr name=" ">
      <a:srgbClr val="FFFFFF"/>
    </a:custClr>
    <a:custClr name=" ">
      <a:srgbClr val="FFFFFF"/>
    </a:custClr>
    <a:custClr name=" ">
      <a:srgbClr val="FFFFFF"/>
    </a:custClr>
    <a:custClr name="Red 08">
      <a:srgbClr val="BA0C2F"/>
    </a:custClr>
    <a:custClr name="Orange 06">
      <a:srgbClr val="E35205"/>
    </a:custClr>
    <a:custClr name="Yellow 03">
      <a:srgbClr val="FDDA25"/>
    </a:custClr>
    <a:custClr name="Green 04">
      <a:srgbClr val="78BE20"/>
    </a:custClr>
    <a:custClr name="Teal 06">
      <a:srgbClr val="008C95"/>
    </a:custClr>
    <a:custClr name="Purple 10">
      <a:srgbClr val="5C068C"/>
    </a:custClr>
    <a:custClr name="Magenta 07">
      <a:srgbClr val="D9017A"/>
    </a:custClr>
    <a:custClr name=" ">
      <a:srgbClr val="FFFFFF"/>
    </a:custClr>
    <a:custClr name=" ">
      <a:srgbClr val="FFFFFF"/>
    </a:custClr>
    <a:custClr name=" ">
      <a:srgbClr val="FFFFFF"/>
    </a:custClr>
    <a:custClr name="Red 01">
      <a:srgbClr val="F8E5E9"/>
    </a:custClr>
    <a:custClr name="Orange 01">
      <a:srgbClr val="FBE6DA"/>
    </a:custClr>
    <a:custClr name="Yellow 01">
      <a:srgbClr val="FDF3BD"/>
    </a:custClr>
    <a:custClr name="Green 01">
      <a:srgbClr val="DDF0CE"/>
    </a:custClr>
    <a:custClr name="Teal 01">
      <a:srgbClr val="D7EDEF"/>
    </a:custClr>
    <a:custClr name="Purple 01">
      <a:srgbClr val="EEE7F3"/>
    </a:custClr>
    <a:custClr name="Magenta 01">
      <a:srgbClr val="FDE3F2"/>
    </a:custClr>
    <a:custClr name=" ">
      <a:srgbClr val="FFFFFF"/>
    </a:custClr>
    <a:custClr name=" ">
      <a:srgbClr val="FFFFFF"/>
    </a:custClr>
    <a:custClr name=" ">
      <a:srgbClr val="FFFFFF"/>
    </a:custClr>
  </a:custClrLst>
  <a:extLst>
    <a:ext uri="{05A4C25C-085E-4340-85A3-A5531E510DB2}">
      <thm15:themeFamily xmlns:thm15="http://schemas.microsoft.com/office/thememl/2012/main" name="Moodys-Ratings_ppt_template_March2024_FOR_BYNDER" id="{9C716CF4-7F70-6B40-A1EC-72FE86AACD0F}" vid="{3E24A624-935E-3E48-904B-66F3956DDB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ap:Properties xmlns:vt="http://schemas.openxmlformats.org/officeDocument/2006/docPropsVTypes" xmlns:ap="http://schemas.openxmlformats.org/officeDocument/2006/extended-properties">
  <ap:Words>1562</ap:Words>
  <ap:PresentationFormat>Widescreen</ap:PresentationFormat>
  <ap:Paragraphs>154</ap:Paragraphs>
  <ap:Slides>21</ap:Slides>
  <ap:HiddenSlides>0</ap:HiddenSlides>
  <ap:MMClips>0</ap:MMClips>
  <ap:ScaleCrop>false</ap:ScaleCrop>
  <ap:HeadingPairs>
    <vt:vector baseType="variant" size="6">
      <vt:variant>
        <vt:lpstr>Fonts Used</vt:lpstr>
      </vt:variant>
      <vt:variant>
        <vt:i4>5</vt:i4>
      </vt:variant>
      <vt:variant>
        <vt:lpstr>Theme</vt:lpstr>
      </vt:variant>
      <vt:variant>
        <vt:i4>1</vt:i4>
      </vt:variant>
      <vt:variant>
        <vt:lpstr>Slide Titles</vt:lpstr>
      </vt:variant>
      <vt:variant>
        <vt:i4>21</vt:i4>
      </vt:variant>
    </vt:vector>
  </ap:HeadingPairs>
  <ap:TitlesOfParts>
    <vt:vector baseType="lpstr" size="27">
      <vt:lpstr>Financier Semibold</vt:lpstr>
      <vt:lpstr>Calibri</vt:lpstr>
      <vt:lpstr>GT America Regular</vt:lpstr>
      <vt:lpstr>GT America</vt:lpstr>
      <vt:lpstr>Arial</vt:lpstr>
      <vt:lpstr>Moody's</vt:lpstr>
      <vt:lpstr>Sovereign ratings and France’s (Aa3 stable) credit profile</vt:lpstr>
      <vt:lpstr>Agenda </vt:lpstr>
      <vt:lpstr>1. Moody’s Sovereign ratings, methodology and process </vt:lpstr>
      <vt:lpstr>Moody’s Sovereign Methodology</vt:lpstr>
      <vt:lpstr>Rating Committee and Decision Process</vt:lpstr>
      <vt:lpstr>Approach to Assessing Sovereign Credit Quality</vt:lpstr>
      <vt:lpstr>2. Focus on France’s (Aa3 stable) credit rating </vt:lpstr>
      <vt:lpstr>Rating history</vt:lpstr>
      <vt:lpstr>PowerPoint Presentation</vt:lpstr>
      <vt:lpstr>Economic Strength: “a1”</vt:lpstr>
      <vt:lpstr>Institutions and Governance Strength: “aa3”</vt:lpstr>
      <vt:lpstr>Susceptibility to Event Risk: “baa”</vt:lpstr>
      <vt:lpstr>PowerPoint Presentation</vt:lpstr>
      <vt:lpstr>Fiscal Strength: “a2”</vt:lpstr>
      <vt:lpstr>Fiscal Strength: “a2”</vt:lpstr>
      <vt:lpstr>Fiscal Strength: “a2”</vt:lpstr>
      <vt:lpstr>Fiscal Strength: “a2”</vt:lpstr>
      <vt:lpstr>Fiscal Strength: “a2”</vt:lpstr>
      <vt:lpstr>France’s rating peers</vt:lpstr>
      <vt:lpstr>PowerPoint Presentation</vt:lpstr>
      <vt:lpstr>PowerPoint Presentation</vt:lpstr>
    </vt:vector>
  </ap:TitlesOfParts>
  <ap:LinksUpToDate>false</ap:LinksUpToDate>
  <ap:SharedDoc>false</ap:SharedDoc>
</ap:Properties>
</file>

<file path=docProps/core.xml><?xml version="1.0" encoding="utf-8"?>
<coreProperties xmlns:dc="http://purl.org/dc/elements/1.1/" xmlns:dcterms="http://purl.org/dc/terms/" xmlns:xsi="http://www.w3.org/2001/XMLSchema-instance" xmlns="http://schemas.openxmlformats.org/package/2006/metadata/core-properties">
  <dc:title/>
  <dc:creator/>
  <lastModifiedBy/>
  <revision/>
  <dcterms:created xsi:type="dcterms:W3CDTF">2024-03-14T17:02:55.0000000Z</dcterms:created>
  <dcterms:modified xsi:type="dcterms:W3CDTF">2024-12-16T15:58:10.0000000Z</dcterms:modified>
  <dc:description/>
  <dc:subject/>
  <keywords/>
  <version/>
  <category>------------------------</category>
</coreProperties>
</file>