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8" r:id="rId1"/>
  </p:sldMasterIdLst>
  <p:notesMasterIdLst>
    <p:notesMasterId r:id="rId4"/>
  </p:notesMasterIdLst>
  <p:sldIdLst>
    <p:sldId id="256" r:id="rId2"/>
    <p:sldId id="257" r:id="rId3"/>
  </p:sldIdLst>
  <p:sldSz cx="30243463" cy="42773600"/>
  <p:notesSz cx="6858000" cy="9144000"/>
  <p:embeddedFontLst>
    <p:embeddedFont>
      <p:font typeface="Calibri" panose="020F0502020204030204" pitchFamily="34" charset="0"/>
      <p:regular r:id="rId5"/>
      <p:bold r:id="rId6"/>
      <p:italic r:id="rId7"/>
      <p:boldItalic r:id="rId8"/>
    </p:embeddedFont>
    <p:embeddedFont>
      <p:font typeface="Verdana" panose="020B0604030504040204" pitchFamily="34" charset="0"/>
      <p:regular r:id="rId9"/>
      <p:bold r:id="rId10"/>
      <p:italic r:id="rId11"/>
      <p:boldItalic r:id="rId12"/>
    </p:embeddedFont>
  </p:embeddedFontLst>
  <p:defaultTextStyle>
    <a:defPPr>
      <a:defRPr lang="nl-NL"/>
    </a:defPPr>
    <a:lvl1pPr algn="l" rtl="0" fontAlgn="base">
      <a:spcBef>
        <a:spcPct val="0"/>
      </a:spcBef>
      <a:spcAft>
        <a:spcPct val="0"/>
      </a:spcAft>
      <a:defRPr kern="1200">
        <a:solidFill>
          <a:schemeClr val="tx1"/>
        </a:solidFill>
        <a:latin typeface="Calibri" pitchFamily="34" charset="0"/>
        <a:ea typeface="+mn-ea"/>
        <a:cs typeface="+mn-cs"/>
      </a:defRPr>
    </a:lvl1pPr>
    <a:lvl2pPr marL="2086158" algn="l" rtl="0" fontAlgn="base">
      <a:spcBef>
        <a:spcPct val="0"/>
      </a:spcBef>
      <a:spcAft>
        <a:spcPct val="0"/>
      </a:spcAft>
      <a:defRPr kern="1200">
        <a:solidFill>
          <a:schemeClr val="tx1"/>
        </a:solidFill>
        <a:latin typeface="Calibri" pitchFamily="34" charset="0"/>
        <a:ea typeface="+mn-ea"/>
        <a:cs typeface="+mn-cs"/>
      </a:defRPr>
    </a:lvl2pPr>
    <a:lvl3pPr marL="4172316" algn="l" rtl="0" fontAlgn="base">
      <a:spcBef>
        <a:spcPct val="0"/>
      </a:spcBef>
      <a:spcAft>
        <a:spcPct val="0"/>
      </a:spcAft>
      <a:defRPr kern="1200">
        <a:solidFill>
          <a:schemeClr val="tx1"/>
        </a:solidFill>
        <a:latin typeface="Calibri" pitchFamily="34" charset="0"/>
        <a:ea typeface="+mn-ea"/>
        <a:cs typeface="+mn-cs"/>
      </a:defRPr>
    </a:lvl3pPr>
    <a:lvl4pPr marL="6258474" algn="l" rtl="0" fontAlgn="base">
      <a:spcBef>
        <a:spcPct val="0"/>
      </a:spcBef>
      <a:spcAft>
        <a:spcPct val="0"/>
      </a:spcAft>
      <a:defRPr kern="1200">
        <a:solidFill>
          <a:schemeClr val="tx1"/>
        </a:solidFill>
        <a:latin typeface="Calibri" pitchFamily="34" charset="0"/>
        <a:ea typeface="+mn-ea"/>
        <a:cs typeface="+mn-cs"/>
      </a:defRPr>
    </a:lvl4pPr>
    <a:lvl5pPr marL="8344632" algn="l" rtl="0" fontAlgn="base">
      <a:spcBef>
        <a:spcPct val="0"/>
      </a:spcBef>
      <a:spcAft>
        <a:spcPct val="0"/>
      </a:spcAft>
      <a:defRPr kern="1200">
        <a:solidFill>
          <a:schemeClr val="tx1"/>
        </a:solidFill>
        <a:latin typeface="Calibri" pitchFamily="34" charset="0"/>
        <a:ea typeface="+mn-ea"/>
        <a:cs typeface="+mn-cs"/>
      </a:defRPr>
    </a:lvl5pPr>
    <a:lvl6pPr marL="10430789" algn="l" defTabSz="4172316" rtl="0" eaLnBrk="1" latinLnBrk="0" hangingPunct="1">
      <a:defRPr kern="1200">
        <a:solidFill>
          <a:schemeClr val="tx1"/>
        </a:solidFill>
        <a:latin typeface="Calibri" pitchFamily="34" charset="0"/>
        <a:ea typeface="+mn-ea"/>
        <a:cs typeface="+mn-cs"/>
      </a:defRPr>
    </a:lvl6pPr>
    <a:lvl7pPr marL="12516947" algn="l" defTabSz="4172316" rtl="0" eaLnBrk="1" latinLnBrk="0" hangingPunct="1">
      <a:defRPr kern="1200">
        <a:solidFill>
          <a:schemeClr val="tx1"/>
        </a:solidFill>
        <a:latin typeface="Calibri" pitchFamily="34" charset="0"/>
        <a:ea typeface="+mn-ea"/>
        <a:cs typeface="+mn-cs"/>
      </a:defRPr>
    </a:lvl7pPr>
    <a:lvl8pPr marL="14603105" algn="l" defTabSz="4172316" rtl="0" eaLnBrk="1" latinLnBrk="0" hangingPunct="1">
      <a:defRPr kern="1200">
        <a:solidFill>
          <a:schemeClr val="tx1"/>
        </a:solidFill>
        <a:latin typeface="Calibri" pitchFamily="34" charset="0"/>
        <a:ea typeface="+mn-ea"/>
        <a:cs typeface="+mn-cs"/>
      </a:defRPr>
    </a:lvl8pPr>
    <a:lvl9pPr marL="16689263" algn="l" defTabSz="4172316"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680">
          <p15:clr>
            <a:srgbClr val="A4A3A4"/>
          </p15:clr>
        </p15:guide>
        <p15:guide id="2" orient="horz" pos="7259">
          <p15:clr>
            <a:srgbClr val="A4A3A4"/>
          </p15:clr>
        </p15:guide>
        <p15:guide id="3" orient="horz" pos="26263">
          <p15:clr>
            <a:srgbClr val="A4A3A4"/>
          </p15:clr>
        </p15:guide>
        <p15:guide id="4" orient="horz" pos="5313">
          <p15:clr>
            <a:srgbClr val="A4A3A4"/>
          </p15:clr>
        </p15:guide>
        <p15:guide id="5" orient="horz" pos="5952">
          <p15:clr>
            <a:srgbClr val="A4A3A4"/>
          </p15:clr>
        </p15:guide>
        <p15:guide id="6" pos="682">
          <p15:clr>
            <a:srgbClr val="A4A3A4"/>
          </p15:clr>
        </p15:guide>
        <p15:guide id="7" pos="18369">
          <p15:clr>
            <a:srgbClr val="A4A3A4"/>
          </p15:clr>
        </p15:guide>
        <p15:guide id="8" pos="9255">
          <p15:clr>
            <a:srgbClr val="A4A3A4"/>
          </p15:clr>
        </p15:guide>
        <p15:guide id="9" pos="9798">
          <p15:clr>
            <a:srgbClr val="A4A3A4"/>
          </p15:clr>
        </p15:guide>
        <p15:guide id="10" pos="3175">
          <p15:clr>
            <a:srgbClr val="A4A3A4"/>
          </p15:clr>
        </p15:guide>
        <p15:guide id="11" pos="3719">
          <p15:clr>
            <a:srgbClr val="A4A3A4"/>
          </p15:clr>
        </p15:guide>
        <p15:guide id="12" pos="6216">
          <p15:clr>
            <a:srgbClr val="A4A3A4"/>
          </p15:clr>
        </p15:guide>
        <p15:guide id="13" pos="6760">
          <p15:clr>
            <a:srgbClr val="A4A3A4"/>
          </p15:clr>
        </p15:guide>
        <p15:guide id="14" pos="5237">
          <p15:clr>
            <a:srgbClr val="A4A3A4"/>
          </p15:clr>
        </p15:guide>
        <p15:guide id="15" pos="4696">
          <p15:clr>
            <a:srgbClr val="A4A3A4"/>
          </p15:clr>
        </p15:guide>
        <p15:guide id="16" pos="12834">
          <p15:clr>
            <a:srgbClr val="A4A3A4"/>
          </p15:clr>
        </p15:guide>
        <p15:guide id="17" pos="12294">
          <p15:clr>
            <a:srgbClr val="A4A3A4"/>
          </p15:clr>
        </p15:guide>
        <p15:guide id="18" pos="15330">
          <p15:clr>
            <a:srgbClr val="A4A3A4"/>
          </p15:clr>
        </p15:guide>
        <p15:guide id="19" pos="15876">
          <p15:clr>
            <a:srgbClr val="A4A3A4"/>
          </p15:clr>
        </p15:guide>
        <p15:guide id="20" pos="13815">
          <p15:clr>
            <a:srgbClr val="A4A3A4"/>
          </p15:clr>
        </p15:guide>
        <p15:guide id="21" pos="1435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3F9C35"/>
    <a:srgbClr val="FFFFFF"/>
    <a:srgbClr val="34B233"/>
    <a:srgbClr val="000000"/>
    <a:srgbClr val="292929"/>
    <a:srgbClr val="D5D2CA"/>
    <a:srgbClr val="005172"/>
    <a:srgbClr val="6AAD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E04B9E-9D71-4D8B-B13B-B6D1D1DF77B6}" v="8" dt="2022-11-07T14:02:57.699"/>
  </p1510:revLst>
</p1510:revInfo>
</file>

<file path=ppt/tableStyles.xml><?xml version="1.0" encoding="utf-8"?>
<a:tblStyleLst xmlns:a="http://schemas.openxmlformats.org/drawingml/2006/main" def="{E8034E78-7F5D-4C2E-B375-FC64B27BC917}">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38B1855-1B75-4FBE-930C-398BA8C253C6}" styleName="Stijl, thema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8034E78-7F5D-4C2E-B375-FC64B27BC917}" styleName="Stijl, donker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202B0CA-FC54-4496-8BCA-5EF66A818D29}" styleName="Stijl, donker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18603FDC-E32A-4AB5-989C-0864C3EAD2B8}" styleName="Stijl, thema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B344D84-9AFB-497E-A393-DC336BA19D2E}" styleName="Stijl, gemiddeld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Stijl, gemiddeld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Stijl, gemiddeld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Stijl, gemiddeld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9631B5-78F2-41C9-869B-9F39066F8104}" styleName="Stijl, gemiddeld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Stijl, gemiddeld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Stijl, gemiddeld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D27102A9-8310-4765-A935-A1911B00CA55}" styleName="Stijl, licht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3296810-A885-4BE3-A3E7-6D5BEEA58F35}" styleName="Stijl, gemiddeld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Stijl, gemiddeld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8FD4443E-F989-4FC4-A0C8-D5A2AF1F390B}" styleName="Stijl, donker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Stijl, donker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Stijl, donker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Stijl, donker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Stijl, donker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ijl, gemiddeld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Stijl, gemiddeld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Stijl, gemiddeld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1" autoAdjust="0"/>
    <p:restoredTop sz="98422" autoAdjust="0"/>
  </p:normalViewPr>
  <p:slideViewPr>
    <p:cSldViewPr snapToGrid="0" showGuides="1">
      <p:cViewPr varScale="1">
        <p:scale>
          <a:sx n="19" d="100"/>
          <a:sy n="19" d="100"/>
        </p:scale>
        <p:origin x="2874" y="54"/>
      </p:cViewPr>
      <p:guideLst>
        <p:guide orient="horz" pos="680"/>
        <p:guide orient="horz" pos="7259"/>
        <p:guide orient="horz" pos="26263"/>
        <p:guide orient="horz" pos="5313"/>
        <p:guide orient="horz" pos="5952"/>
        <p:guide pos="682"/>
        <p:guide pos="18369"/>
        <p:guide pos="9255"/>
        <p:guide pos="9798"/>
        <p:guide pos="3175"/>
        <p:guide pos="3719"/>
        <p:guide pos="6216"/>
        <p:guide pos="6760"/>
        <p:guide pos="5237"/>
        <p:guide pos="4696"/>
        <p:guide pos="12834"/>
        <p:guide pos="12294"/>
        <p:guide pos="15330"/>
        <p:guide pos="15876"/>
        <p:guide pos="13815"/>
        <p:guide pos="14354"/>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font" Target="fonts/font8.fntdata"/><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theme" Target="theme/theme1.xml"/><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rot, Dolfi" userId="93e1ee48-db24-47b7-9c6c-d10c321a963c" providerId="ADAL" clId="{4E953BCA-4F7B-42B9-A016-7AD13AD93BD8}"/>
    <pc:docChg chg="modSld">
      <pc:chgData name="Debrot, Dolfi" userId="93e1ee48-db24-47b7-9c6c-d10c321a963c" providerId="ADAL" clId="{4E953BCA-4F7B-42B9-A016-7AD13AD93BD8}" dt="2022-11-07T15:45:53.196" v="22" actId="20577"/>
      <pc:docMkLst>
        <pc:docMk/>
      </pc:docMkLst>
      <pc:sldChg chg="modSp mod">
        <pc:chgData name="Debrot, Dolfi" userId="93e1ee48-db24-47b7-9c6c-d10c321a963c" providerId="ADAL" clId="{4E953BCA-4F7B-42B9-A016-7AD13AD93BD8}" dt="2022-11-07T15:45:53.196" v="22" actId="20577"/>
        <pc:sldMkLst>
          <pc:docMk/>
          <pc:sldMk cId="3024684331" sldId="257"/>
        </pc:sldMkLst>
        <pc:spChg chg="mod">
          <ac:chgData name="Debrot, Dolfi" userId="93e1ee48-db24-47b7-9c6c-d10c321a963c" providerId="ADAL" clId="{4E953BCA-4F7B-42B9-A016-7AD13AD93BD8}" dt="2022-11-07T15:45:53.196" v="22" actId="20577"/>
          <ac:spMkLst>
            <pc:docMk/>
            <pc:sldMk cId="3024684331" sldId="257"/>
            <ac:spMk id="39" creationId="{2860435E-7B02-4DB8-867E-78ED0502B3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53F74B-A766-43FB-8006-60B8A5AD3F0C}" type="datetimeFigureOut">
              <a:rPr lang="nl-NL" smtClean="0"/>
              <a:t>8-11-2022</a:t>
            </a:fld>
            <a:endParaRPr lang="nl-NL" dirty="0"/>
          </a:p>
        </p:txBody>
      </p:sp>
      <p:sp>
        <p:nvSpPr>
          <p:cNvPr id="4" name="Tijdelijke aanduiding voor dia-afbeelding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60470B-77CA-4AF0-9894-7B9194410B60}" type="slidenum">
              <a:rPr lang="nl-NL" smtClean="0"/>
              <a:t>‹nr.›</a:t>
            </a:fld>
            <a:endParaRPr lang="nl-NL" dirty="0"/>
          </a:p>
        </p:txBody>
      </p:sp>
    </p:spTree>
    <p:extLst>
      <p:ext uri="{BB962C8B-B14F-4D97-AF65-F5344CB8AC3E}">
        <p14:creationId xmlns:p14="http://schemas.microsoft.com/office/powerpoint/2010/main" val="1309602673"/>
      </p:ext>
    </p:extLst>
  </p:cSld>
  <p:clrMap bg1="lt1" tx1="dk1" bg2="lt2" tx2="dk2" accent1="accent1" accent2="accent2" accent3="accent3" accent4="accent4" accent5="accent5" accent6="accent6" hlink="hlink" folHlink="folHlink"/>
  <p:notesStyle>
    <a:lvl1pPr marL="0" algn="l" defTabSz="4172316" rtl="0" eaLnBrk="1" latinLnBrk="0" hangingPunct="1">
      <a:defRPr sz="5500" kern="1200">
        <a:solidFill>
          <a:schemeClr val="tx1"/>
        </a:solidFill>
        <a:latin typeface="+mn-lt"/>
        <a:ea typeface="+mn-ea"/>
        <a:cs typeface="+mn-cs"/>
      </a:defRPr>
    </a:lvl1pPr>
    <a:lvl2pPr marL="2086158" algn="l" defTabSz="4172316" rtl="0" eaLnBrk="1" latinLnBrk="0" hangingPunct="1">
      <a:defRPr sz="5500" kern="1200">
        <a:solidFill>
          <a:schemeClr val="tx1"/>
        </a:solidFill>
        <a:latin typeface="+mn-lt"/>
        <a:ea typeface="+mn-ea"/>
        <a:cs typeface="+mn-cs"/>
      </a:defRPr>
    </a:lvl2pPr>
    <a:lvl3pPr marL="4172316" algn="l" defTabSz="4172316" rtl="0" eaLnBrk="1" latinLnBrk="0" hangingPunct="1">
      <a:defRPr sz="5500" kern="1200">
        <a:solidFill>
          <a:schemeClr val="tx1"/>
        </a:solidFill>
        <a:latin typeface="+mn-lt"/>
        <a:ea typeface="+mn-ea"/>
        <a:cs typeface="+mn-cs"/>
      </a:defRPr>
    </a:lvl3pPr>
    <a:lvl4pPr marL="6258474" algn="l" defTabSz="4172316" rtl="0" eaLnBrk="1" latinLnBrk="0" hangingPunct="1">
      <a:defRPr sz="5500" kern="1200">
        <a:solidFill>
          <a:schemeClr val="tx1"/>
        </a:solidFill>
        <a:latin typeface="+mn-lt"/>
        <a:ea typeface="+mn-ea"/>
        <a:cs typeface="+mn-cs"/>
      </a:defRPr>
    </a:lvl4pPr>
    <a:lvl5pPr marL="8344632" algn="l" defTabSz="4172316" rtl="0" eaLnBrk="1" latinLnBrk="0" hangingPunct="1">
      <a:defRPr sz="5500" kern="1200">
        <a:solidFill>
          <a:schemeClr val="tx1"/>
        </a:solidFill>
        <a:latin typeface="+mn-lt"/>
        <a:ea typeface="+mn-ea"/>
        <a:cs typeface="+mn-cs"/>
      </a:defRPr>
    </a:lvl5pPr>
    <a:lvl6pPr marL="10430789" algn="l" defTabSz="4172316" rtl="0" eaLnBrk="1" latinLnBrk="0" hangingPunct="1">
      <a:defRPr sz="5500" kern="1200">
        <a:solidFill>
          <a:schemeClr val="tx1"/>
        </a:solidFill>
        <a:latin typeface="+mn-lt"/>
        <a:ea typeface="+mn-ea"/>
        <a:cs typeface="+mn-cs"/>
      </a:defRPr>
    </a:lvl6pPr>
    <a:lvl7pPr marL="12516947" algn="l" defTabSz="4172316" rtl="0" eaLnBrk="1" latinLnBrk="0" hangingPunct="1">
      <a:defRPr sz="5500" kern="1200">
        <a:solidFill>
          <a:schemeClr val="tx1"/>
        </a:solidFill>
        <a:latin typeface="+mn-lt"/>
        <a:ea typeface="+mn-ea"/>
        <a:cs typeface="+mn-cs"/>
      </a:defRPr>
    </a:lvl7pPr>
    <a:lvl8pPr marL="14603105" algn="l" defTabSz="4172316" rtl="0" eaLnBrk="1" latinLnBrk="0" hangingPunct="1">
      <a:defRPr sz="5500" kern="1200">
        <a:solidFill>
          <a:schemeClr val="tx1"/>
        </a:solidFill>
        <a:latin typeface="+mn-lt"/>
        <a:ea typeface="+mn-ea"/>
        <a:cs typeface="+mn-cs"/>
      </a:defRPr>
    </a:lvl8pPr>
    <a:lvl9pPr marL="16689263" algn="l" defTabSz="4172316" rtl="0" eaLnBrk="1" latinLnBrk="0" hangingPunct="1">
      <a:defRPr sz="5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760470B-77CA-4AF0-9894-7B9194410B60}" type="slidenum">
              <a:rPr lang="nl-NL" smtClean="0"/>
              <a:t>1</a:t>
            </a:fld>
            <a:endParaRPr lang="nl-NL" dirty="0"/>
          </a:p>
        </p:txBody>
      </p:sp>
    </p:spTree>
    <p:extLst>
      <p:ext uri="{BB962C8B-B14F-4D97-AF65-F5344CB8AC3E}">
        <p14:creationId xmlns:p14="http://schemas.microsoft.com/office/powerpoint/2010/main" val="2295754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760470B-77CA-4AF0-9894-7B9194410B60}" type="slidenum">
              <a:rPr lang="nl-NL" smtClean="0"/>
              <a:t>2</a:t>
            </a:fld>
            <a:endParaRPr lang="nl-NL" dirty="0"/>
          </a:p>
        </p:txBody>
      </p:sp>
    </p:spTree>
    <p:extLst>
      <p:ext uri="{BB962C8B-B14F-4D97-AF65-F5344CB8AC3E}">
        <p14:creationId xmlns:p14="http://schemas.microsoft.com/office/powerpoint/2010/main" val="97694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ard groen">
    <p:spTree>
      <p:nvGrpSpPr>
        <p:cNvPr id="1" name=""/>
        <p:cNvGrpSpPr/>
        <p:nvPr/>
      </p:nvGrpSpPr>
      <p:grpSpPr>
        <a:xfrm>
          <a:off x="0" y="0"/>
          <a:ext cx="0" cy="0"/>
          <a:chOff x="0" y="0"/>
          <a:chExt cx="0" cy="0"/>
        </a:xfrm>
      </p:grpSpPr>
      <p:sp>
        <p:nvSpPr>
          <p:cNvPr id="8" name="Rechthoek 7"/>
          <p:cNvSpPr/>
          <p:nvPr userDrawn="1"/>
        </p:nvSpPr>
        <p:spPr>
          <a:xfrm>
            <a:off x="1080000" y="1079500"/>
            <a:ext cx="28080000" cy="871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ctrTitle"/>
          </p:nvPr>
        </p:nvSpPr>
        <p:spPr>
          <a:xfrm>
            <a:off x="1080001" y="5040000"/>
            <a:ext cx="28080788" cy="3026980"/>
          </a:xfrm>
          <a:prstGeom prst="rect">
            <a:avLst/>
          </a:prstGeom>
        </p:spPr>
        <p:txBody>
          <a:bodyPr lIns="540000" tIns="0" rIns="540000" bIns="0" anchor="t" anchorCtr="0">
            <a:noAutofit/>
          </a:bodyPr>
          <a:lstStyle>
            <a:lvl1pPr algn="l">
              <a:lnSpc>
                <a:spcPts val="10500"/>
              </a:lnSpc>
              <a:defRPr sz="8800">
                <a:solidFill>
                  <a:schemeClr val="bg1"/>
                </a:solidFill>
                <a:latin typeface="+mn-lt"/>
              </a:defRPr>
            </a:lvl1pPr>
          </a:lstStyle>
          <a:p>
            <a:r>
              <a:rPr lang="nl-NL" dirty="0"/>
              <a:t>Klik om de stijl te bewerken</a:t>
            </a:r>
          </a:p>
        </p:txBody>
      </p:sp>
      <p:sp>
        <p:nvSpPr>
          <p:cNvPr id="3" name="Ondertitel 2"/>
          <p:cNvSpPr>
            <a:spLocks noGrp="1"/>
          </p:cNvSpPr>
          <p:nvPr>
            <p:ph type="subTitle" idx="1"/>
          </p:nvPr>
        </p:nvSpPr>
        <p:spPr>
          <a:xfrm>
            <a:off x="1080000" y="8154000"/>
            <a:ext cx="28082875" cy="1276350"/>
          </a:xfrm>
          <a:prstGeom prst="rect">
            <a:avLst/>
          </a:prstGeom>
        </p:spPr>
        <p:txBody>
          <a:bodyPr lIns="540000" tIns="0" rIns="540000" bIns="0" anchor="b" anchorCtr="0">
            <a:noAutofit/>
          </a:bodyPr>
          <a:lstStyle>
            <a:lvl1pPr marL="0" indent="0" algn="l">
              <a:lnSpc>
                <a:spcPts val="4200"/>
              </a:lnSpc>
              <a:spcBef>
                <a:spcPts val="0"/>
              </a:spcBef>
              <a:buNone/>
              <a:defRPr sz="3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p>
        </p:txBody>
      </p:sp>
      <p:grpSp>
        <p:nvGrpSpPr>
          <p:cNvPr id="30" name="Groep 29"/>
          <p:cNvGrpSpPr>
            <a:grpSpLocks noChangeAspect="1"/>
          </p:cNvGrpSpPr>
          <p:nvPr userDrawn="1"/>
        </p:nvGrpSpPr>
        <p:grpSpPr>
          <a:xfrm>
            <a:off x="1636853" y="1806739"/>
            <a:ext cx="9798749" cy="1908000"/>
            <a:chOff x="366713" y="4071938"/>
            <a:chExt cx="6432550" cy="1252538"/>
          </a:xfrm>
          <a:solidFill>
            <a:schemeClr val="bg1"/>
          </a:solidFill>
        </p:grpSpPr>
        <p:sp>
          <p:nvSpPr>
            <p:cNvPr id="31" name="Freeform 44"/>
            <p:cNvSpPr>
              <a:spLocks noEditPoints="1"/>
            </p:cNvSpPr>
            <p:nvPr/>
          </p:nvSpPr>
          <p:spPr bwMode="auto">
            <a:xfrm>
              <a:off x="366713" y="4071938"/>
              <a:ext cx="1787525" cy="1252538"/>
            </a:xfrm>
            <a:custGeom>
              <a:avLst/>
              <a:gdLst>
                <a:gd name="T0" fmla="*/ 6631 w 8601"/>
                <a:gd name="T1" fmla="*/ 0 h 6024"/>
                <a:gd name="T2" fmla="*/ 1760 w 8601"/>
                <a:gd name="T3" fmla="*/ 3829 h 6024"/>
                <a:gd name="T4" fmla="*/ 262 w 8601"/>
                <a:gd name="T5" fmla="*/ 4000 h 6024"/>
                <a:gd name="T6" fmla="*/ 232 w 8601"/>
                <a:gd name="T7" fmla="*/ 4204 h 6024"/>
                <a:gd name="T8" fmla="*/ 194 w 8601"/>
                <a:gd name="T9" fmla="*/ 4322 h 6024"/>
                <a:gd name="T10" fmla="*/ 21 w 8601"/>
                <a:gd name="T11" fmla="*/ 4589 h 6024"/>
                <a:gd name="T12" fmla="*/ 583 w 8601"/>
                <a:gd name="T13" fmla="*/ 5185 h 6024"/>
                <a:gd name="T14" fmla="*/ 722 w 8601"/>
                <a:gd name="T15" fmla="*/ 5327 h 6024"/>
                <a:gd name="T16" fmla="*/ 603 w 8601"/>
                <a:gd name="T17" fmla="*/ 5463 h 6024"/>
                <a:gd name="T18" fmla="*/ 637 w 8601"/>
                <a:gd name="T19" fmla="*/ 5601 h 6024"/>
                <a:gd name="T20" fmla="*/ 1110 w 8601"/>
                <a:gd name="T21" fmla="*/ 5751 h 6024"/>
                <a:gd name="T22" fmla="*/ 5306 w 8601"/>
                <a:gd name="T23" fmla="*/ 5275 h 6024"/>
                <a:gd name="T24" fmla="*/ 4037 w 8601"/>
                <a:gd name="T25" fmla="*/ 5145 h 6024"/>
                <a:gd name="T26" fmla="*/ 6320 w 8601"/>
                <a:gd name="T27" fmla="*/ 5176 h 6024"/>
                <a:gd name="T28" fmla="*/ 7032 w 8601"/>
                <a:gd name="T29" fmla="*/ 5358 h 6024"/>
                <a:gd name="T30" fmla="*/ 6959 w 8601"/>
                <a:gd name="T31" fmla="*/ 5422 h 6024"/>
                <a:gd name="T32" fmla="*/ 4648 w 8601"/>
                <a:gd name="T33" fmla="*/ 5548 h 6024"/>
                <a:gd name="T34" fmla="*/ 7653 w 8601"/>
                <a:gd name="T35" fmla="*/ 5965 h 6024"/>
                <a:gd name="T36" fmla="*/ 7938 w 8601"/>
                <a:gd name="T37" fmla="*/ 5623 h 6024"/>
                <a:gd name="T38" fmla="*/ 8102 w 8601"/>
                <a:gd name="T39" fmla="*/ 5531 h 6024"/>
                <a:gd name="T40" fmla="*/ 8361 w 8601"/>
                <a:gd name="T41" fmla="*/ 5413 h 6024"/>
                <a:gd name="T42" fmla="*/ 8330 w 8601"/>
                <a:gd name="T43" fmla="*/ 5064 h 6024"/>
                <a:gd name="T44" fmla="*/ 8187 w 8601"/>
                <a:gd name="T45" fmla="*/ 4879 h 6024"/>
                <a:gd name="T46" fmla="*/ 8422 w 8601"/>
                <a:gd name="T47" fmla="*/ 4614 h 6024"/>
                <a:gd name="T48" fmla="*/ 8301 w 8601"/>
                <a:gd name="T49" fmla="*/ 4078 h 6024"/>
                <a:gd name="T50" fmla="*/ 6631 w 8601"/>
                <a:gd name="T51" fmla="*/ 3832 h 6024"/>
                <a:gd name="T52" fmla="*/ 3495 w 8601"/>
                <a:gd name="T53" fmla="*/ 1751 h 6024"/>
                <a:gd name="T54" fmla="*/ 4896 w 8601"/>
                <a:gd name="T55" fmla="*/ 3783 h 6024"/>
                <a:gd name="T56" fmla="*/ 5081 w 8601"/>
                <a:gd name="T57" fmla="*/ 4251 h 6024"/>
                <a:gd name="T58" fmla="*/ 3310 w 8601"/>
                <a:gd name="T59" fmla="*/ 1565 h 6024"/>
                <a:gd name="T60" fmla="*/ 2135 w 8601"/>
                <a:gd name="T61" fmla="*/ 4251 h 6024"/>
                <a:gd name="T62" fmla="*/ 1945 w 8601"/>
                <a:gd name="T63" fmla="*/ 187 h 6024"/>
                <a:gd name="T64" fmla="*/ 6446 w 8601"/>
                <a:gd name="T65" fmla="*/ 4251 h 6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601" h="6024">
                  <a:moveTo>
                    <a:pt x="6631" y="3832"/>
                  </a:moveTo>
                  <a:cubicBezTo>
                    <a:pt x="6631" y="0"/>
                    <a:pt x="6631" y="0"/>
                    <a:pt x="6631" y="0"/>
                  </a:cubicBezTo>
                  <a:cubicBezTo>
                    <a:pt x="1760" y="0"/>
                    <a:pt x="1760" y="0"/>
                    <a:pt x="1760" y="0"/>
                  </a:cubicBezTo>
                  <a:cubicBezTo>
                    <a:pt x="1760" y="3829"/>
                    <a:pt x="1760" y="3829"/>
                    <a:pt x="1760" y="3829"/>
                  </a:cubicBezTo>
                  <a:cubicBezTo>
                    <a:pt x="1557" y="3845"/>
                    <a:pt x="1557" y="3845"/>
                    <a:pt x="1557" y="3845"/>
                  </a:cubicBezTo>
                  <a:cubicBezTo>
                    <a:pt x="775" y="3899"/>
                    <a:pt x="262" y="4000"/>
                    <a:pt x="262" y="4000"/>
                  </a:cubicBezTo>
                  <a:cubicBezTo>
                    <a:pt x="262" y="4000"/>
                    <a:pt x="174" y="4073"/>
                    <a:pt x="163" y="4080"/>
                  </a:cubicBezTo>
                  <a:cubicBezTo>
                    <a:pt x="64" y="4147"/>
                    <a:pt x="165" y="4171"/>
                    <a:pt x="232" y="4204"/>
                  </a:cubicBezTo>
                  <a:cubicBezTo>
                    <a:pt x="258" y="4217"/>
                    <a:pt x="260" y="4224"/>
                    <a:pt x="250" y="4251"/>
                  </a:cubicBezTo>
                  <a:cubicBezTo>
                    <a:pt x="243" y="4273"/>
                    <a:pt x="182" y="4285"/>
                    <a:pt x="194" y="4322"/>
                  </a:cubicBezTo>
                  <a:cubicBezTo>
                    <a:pt x="218" y="4398"/>
                    <a:pt x="329" y="4325"/>
                    <a:pt x="322" y="4426"/>
                  </a:cubicBezTo>
                  <a:cubicBezTo>
                    <a:pt x="314" y="4545"/>
                    <a:pt x="48" y="4478"/>
                    <a:pt x="21" y="4589"/>
                  </a:cubicBezTo>
                  <a:cubicBezTo>
                    <a:pt x="0" y="4676"/>
                    <a:pt x="119" y="4596"/>
                    <a:pt x="118" y="4764"/>
                  </a:cubicBezTo>
                  <a:cubicBezTo>
                    <a:pt x="116" y="4932"/>
                    <a:pt x="239" y="5099"/>
                    <a:pt x="583" y="5185"/>
                  </a:cubicBezTo>
                  <a:cubicBezTo>
                    <a:pt x="665" y="5205"/>
                    <a:pt x="1048" y="5198"/>
                    <a:pt x="851" y="5312"/>
                  </a:cubicBezTo>
                  <a:cubicBezTo>
                    <a:pt x="827" y="5326"/>
                    <a:pt x="748" y="5324"/>
                    <a:pt x="722" y="5327"/>
                  </a:cubicBezTo>
                  <a:cubicBezTo>
                    <a:pt x="684" y="5330"/>
                    <a:pt x="597" y="5326"/>
                    <a:pt x="573" y="5361"/>
                  </a:cubicBezTo>
                  <a:cubicBezTo>
                    <a:pt x="536" y="5415"/>
                    <a:pt x="615" y="5413"/>
                    <a:pt x="603" y="5463"/>
                  </a:cubicBezTo>
                  <a:cubicBezTo>
                    <a:pt x="558" y="5469"/>
                    <a:pt x="462" y="5467"/>
                    <a:pt x="504" y="5543"/>
                  </a:cubicBezTo>
                  <a:cubicBezTo>
                    <a:pt x="526" y="5582"/>
                    <a:pt x="596" y="5603"/>
                    <a:pt x="637" y="5601"/>
                  </a:cubicBezTo>
                  <a:cubicBezTo>
                    <a:pt x="851" y="5589"/>
                    <a:pt x="821" y="5608"/>
                    <a:pt x="888" y="5616"/>
                  </a:cubicBezTo>
                  <a:cubicBezTo>
                    <a:pt x="768" y="5639"/>
                    <a:pt x="660" y="5763"/>
                    <a:pt x="1110" y="5751"/>
                  </a:cubicBezTo>
                  <a:cubicBezTo>
                    <a:pt x="1120" y="5819"/>
                    <a:pt x="1242" y="5812"/>
                    <a:pt x="1283" y="5803"/>
                  </a:cubicBezTo>
                  <a:cubicBezTo>
                    <a:pt x="4086" y="5182"/>
                    <a:pt x="5298" y="5447"/>
                    <a:pt x="5306" y="5275"/>
                  </a:cubicBezTo>
                  <a:cubicBezTo>
                    <a:pt x="5267" y="5190"/>
                    <a:pt x="4872" y="5199"/>
                    <a:pt x="4807" y="5196"/>
                  </a:cubicBezTo>
                  <a:cubicBezTo>
                    <a:pt x="4550" y="5184"/>
                    <a:pt x="4005" y="5211"/>
                    <a:pt x="4037" y="5145"/>
                  </a:cubicBezTo>
                  <a:cubicBezTo>
                    <a:pt x="4051" y="4992"/>
                    <a:pt x="6892" y="5030"/>
                    <a:pt x="6559" y="5125"/>
                  </a:cubicBezTo>
                  <a:cubicBezTo>
                    <a:pt x="6544" y="5130"/>
                    <a:pt x="6345" y="5163"/>
                    <a:pt x="6320" y="5176"/>
                  </a:cubicBezTo>
                  <a:cubicBezTo>
                    <a:pt x="6165" y="5258"/>
                    <a:pt x="6755" y="5275"/>
                    <a:pt x="6817" y="5280"/>
                  </a:cubicBezTo>
                  <a:cubicBezTo>
                    <a:pt x="6887" y="5287"/>
                    <a:pt x="7064" y="5281"/>
                    <a:pt x="7032" y="5358"/>
                  </a:cubicBezTo>
                  <a:cubicBezTo>
                    <a:pt x="7022" y="5381"/>
                    <a:pt x="6811" y="5355"/>
                    <a:pt x="6820" y="5389"/>
                  </a:cubicBezTo>
                  <a:cubicBezTo>
                    <a:pt x="6827" y="5417"/>
                    <a:pt x="6946" y="5402"/>
                    <a:pt x="6959" y="5422"/>
                  </a:cubicBezTo>
                  <a:cubicBezTo>
                    <a:pt x="7044" y="5556"/>
                    <a:pt x="5914" y="5489"/>
                    <a:pt x="5329" y="5502"/>
                  </a:cubicBezTo>
                  <a:cubicBezTo>
                    <a:pt x="5158" y="5506"/>
                    <a:pt x="4823" y="5524"/>
                    <a:pt x="4648" y="5548"/>
                  </a:cubicBezTo>
                  <a:cubicBezTo>
                    <a:pt x="4352" y="5588"/>
                    <a:pt x="4604" y="5657"/>
                    <a:pt x="5064" y="5700"/>
                  </a:cubicBezTo>
                  <a:cubicBezTo>
                    <a:pt x="5311" y="5722"/>
                    <a:pt x="6577" y="5824"/>
                    <a:pt x="7653" y="5965"/>
                  </a:cubicBezTo>
                  <a:cubicBezTo>
                    <a:pt x="7976" y="6024"/>
                    <a:pt x="8072" y="5865"/>
                    <a:pt x="8000" y="5822"/>
                  </a:cubicBezTo>
                  <a:cubicBezTo>
                    <a:pt x="7959" y="5797"/>
                    <a:pt x="8136" y="5708"/>
                    <a:pt x="7938" y="5623"/>
                  </a:cubicBezTo>
                  <a:cubicBezTo>
                    <a:pt x="7812" y="5570"/>
                    <a:pt x="7915" y="5548"/>
                    <a:pt x="7923" y="5550"/>
                  </a:cubicBezTo>
                  <a:cubicBezTo>
                    <a:pt x="7941" y="5556"/>
                    <a:pt x="8197" y="5617"/>
                    <a:pt x="8102" y="5531"/>
                  </a:cubicBezTo>
                  <a:cubicBezTo>
                    <a:pt x="8041" y="5476"/>
                    <a:pt x="8144" y="5508"/>
                    <a:pt x="8163" y="5507"/>
                  </a:cubicBezTo>
                  <a:cubicBezTo>
                    <a:pt x="8401" y="5488"/>
                    <a:pt x="8346" y="5398"/>
                    <a:pt x="8361" y="5413"/>
                  </a:cubicBezTo>
                  <a:cubicBezTo>
                    <a:pt x="8290" y="5343"/>
                    <a:pt x="8481" y="5293"/>
                    <a:pt x="8437" y="5138"/>
                  </a:cubicBezTo>
                  <a:cubicBezTo>
                    <a:pt x="8424" y="5092"/>
                    <a:pt x="8150" y="5101"/>
                    <a:pt x="8330" y="5064"/>
                  </a:cubicBezTo>
                  <a:cubicBezTo>
                    <a:pt x="8350" y="5059"/>
                    <a:pt x="8601" y="5066"/>
                    <a:pt x="8369" y="4930"/>
                  </a:cubicBezTo>
                  <a:cubicBezTo>
                    <a:pt x="8315" y="4898"/>
                    <a:pt x="8264" y="4897"/>
                    <a:pt x="8187" y="4879"/>
                  </a:cubicBezTo>
                  <a:cubicBezTo>
                    <a:pt x="8015" y="4840"/>
                    <a:pt x="8144" y="4754"/>
                    <a:pt x="8230" y="4768"/>
                  </a:cubicBezTo>
                  <a:cubicBezTo>
                    <a:pt x="8334" y="4786"/>
                    <a:pt x="8439" y="4716"/>
                    <a:pt x="8422" y="4614"/>
                  </a:cubicBezTo>
                  <a:cubicBezTo>
                    <a:pt x="8400" y="4475"/>
                    <a:pt x="8352" y="4279"/>
                    <a:pt x="8494" y="4251"/>
                  </a:cubicBezTo>
                  <a:cubicBezTo>
                    <a:pt x="8580" y="4172"/>
                    <a:pt x="8301" y="4078"/>
                    <a:pt x="8301" y="4078"/>
                  </a:cubicBezTo>
                  <a:cubicBezTo>
                    <a:pt x="8301" y="4078"/>
                    <a:pt x="8004" y="3941"/>
                    <a:pt x="6820" y="3844"/>
                  </a:cubicBezTo>
                  <a:lnTo>
                    <a:pt x="6631" y="3832"/>
                  </a:lnTo>
                  <a:close/>
                  <a:moveTo>
                    <a:pt x="3495" y="3783"/>
                  </a:moveTo>
                  <a:cubicBezTo>
                    <a:pt x="3495" y="1751"/>
                    <a:pt x="3495" y="1751"/>
                    <a:pt x="3495" y="1751"/>
                  </a:cubicBezTo>
                  <a:cubicBezTo>
                    <a:pt x="4896" y="1751"/>
                    <a:pt x="4896" y="1751"/>
                    <a:pt x="4896" y="1751"/>
                  </a:cubicBezTo>
                  <a:cubicBezTo>
                    <a:pt x="4896" y="3783"/>
                    <a:pt x="4896" y="3783"/>
                    <a:pt x="4896" y="3783"/>
                  </a:cubicBezTo>
                  <a:cubicBezTo>
                    <a:pt x="4536" y="3776"/>
                    <a:pt x="3949" y="3779"/>
                    <a:pt x="3495" y="3783"/>
                  </a:cubicBezTo>
                  <a:close/>
                  <a:moveTo>
                    <a:pt x="5081" y="4251"/>
                  </a:moveTo>
                  <a:cubicBezTo>
                    <a:pt x="5081" y="1565"/>
                    <a:pt x="5081" y="1565"/>
                    <a:pt x="5081" y="1565"/>
                  </a:cubicBezTo>
                  <a:cubicBezTo>
                    <a:pt x="3310" y="1565"/>
                    <a:pt x="3310" y="1565"/>
                    <a:pt x="3310" y="1565"/>
                  </a:cubicBezTo>
                  <a:cubicBezTo>
                    <a:pt x="3310" y="4251"/>
                    <a:pt x="3310" y="4251"/>
                    <a:pt x="3310" y="4251"/>
                  </a:cubicBezTo>
                  <a:cubicBezTo>
                    <a:pt x="2135" y="4251"/>
                    <a:pt x="2135" y="4251"/>
                    <a:pt x="2135" y="4251"/>
                  </a:cubicBezTo>
                  <a:cubicBezTo>
                    <a:pt x="1945" y="4251"/>
                    <a:pt x="1945" y="4251"/>
                    <a:pt x="1945" y="4251"/>
                  </a:cubicBezTo>
                  <a:cubicBezTo>
                    <a:pt x="1945" y="187"/>
                    <a:pt x="1945" y="187"/>
                    <a:pt x="1945" y="187"/>
                  </a:cubicBezTo>
                  <a:cubicBezTo>
                    <a:pt x="6446" y="187"/>
                    <a:pt x="6446" y="187"/>
                    <a:pt x="6446" y="187"/>
                  </a:cubicBezTo>
                  <a:cubicBezTo>
                    <a:pt x="6446" y="4251"/>
                    <a:pt x="6446" y="4251"/>
                    <a:pt x="6446" y="4251"/>
                  </a:cubicBezTo>
                  <a:lnTo>
                    <a:pt x="5081" y="42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45"/>
            <p:cNvSpPr>
              <a:spLocks/>
            </p:cNvSpPr>
            <p:nvPr/>
          </p:nvSpPr>
          <p:spPr bwMode="auto">
            <a:xfrm>
              <a:off x="2311400" y="4198938"/>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46"/>
            <p:cNvSpPr>
              <a:spLocks/>
            </p:cNvSpPr>
            <p:nvPr/>
          </p:nvSpPr>
          <p:spPr bwMode="auto">
            <a:xfrm>
              <a:off x="3384550" y="4198938"/>
              <a:ext cx="312738" cy="312738"/>
            </a:xfrm>
            <a:custGeom>
              <a:avLst/>
              <a:gdLst>
                <a:gd name="T0" fmla="*/ 1505 w 1505"/>
                <a:gd name="T1" fmla="*/ 408 h 1505"/>
                <a:gd name="T2" fmla="*/ 1227 w 1505"/>
                <a:gd name="T3" fmla="*/ 408 h 1505"/>
                <a:gd name="T4" fmla="*/ 1227 w 1505"/>
                <a:gd name="T5" fmla="*/ 291 h 1505"/>
                <a:gd name="T6" fmla="*/ 1213 w 1505"/>
                <a:gd name="T7" fmla="*/ 276 h 1505"/>
                <a:gd name="T8" fmla="*/ 291 w 1505"/>
                <a:gd name="T9" fmla="*/ 276 h 1505"/>
                <a:gd name="T10" fmla="*/ 276 w 1505"/>
                <a:gd name="T11" fmla="*/ 291 h 1505"/>
                <a:gd name="T12" fmla="*/ 276 w 1505"/>
                <a:gd name="T13" fmla="*/ 1215 h 1505"/>
                <a:gd name="T14" fmla="*/ 291 w 1505"/>
                <a:gd name="T15" fmla="*/ 1229 h 1505"/>
                <a:gd name="T16" fmla="*/ 1213 w 1505"/>
                <a:gd name="T17" fmla="*/ 1229 h 1505"/>
                <a:gd name="T18" fmla="*/ 1227 w 1505"/>
                <a:gd name="T19" fmla="*/ 1215 h 1505"/>
                <a:gd name="T20" fmla="*/ 1227 w 1505"/>
                <a:gd name="T21" fmla="*/ 931 h 1505"/>
                <a:gd name="T22" fmla="*/ 887 w 1505"/>
                <a:gd name="T23" fmla="*/ 931 h 1505"/>
                <a:gd name="T24" fmla="*/ 887 w 1505"/>
                <a:gd name="T25" fmla="*/ 655 h 1505"/>
                <a:gd name="T26" fmla="*/ 1505 w 1505"/>
                <a:gd name="T27" fmla="*/ 655 h 1505"/>
                <a:gd name="T28" fmla="*/ 1505 w 1505"/>
                <a:gd name="T29" fmla="*/ 1215 h 1505"/>
                <a:gd name="T30" fmla="*/ 1213 w 1505"/>
                <a:gd name="T31" fmla="*/ 1505 h 1505"/>
                <a:gd name="T32" fmla="*/ 291 w 1505"/>
                <a:gd name="T33" fmla="*/ 1505 h 1505"/>
                <a:gd name="T34" fmla="*/ 0 w 1505"/>
                <a:gd name="T35" fmla="*/ 1215 h 1505"/>
                <a:gd name="T36" fmla="*/ 0 w 1505"/>
                <a:gd name="T37" fmla="*/ 291 h 1505"/>
                <a:gd name="T38" fmla="*/ 291 w 1505"/>
                <a:gd name="T39" fmla="*/ 0 h 1505"/>
                <a:gd name="T40" fmla="*/ 1213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3" y="276"/>
                  </a:cubicBezTo>
                  <a:cubicBezTo>
                    <a:pt x="291" y="276"/>
                    <a:pt x="291" y="276"/>
                    <a:pt x="291" y="276"/>
                  </a:cubicBezTo>
                  <a:cubicBezTo>
                    <a:pt x="283" y="276"/>
                    <a:pt x="276" y="282"/>
                    <a:pt x="276" y="291"/>
                  </a:cubicBezTo>
                  <a:cubicBezTo>
                    <a:pt x="276" y="1215"/>
                    <a:pt x="276" y="1215"/>
                    <a:pt x="276" y="1215"/>
                  </a:cubicBezTo>
                  <a:cubicBezTo>
                    <a:pt x="276" y="1223"/>
                    <a:pt x="283" y="1229"/>
                    <a:pt x="291" y="1229"/>
                  </a:cubicBezTo>
                  <a:cubicBezTo>
                    <a:pt x="1213" y="1229"/>
                    <a:pt x="1213" y="1229"/>
                    <a:pt x="1213" y="1229"/>
                  </a:cubicBezTo>
                  <a:cubicBezTo>
                    <a:pt x="1221" y="1229"/>
                    <a:pt x="1227" y="1223"/>
                    <a:pt x="1227" y="1215"/>
                  </a:cubicBezTo>
                  <a:cubicBezTo>
                    <a:pt x="1227" y="931"/>
                    <a:pt x="1227" y="931"/>
                    <a:pt x="1227" y="931"/>
                  </a:cubicBezTo>
                  <a:cubicBezTo>
                    <a:pt x="887" y="931"/>
                    <a:pt x="887" y="931"/>
                    <a:pt x="887" y="931"/>
                  </a:cubicBezTo>
                  <a:cubicBezTo>
                    <a:pt x="887" y="655"/>
                    <a:pt x="887" y="655"/>
                    <a:pt x="887" y="655"/>
                  </a:cubicBezTo>
                  <a:cubicBezTo>
                    <a:pt x="1505" y="655"/>
                    <a:pt x="1505" y="655"/>
                    <a:pt x="1505" y="655"/>
                  </a:cubicBezTo>
                  <a:cubicBezTo>
                    <a:pt x="1505" y="1215"/>
                    <a:pt x="1505" y="1215"/>
                    <a:pt x="1505" y="1215"/>
                  </a:cubicBezTo>
                  <a:cubicBezTo>
                    <a:pt x="1505" y="1376"/>
                    <a:pt x="1374" y="1505"/>
                    <a:pt x="1213" y="1505"/>
                  </a:cubicBezTo>
                  <a:cubicBezTo>
                    <a:pt x="291" y="1505"/>
                    <a:pt x="291" y="1505"/>
                    <a:pt x="291" y="1505"/>
                  </a:cubicBezTo>
                  <a:cubicBezTo>
                    <a:pt x="130" y="1505"/>
                    <a:pt x="0" y="1376"/>
                    <a:pt x="0" y="1215"/>
                  </a:cubicBezTo>
                  <a:cubicBezTo>
                    <a:pt x="0" y="291"/>
                    <a:pt x="0" y="291"/>
                    <a:pt x="0" y="291"/>
                  </a:cubicBezTo>
                  <a:cubicBezTo>
                    <a:pt x="0" y="130"/>
                    <a:pt x="130" y="0"/>
                    <a:pt x="291" y="0"/>
                  </a:cubicBezTo>
                  <a:cubicBezTo>
                    <a:pt x="1213" y="0"/>
                    <a:pt x="1213" y="0"/>
                    <a:pt x="1213" y="0"/>
                  </a:cubicBezTo>
                  <a:cubicBezTo>
                    <a:pt x="1374"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47"/>
            <p:cNvSpPr>
              <a:spLocks/>
            </p:cNvSpPr>
            <p:nvPr/>
          </p:nvSpPr>
          <p:spPr bwMode="auto">
            <a:xfrm>
              <a:off x="3881438" y="4198938"/>
              <a:ext cx="287338" cy="312738"/>
            </a:xfrm>
            <a:custGeom>
              <a:avLst/>
              <a:gdLst>
                <a:gd name="T0" fmla="*/ 181 w 181"/>
                <a:gd name="T1" fmla="*/ 37 h 197"/>
                <a:gd name="T2" fmla="*/ 36 w 181"/>
                <a:gd name="T3" fmla="*/ 37 h 197"/>
                <a:gd name="T4" fmla="*/ 36 w 181"/>
                <a:gd name="T5" fmla="*/ 81 h 197"/>
                <a:gd name="T6" fmla="*/ 153 w 181"/>
                <a:gd name="T7" fmla="*/ 81 h 197"/>
                <a:gd name="T8" fmla="*/ 153 w 181"/>
                <a:gd name="T9" fmla="*/ 117 h 197"/>
                <a:gd name="T10" fmla="*/ 36 w 181"/>
                <a:gd name="T11" fmla="*/ 117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7"/>
                  </a:moveTo>
                  <a:lnTo>
                    <a:pt x="36" y="37"/>
                  </a:lnTo>
                  <a:lnTo>
                    <a:pt x="36" y="81"/>
                  </a:lnTo>
                  <a:lnTo>
                    <a:pt x="153" y="81"/>
                  </a:lnTo>
                  <a:lnTo>
                    <a:pt x="153" y="117"/>
                  </a:lnTo>
                  <a:lnTo>
                    <a:pt x="36" y="117"/>
                  </a:lnTo>
                  <a:lnTo>
                    <a:pt x="36" y="161"/>
                  </a:lnTo>
                  <a:lnTo>
                    <a:pt x="181" y="161"/>
                  </a:lnTo>
                  <a:lnTo>
                    <a:pt x="181" y="197"/>
                  </a:lnTo>
                  <a:lnTo>
                    <a:pt x="0" y="197"/>
                  </a:lnTo>
                  <a:lnTo>
                    <a:pt x="0" y="0"/>
                  </a:lnTo>
                  <a:lnTo>
                    <a:pt x="181" y="0"/>
                  </a:lnTo>
                  <a:lnTo>
                    <a:pt x="181"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48"/>
            <p:cNvSpPr>
              <a:spLocks/>
            </p:cNvSpPr>
            <p:nvPr/>
          </p:nvSpPr>
          <p:spPr bwMode="auto">
            <a:xfrm>
              <a:off x="4341813"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39"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Rectangle 49"/>
            <p:cNvSpPr>
              <a:spLocks noChangeArrowheads="1"/>
            </p:cNvSpPr>
            <p:nvPr/>
          </p:nvSpPr>
          <p:spPr bwMode="auto">
            <a:xfrm>
              <a:off x="4822825" y="4198938"/>
              <a:ext cx="57150" cy="312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50"/>
            <p:cNvSpPr>
              <a:spLocks/>
            </p:cNvSpPr>
            <p:nvPr/>
          </p:nvSpPr>
          <p:spPr bwMode="auto">
            <a:xfrm>
              <a:off x="5057775" y="4198938"/>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0 w 197"/>
                <a:gd name="T19" fmla="*/ 145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3"/>
                  </a:lnTo>
                  <a:lnTo>
                    <a:pt x="36" y="197"/>
                  </a:lnTo>
                  <a:lnTo>
                    <a:pt x="0" y="197"/>
                  </a:lnTo>
                  <a:lnTo>
                    <a:pt x="0" y="0"/>
                  </a:lnTo>
                  <a:lnTo>
                    <a:pt x="39" y="0"/>
                  </a:lnTo>
                  <a:lnTo>
                    <a:pt x="160" y="145"/>
                  </a:lnTo>
                  <a:lnTo>
                    <a:pt x="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Freeform 51"/>
            <p:cNvSpPr>
              <a:spLocks/>
            </p:cNvSpPr>
            <p:nvPr/>
          </p:nvSpPr>
          <p:spPr bwMode="auto">
            <a:xfrm>
              <a:off x="5540375" y="4198938"/>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52"/>
            <p:cNvSpPr>
              <a:spLocks/>
            </p:cNvSpPr>
            <p:nvPr/>
          </p:nvSpPr>
          <p:spPr bwMode="auto">
            <a:xfrm>
              <a:off x="6030913" y="4198938"/>
              <a:ext cx="288925" cy="312738"/>
            </a:xfrm>
            <a:custGeom>
              <a:avLst/>
              <a:gdLst>
                <a:gd name="T0" fmla="*/ 182 w 182"/>
                <a:gd name="T1" fmla="*/ 37 h 197"/>
                <a:gd name="T2" fmla="*/ 37 w 182"/>
                <a:gd name="T3" fmla="*/ 37 h 197"/>
                <a:gd name="T4" fmla="*/ 37 w 182"/>
                <a:gd name="T5" fmla="*/ 81 h 197"/>
                <a:gd name="T6" fmla="*/ 153 w 182"/>
                <a:gd name="T7" fmla="*/ 81 h 197"/>
                <a:gd name="T8" fmla="*/ 153 w 182"/>
                <a:gd name="T9" fmla="*/ 117 h 197"/>
                <a:gd name="T10" fmla="*/ 37 w 182"/>
                <a:gd name="T11" fmla="*/ 117 h 197"/>
                <a:gd name="T12" fmla="*/ 37 w 182"/>
                <a:gd name="T13" fmla="*/ 161 h 197"/>
                <a:gd name="T14" fmla="*/ 182 w 182"/>
                <a:gd name="T15" fmla="*/ 161 h 197"/>
                <a:gd name="T16" fmla="*/ 182 w 182"/>
                <a:gd name="T17" fmla="*/ 197 h 197"/>
                <a:gd name="T18" fmla="*/ 0 w 182"/>
                <a:gd name="T19" fmla="*/ 197 h 197"/>
                <a:gd name="T20" fmla="*/ 0 w 182"/>
                <a:gd name="T21" fmla="*/ 0 h 197"/>
                <a:gd name="T22" fmla="*/ 182 w 182"/>
                <a:gd name="T23" fmla="*/ 0 h 197"/>
                <a:gd name="T24" fmla="*/ 182 w 182"/>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197">
                  <a:moveTo>
                    <a:pt x="182" y="37"/>
                  </a:moveTo>
                  <a:lnTo>
                    <a:pt x="37" y="37"/>
                  </a:lnTo>
                  <a:lnTo>
                    <a:pt x="37" y="81"/>
                  </a:lnTo>
                  <a:lnTo>
                    <a:pt x="153" y="81"/>
                  </a:lnTo>
                  <a:lnTo>
                    <a:pt x="153" y="117"/>
                  </a:lnTo>
                  <a:lnTo>
                    <a:pt x="37" y="117"/>
                  </a:lnTo>
                  <a:lnTo>
                    <a:pt x="37" y="161"/>
                  </a:lnTo>
                  <a:lnTo>
                    <a:pt x="182" y="161"/>
                  </a:lnTo>
                  <a:lnTo>
                    <a:pt x="182" y="197"/>
                  </a:lnTo>
                  <a:lnTo>
                    <a:pt x="0" y="197"/>
                  </a:lnTo>
                  <a:lnTo>
                    <a:pt x="0" y="0"/>
                  </a:lnTo>
                  <a:lnTo>
                    <a:pt x="182" y="0"/>
                  </a:lnTo>
                  <a:lnTo>
                    <a:pt x="182"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53"/>
            <p:cNvSpPr>
              <a:spLocks/>
            </p:cNvSpPr>
            <p:nvPr/>
          </p:nvSpPr>
          <p:spPr bwMode="auto">
            <a:xfrm>
              <a:off x="6486525"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40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40"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Freeform 54"/>
            <p:cNvSpPr>
              <a:spLocks noEditPoints="1"/>
            </p:cNvSpPr>
            <p:nvPr/>
          </p:nvSpPr>
          <p:spPr bwMode="auto">
            <a:xfrm>
              <a:off x="2865438" y="4198938"/>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55"/>
            <p:cNvSpPr>
              <a:spLocks/>
            </p:cNvSpPr>
            <p:nvPr/>
          </p:nvSpPr>
          <p:spPr bwMode="auto">
            <a:xfrm>
              <a:off x="2333625" y="4759325"/>
              <a:ext cx="185738" cy="184150"/>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Freeform 56"/>
            <p:cNvSpPr>
              <a:spLocks/>
            </p:cNvSpPr>
            <p:nvPr/>
          </p:nvSpPr>
          <p:spPr bwMode="auto">
            <a:xfrm>
              <a:off x="2587625" y="4759325"/>
              <a:ext cx="184150" cy="184150"/>
            </a:xfrm>
            <a:custGeom>
              <a:avLst/>
              <a:gdLst>
                <a:gd name="T0" fmla="*/ 99 w 116"/>
                <a:gd name="T1" fmla="*/ 0 h 116"/>
                <a:gd name="T2" fmla="*/ 116 w 116"/>
                <a:gd name="T3" fmla="*/ 0 h 116"/>
                <a:gd name="T4" fmla="*/ 116 w 116"/>
                <a:gd name="T5" fmla="*/ 116 h 116"/>
                <a:gd name="T6" fmla="*/ 96 w 116"/>
                <a:gd name="T7" fmla="*/ 116 h 116"/>
                <a:gd name="T8" fmla="*/ 17 w 116"/>
                <a:gd name="T9" fmla="*/ 23 h 116"/>
                <a:gd name="T10" fmla="*/ 17 w 116"/>
                <a:gd name="T11" fmla="*/ 116 h 116"/>
                <a:gd name="T12" fmla="*/ 0 w 116"/>
                <a:gd name="T13" fmla="*/ 116 h 116"/>
                <a:gd name="T14" fmla="*/ 0 w 116"/>
                <a:gd name="T15" fmla="*/ 0 h 116"/>
                <a:gd name="T16" fmla="*/ 20 w 116"/>
                <a:gd name="T17" fmla="*/ 0 h 116"/>
                <a:gd name="T18" fmla="*/ 99 w 116"/>
                <a:gd name="T19" fmla="*/ 93 h 116"/>
                <a:gd name="T20" fmla="*/ 99 w 116"/>
                <a:gd name="T2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6">
                  <a:moveTo>
                    <a:pt x="99" y="0"/>
                  </a:moveTo>
                  <a:lnTo>
                    <a:pt x="116" y="0"/>
                  </a:lnTo>
                  <a:lnTo>
                    <a:pt x="116" y="116"/>
                  </a:lnTo>
                  <a:lnTo>
                    <a:pt x="96" y="116"/>
                  </a:lnTo>
                  <a:lnTo>
                    <a:pt x="17" y="23"/>
                  </a:lnTo>
                  <a:lnTo>
                    <a:pt x="17" y="116"/>
                  </a:lnTo>
                  <a:lnTo>
                    <a:pt x="0" y="116"/>
                  </a:lnTo>
                  <a:lnTo>
                    <a:pt x="0" y="0"/>
                  </a:lnTo>
                  <a:lnTo>
                    <a:pt x="20" y="0"/>
                  </a:lnTo>
                  <a:lnTo>
                    <a:pt x="99" y="93"/>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57"/>
            <p:cNvSpPr>
              <a:spLocks noChangeArrowheads="1"/>
            </p:cNvSpPr>
            <p:nvPr/>
          </p:nvSpPr>
          <p:spPr bwMode="auto">
            <a:xfrm>
              <a:off x="28416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58"/>
            <p:cNvSpPr>
              <a:spLocks/>
            </p:cNvSpPr>
            <p:nvPr/>
          </p:nvSpPr>
          <p:spPr bwMode="auto">
            <a:xfrm>
              <a:off x="2900363" y="4759325"/>
              <a:ext cx="241300" cy="184150"/>
            </a:xfrm>
            <a:custGeom>
              <a:avLst/>
              <a:gdLst>
                <a:gd name="T0" fmla="*/ 132 w 152"/>
                <a:gd name="T1" fmla="*/ 0 h 116"/>
                <a:gd name="T2" fmla="*/ 152 w 152"/>
                <a:gd name="T3" fmla="*/ 0 h 116"/>
                <a:gd name="T4" fmla="*/ 85 w 152"/>
                <a:gd name="T5" fmla="*/ 116 h 116"/>
                <a:gd name="T6" fmla="*/ 68 w 152"/>
                <a:gd name="T7" fmla="*/ 116 h 116"/>
                <a:gd name="T8" fmla="*/ 0 w 152"/>
                <a:gd name="T9" fmla="*/ 0 h 116"/>
                <a:gd name="T10" fmla="*/ 20 w 152"/>
                <a:gd name="T11" fmla="*/ 0 h 116"/>
                <a:gd name="T12" fmla="*/ 76 w 152"/>
                <a:gd name="T13" fmla="*/ 97 h 116"/>
                <a:gd name="T14" fmla="*/ 132 w 152"/>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6">
                  <a:moveTo>
                    <a:pt x="132" y="0"/>
                  </a:moveTo>
                  <a:lnTo>
                    <a:pt x="152" y="0"/>
                  </a:lnTo>
                  <a:lnTo>
                    <a:pt x="85" y="116"/>
                  </a:lnTo>
                  <a:lnTo>
                    <a:pt x="68" y="116"/>
                  </a:lnTo>
                  <a:lnTo>
                    <a:pt x="0" y="0"/>
                  </a:lnTo>
                  <a:lnTo>
                    <a:pt x="20" y="0"/>
                  </a:lnTo>
                  <a:lnTo>
                    <a:pt x="76" y="97"/>
                  </a:lnTo>
                  <a:lnTo>
                    <a:pt x="13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59"/>
            <p:cNvSpPr>
              <a:spLocks/>
            </p:cNvSpPr>
            <p:nvPr/>
          </p:nvSpPr>
          <p:spPr bwMode="auto">
            <a:xfrm>
              <a:off x="3167063"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60"/>
            <p:cNvSpPr>
              <a:spLocks noEditPoints="1"/>
            </p:cNvSpPr>
            <p:nvPr/>
          </p:nvSpPr>
          <p:spPr bwMode="auto">
            <a:xfrm>
              <a:off x="3403600" y="4759325"/>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1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1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1"/>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1"/>
                    <a:pt x="757" y="161"/>
                    <a:pt x="757" y="161"/>
                  </a:cubicBezTo>
                  <a:cubicBezTo>
                    <a:pt x="757" y="146"/>
                    <a:pt x="744" y="133"/>
                    <a:pt x="729" y="133"/>
                  </a:cubicBezTo>
                  <a:lnTo>
                    <a:pt x="133"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61"/>
            <p:cNvSpPr>
              <a:spLocks noEditPoints="1"/>
            </p:cNvSpPr>
            <p:nvPr/>
          </p:nvSpPr>
          <p:spPr bwMode="auto">
            <a:xfrm>
              <a:off x="4913313" y="4759325"/>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62"/>
            <p:cNvSpPr>
              <a:spLocks noEditPoints="1"/>
            </p:cNvSpPr>
            <p:nvPr/>
          </p:nvSpPr>
          <p:spPr bwMode="auto">
            <a:xfrm>
              <a:off x="6122988" y="4759325"/>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63"/>
            <p:cNvSpPr>
              <a:spLocks/>
            </p:cNvSpPr>
            <p:nvPr/>
          </p:nvSpPr>
          <p:spPr bwMode="auto">
            <a:xfrm>
              <a:off x="3656013" y="4759325"/>
              <a:ext cx="184150" cy="184150"/>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4 w 890"/>
                <a:gd name="T11" fmla="*/ 160 h 890"/>
                <a:gd name="T12" fmla="*/ 134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4 w 890"/>
                <a:gd name="T31" fmla="*/ 677 h 890"/>
                <a:gd name="T32" fmla="*/ 134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30" y="133"/>
                  </a:cubicBezTo>
                  <a:cubicBezTo>
                    <a:pt x="161" y="133"/>
                    <a:pt x="161" y="133"/>
                    <a:pt x="161" y="133"/>
                  </a:cubicBezTo>
                  <a:cubicBezTo>
                    <a:pt x="146" y="133"/>
                    <a:pt x="134" y="146"/>
                    <a:pt x="134" y="160"/>
                  </a:cubicBezTo>
                  <a:cubicBezTo>
                    <a:pt x="134" y="351"/>
                    <a:pt x="134" y="351"/>
                    <a:pt x="134" y="351"/>
                  </a:cubicBezTo>
                  <a:cubicBezTo>
                    <a:pt x="134"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4" y="677"/>
                    <a:pt x="134" y="677"/>
                    <a:pt x="134" y="677"/>
                  </a:cubicBezTo>
                  <a:cubicBezTo>
                    <a:pt x="134" y="729"/>
                    <a:pt x="134" y="729"/>
                    <a:pt x="134" y="729"/>
                  </a:cubicBezTo>
                  <a:cubicBezTo>
                    <a:pt x="134"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Rectangle 64"/>
            <p:cNvSpPr>
              <a:spLocks noChangeArrowheads="1"/>
            </p:cNvSpPr>
            <p:nvPr/>
          </p:nvSpPr>
          <p:spPr bwMode="auto">
            <a:xfrm>
              <a:off x="39084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65"/>
            <p:cNvSpPr>
              <a:spLocks/>
            </p:cNvSpPr>
            <p:nvPr/>
          </p:nvSpPr>
          <p:spPr bwMode="auto">
            <a:xfrm>
              <a:off x="3981450" y="4759325"/>
              <a:ext cx="185738" cy="184150"/>
            </a:xfrm>
            <a:custGeom>
              <a:avLst/>
              <a:gdLst>
                <a:gd name="T0" fmla="*/ 117 w 117"/>
                <a:gd name="T1" fmla="*/ 0 h 116"/>
                <a:gd name="T2" fmla="*/ 117 w 117"/>
                <a:gd name="T3" fmla="*/ 17 h 116"/>
                <a:gd name="T4" fmla="*/ 67 w 117"/>
                <a:gd name="T5" fmla="*/ 17 h 116"/>
                <a:gd name="T6" fmla="*/ 67 w 117"/>
                <a:gd name="T7" fmla="*/ 116 h 116"/>
                <a:gd name="T8" fmla="*/ 50 w 117"/>
                <a:gd name="T9" fmla="*/ 116 h 116"/>
                <a:gd name="T10" fmla="*/ 50 w 117"/>
                <a:gd name="T11" fmla="*/ 17 h 116"/>
                <a:gd name="T12" fmla="*/ 0 w 117"/>
                <a:gd name="T13" fmla="*/ 17 h 116"/>
                <a:gd name="T14" fmla="*/ 0 w 117"/>
                <a:gd name="T15" fmla="*/ 0 h 116"/>
                <a:gd name="T16" fmla="*/ 117 w 117"/>
                <a:gd name="T17"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6">
                  <a:moveTo>
                    <a:pt x="117" y="0"/>
                  </a:moveTo>
                  <a:lnTo>
                    <a:pt x="117" y="17"/>
                  </a:lnTo>
                  <a:lnTo>
                    <a:pt x="67" y="17"/>
                  </a:lnTo>
                  <a:lnTo>
                    <a:pt x="67" y="116"/>
                  </a:lnTo>
                  <a:lnTo>
                    <a:pt x="50" y="116"/>
                  </a:lnTo>
                  <a:lnTo>
                    <a:pt x="50" y="17"/>
                  </a:lnTo>
                  <a:lnTo>
                    <a:pt x="0" y="17"/>
                  </a:lnTo>
                  <a:lnTo>
                    <a:pt x="0" y="0"/>
                  </a:lnTo>
                  <a:lnTo>
                    <a:pt x="1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66"/>
            <p:cNvSpPr>
              <a:spLocks/>
            </p:cNvSpPr>
            <p:nvPr/>
          </p:nvSpPr>
          <p:spPr bwMode="auto">
            <a:xfrm>
              <a:off x="4186238" y="4759325"/>
              <a:ext cx="198438" cy="184150"/>
            </a:xfrm>
            <a:custGeom>
              <a:avLst/>
              <a:gdLst>
                <a:gd name="T0" fmla="*/ 125 w 125"/>
                <a:gd name="T1" fmla="*/ 0 h 116"/>
                <a:gd name="T2" fmla="*/ 71 w 125"/>
                <a:gd name="T3" fmla="*/ 73 h 116"/>
                <a:gd name="T4" fmla="*/ 71 w 125"/>
                <a:gd name="T5" fmla="*/ 116 h 116"/>
                <a:gd name="T6" fmla="*/ 54 w 125"/>
                <a:gd name="T7" fmla="*/ 116 h 116"/>
                <a:gd name="T8" fmla="*/ 54 w 125"/>
                <a:gd name="T9" fmla="*/ 73 h 116"/>
                <a:gd name="T10" fmla="*/ 0 w 125"/>
                <a:gd name="T11" fmla="*/ 0 h 116"/>
                <a:gd name="T12" fmla="*/ 21 w 125"/>
                <a:gd name="T13" fmla="*/ 0 h 116"/>
                <a:gd name="T14" fmla="*/ 63 w 125"/>
                <a:gd name="T15" fmla="*/ 53 h 116"/>
                <a:gd name="T16" fmla="*/ 104 w 125"/>
                <a:gd name="T17" fmla="*/ 0 h 116"/>
                <a:gd name="T18" fmla="*/ 125 w 125"/>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6">
                  <a:moveTo>
                    <a:pt x="125" y="0"/>
                  </a:moveTo>
                  <a:lnTo>
                    <a:pt x="71" y="73"/>
                  </a:lnTo>
                  <a:lnTo>
                    <a:pt x="71" y="116"/>
                  </a:lnTo>
                  <a:lnTo>
                    <a:pt x="54" y="116"/>
                  </a:lnTo>
                  <a:lnTo>
                    <a:pt x="54" y="73"/>
                  </a:lnTo>
                  <a:lnTo>
                    <a:pt x="0" y="0"/>
                  </a:lnTo>
                  <a:lnTo>
                    <a:pt x="21" y="0"/>
                  </a:lnTo>
                  <a:lnTo>
                    <a:pt x="63" y="53"/>
                  </a:lnTo>
                  <a:lnTo>
                    <a:pt x="104" y="0"/>
                  </a:lnTo>
                  <a:lnTo>
                    <a:pt x="12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67"/>
            <p:cNvSpPr>
              <a:spLocks/>
            </p:cNvSpPr>
            <p:nvPr/>
          </p:nvSpPr>
          <p:spPr bwMode="auto">
            <a:xfrm>
              <a:off x="5165725"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68"/>
            <p:cNvSpPr>
              <a:spLocks/>
            </p:cNvSpPr>
            <p:nvPr/>
          </p:nvSpPr>
          <p:spPr bwMode="auto">
            <a:xfrm>
              <a:off x="5392738" y="4759325"/>
              <a:ext cx="184150" cy="184150"/>
            </a:xfrm>
            <a:custGeom>
              <a:avLst/>
              <a:gdLst>
                <a:gd name="T0" fmla="*/ 890 w 890"/>
                <a:gd name="T1" fmla="*/ 212 h 890"/>
                <a:gd name="T2" fmla="*/ 757 w 890"/>
                <a:gd name="T3" fmla="*/ 212 h 890"/>
                <a:gd name="T4" fmla="*/ 757 w 890"/>
                <a:gd name="T5" fmla="*/ 160 h 890"/>
                <a:gd name="T6" fmla="*/ 729 w 890"/>
                <a:gd name="T7" fmla="*/ 133 h 890"/>
                <a:gd name="T8" fmla="*/ 160 w 890"/>
                <a:gd name="T9" fmla="*/ 133 h 890"/>
                <a:gd name="T10" fmla="*/ 133 w 890"/>
                <a:gd name="T11" fmla="*/ 160 h 890"/>
                <a:gd name="T12" fmla="*/ 133 w 890"/>
                <a:gd name="T13" fmla="*/ 351 h 890"/>
                <a:gd name="T14" fmla="*/ 160 w 890"/>
                <a:gd name="T15" fmla="*/ 378 h 890"/>
                <a:gd name="T16" fmla="*/ 729 w 890"/>
                <a:gd name="T17" fmla="*/ 378 h 890"/>
                <a:gd name="T18" fmla="*/ 890 w 890"/>
                <a:gd name="T19" fmla="*/ 539 h 890"/>
                <a:gd name="T20" fmla="*/ 890 w 890"/>
                <a:gd name="T21" fmla="*/ 729 h 890"/>
                <a:gd name="T22" fmla="*/ 729 w 890"/>
                <a:gd name="T23" fmla="*/ 890 h 890"/>
                <a:gd name="T24" fmla="*/ 160 w 890"/>
                <a:gd name="T25" fmla="*/ 890 h 890"/>
                <a:gd name="T26" fmla="*/ 0 w 890"/>
                <a:gd name="T27" fmla="*/ 729 h 890"/>
                <a:gd name="T28" fmla="*/ 0 w 890"/>
                <a:gd name="T29" fmla="*/ 677 h 890"/>
                <a:gd name="T30" fmla="*/ 133 w 890"/>
                <a:gd name="T31" fmla="*/ 677 h 890"/>
                <a:gd name="T32" fmla="*/ 133 w 890"/>
                <a:gd name="T33" fmla="*/ 729 h 890"/>
                <a:gd name="T34" fmla="*/ 160 w 890"/>
                <a:gd name="T35" fmla="*/ 756 h 890"/>
                <a:gd name="T36" fmla="*/ 729 w 890"/>
                <a:gd name="T37" fmla="*/ 756 h 890"/>
                <a:gd name="T38" fmla="*/ 757 w 890"/>
                <a:gd name="T39" fmla="*/ 729 h 890"/>
                <a:gd name="T40" fmla="*/ 757 w 890"/>
                <a:gd name="T41" fmla="*/ 539 h 890"/>
                <a:gd name="T42" fmla="*/ 729 w 890"/>
                <a:gd name="T43" fmla="*/ 512 h 890"/>
                <a:gd name="T44" fmla="*/ 160 w 890"/>
                <a:gd name="T45" fmla="*/ 512 h 890"/>
                <a:gd name="T46" fmla="*/ 0 w 890"/>
                <a:gd name="T47" fmla="*/ 351 h 890"/>
                <a:gd name="T48" fmla="*/ 0 w 890"/>
                <a:gd name="T49" fmla="*/ 160 h 890"/>
                <a:gd name="T50" fmla="*/ 160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29" y="133"/>
                  </a:cubicBezTo>
                  <a:cubicBezTo>
                    <a:pt x="160" y="133"/>
                    <a:pt x="160" y="133"/>
                    <a:pt x="160" y="133"/>
                  </a:cubicBezTo>
                  <a:cubicBezTo>
                    <a:pt x="146" y="133"/>
                    <a:pt x="133" y="146"/>
                    <a:pt x="133" y="160"/>
                  </a:cubicBezTo>
                  <a:cubicBezTo>
                    <a:pt x="133" y="351"/>
                    <a:pt x="133" y="351"/>
                    <a:pt x="133" y="351"/>
                  </a:cubicBezTo>
                  <a:cubicBezTo>
                    <a:pt x="133" y="366"/>
                    <a:pt x="146" y="378"/>
                    <a:pt x="160"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0" y="890"/>
                    <a:pt x="160" y="890"/>
                    <a:pt x="160"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0"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0" y="512"/>
                    <a:pt x="160" y="512"/>
                    <a:pt x="160" y="512"/>
                  </a:cubicBezTo>
                  <a:cubicBezTo>
                    <a:pt x="71" y="512"/>
                    <a:pt x="0" y="440"/>
                    <a:pt x="0" y="351"/>
                  </a:cubicBezTo>
                  <a:cubicBezTo>
                    <a:pt x="0" y="160"/>
                    <a:pt x="0" y="160"/>
                    <a:pt x="0" y="160"/>
                  </a:cubicBezTo>
                  <a:cubicBezTo>
                    <a:pt x="0" y="71"/>
                    <a:pt x="71" y="0"/>
                    <a:pt x="160" y="0"/>
                  </a:cubicBezTo>
                  <a:cubicBezTo>
                    <a:pt x="729" y="0"/>
                    <a:pt x="729" y="0"/>
                    <a:pt x="729" y="0"/>
                  </a:cubicBezTo>
                  <a:cubicBezTo>
                    <a:pt x="818"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Freeform 69"/>
            <p:cNvSpPr>
              <a:spLocks/>
            </p:cNvSpPr>
            <p:nvPr/>
          </p:nvSpPr>
          <p:spPr bwMode="auto">
            <a:xfrm>
              <a:off x="5645150"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70"/>
            <p:cNvSpPr>
              <a:spLocks noEditPoints="1"/>
            </p:cNvSpPr>
            <p:nvPr/>
          </p:nvSpPr>
          <p:spPr bwMode="auto">
            <a:xfrm>
              <a:off x="5849938" y="4759325"/>
              <a:ext cx="233363" cy="184150"/>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71"/>
            <p:cNvSpPr>
              <a:spLocks/>
            </p:cNvSpPr>
            <p:nvPr/>
          </p:nvSpPr>
          <p:spPr bwMode="auto">
            <a:xfrm>
              <a:off x="6370638" y="4759325"/>
              <a:ext cx="185738" cy="184150"/>
            </a:xfrm>
            <a:custGeom>
              <a:avLst/>
              <a:gdLst>
                <a:gd name="T0" fmla="*/ 160 w 888"/>
                <a:gd name="T1" fmla="*/ 133 h 890"/>
                <a:gd name="T2" fmla="*/ 133 w 888"/>
                <a:gd name="T3" fmla="*/ 160 h 890"/>
                <a:gd name="T4" fmla="*/ 133 w 888"/>
                <a:gd name="T5" fmla="*/ 729 h 890"/>
                <a:gd name="T6" fmla="*/ 160 w 888"/>
                <a:gd name="T7" fmla="*/ 756 h 890"/>
                <a:gd name="T8" fmla="*/ 888 w 888"/>
                <a:gd name="T9" fmla="*/ 756 h 890"/>
                <a:gd name="T10" fmla="*/ 888 w 888"/>
                <a:gd name="T11" fmla="*/ 890 h 890"/>
                <a:gd name="T12" fmla="*/ 160 w 888"/>
                <a:gd name="T13" fmla="*/ 890 h 890"/>
                <a:gd name="T14" fmla="*/ 0 w 888"/>
                <a:gd name="T15" fmla="*/ 729 h 890"/>
                <a:gd name="T16" fmla="*/ 0 w 888"/>
                <a:gd name="T17" fmla="*/ 160 h 890"/>
                <a:gd name="T18" fmla="*/ 160 w 888"/>
                <a:gd name="T19" fmla="*/ 0 h 890"/>
                <a:gd name="T20" fmla="*/ 888 w 888"/>
                <a:gd name="T21" fmla="*/ 0 h 890"/>
                <a:gd name="T22" fmla="*/ 888 w 888"/>
                <a:gd name="T23" fmla="*/ 133 h 890"/>
                <a:gd name="T24" fmla="*/ 160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0" y="133"/>
                  </a:moveTo>
                  <a:cubicBezTo>
                    <a:pt x="146" y="133"/>
                    <a:pt x="133" y="146"/>
                    <a:pt x="133" y="160"/>
                  </a:cubicBezTo>
                  <a:cubicBezTo>
                    <a:pt x="133" y="729"/>
                    <a:pt x="133" y="729"/>
                    <a:pt x="133" y="729"/>
                  </a:cubicBezTo>
                  <a:cubicBezTo>
                    <a:pt x="133" y="744"/>
                    <a:pt x="146" y="756"/>
                    <a:pt x="160" y="756"/>
                  </a:cubicBezTo>
                  <a:cubicBezTo>
                    <a:pt x="888" y="756"/>
                    <a:pt x="888" y="756"/>
                    <a:pt x="888" y="756"/>
                  </a:cubicBezTo>
                  <a:cubicBezTo>
                    <a:pt x="888" y="890"/>
                    <a:pt x="888" y="890"/>
                    <a:pt x="888" y="890"/>
                  </a:cubicBezTo>
                  <a:cubicBezTo>
                    <a:pt x="160" y="890"/>
                    <a:pt x="160" y="890"/>
                    <a:pt x="160" y="890"/>
                  </a:cubicBezTo>
                  <a:cubicBezTo>
                    <a:pt x="72" y="890"/>
                    <a:pt x="0" y="818"/>
                    <a:pt x="0" y="729"/>
                  </a:cubicBezTo>
                  <a:cubicBezTo>
                    <a:pt x="0" y="160"/>
                    <a:pt x="0" y="160"/>
                    <a:pt x="0" y="160"/>
                  </a:cubicBezTo>
                  <a:cubicBezTo>
                    <a:pt x="0" y="71"/>
                    <a:pt x="72" y="0"/>
                    <a:pt x="160" y="0"/>
                  </a:cubicBezTo>
                  <a:cubicBezTo>
                    <a:pt x="888" y="0"/>
                    <a:pt x="888" y="0"/>
                    <a:pt x="888" y="0"/>
                  </a:cubicBezTo>
                  <a:cubicBezTo>
                    <a:pt x="888" y="133"/>
                    <a:pt x="888" y="133"/>
                    <a:pt x="888" y="133"/>
                  </a:cubicBezTo>
                  <a:lnTo>
                    <a:pt x="160"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72"/>
            <p:cNvSpPr>
              <a:spLocks/>
            </p:cNvSpPr>
            <p:nvPr/>
          </p:nvSpPr>
          <p:spPr bwMode="auto">
            <a:xfrm>
              <a:off x="6610350" y="4759325"/>
              <a:ext cx="188913" cy="184150"/>
            </a:xfrm>
            <a:custGeom>
              <a:avLst/>
              <a:gdLst>
                <a:gd name="T0" fmla="*/ 119 w 119"/>
                <a:gd name="T1" fmla="*/ 0 h 116"/>
                <a:gd name="T2" fmla="*/ 119 w 119"/>
                <a:gd name="T3" fmla="*/ 116 h 116"/>
                <a:gd name="T4" fmla="*/ 102 w 119"/>
                <a:gd name="T5" fmla="*/ 116 h 116"/>
                <a:gd name="T6" fmla="*/ 102 w 119"/>
                <a:gd name="T7" fmla="*/ 67 h 116"/>
                <a:gd name="T8" fmla="*/ 17 w 119"/>
                <a:gd name="T9" fmla="*/ 67 h 116"/>
                <a:gd name="T10" fmla="*/ 17 w 119"/>
                <a:gd name="T11" fmla="*/ 116 h 116"/>
                <a:gd name="T12" fmla="*/ 0 w 119"/>
                <a:gd name="T13" fmla="*/ 116 h 116"/>
                <a:gd name="T14" fmla="*/ 0 w 119"/>
                <a:gd name="T15" fmla="*/ 0 h 116"/>
                <a:gd name="T16" fmla="*/ 17 w 119"/>
                <a:gd name="T17" fmla="*/ 0 h 116"/>
                <a:gd name="T18" fmla="*/ 17 w 119"/>
                <a:gd name="T19" fmla="*/ 49 h 116"/>
                <a:gd name="T20" fmla="*/ 102 w 119"/>
                <a:gd name="T21" fmla="*/ 49 h 116"/>
                <a:gd name="T22" fmla="*/ 102 w 119"/>
                <a:gd name="T23" fmla="*/ 0 h 116"/>
                <a:gd name="T24" fmla="*/ 119 w 119"/>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6">
                  <a:moveTo>
                    <a:pt x="119" y="0"/>
                  </a:moveTo>
                  <a:lnTo>
                    <a:pt x="119" y="116"/>
                  </a:lnTo>
                  <a:lnTo>
                    <a:pt x="102" y="116"/>
                  </a:lnTo>
                  <a:lnTo>
                    <a:pt x="102" y="67"/>
                  </a:lnTo>
                  <a:lnTo>
                    <a:pt x="17" y="67"/>
                  </a:lnTo>
                  <a:lnTo>
                    <a:pt x="17" y="116"/>
                  </a:lnTo>
                  <a:lnTo>
                    <a:pt x="0" y="116"/>
                  </a:lnTo>
                  <a:lnTo>
                    <a:pt x="0" y="0"/>
                  </a:lnTo>
                  <a:lnTo>
                    <a:pt x="17" y="0"/>
                  </a:lnTo>
                  <a:lnTo>
                    <a:pt x="17" y="49"/>
                  </a:lnTo>
                  <a:lnTo>
                    <a:pt x="102" y="49"/>
                  </a:lnTo>
                  <a:lnTo>
                    <a:pt x="102" y="0"/>
                  </a:lnTo>
                  <a:lnTo>
                    <a:pt x="1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73"/>
            <p:cNvSpPr>
              <a:spLocks noEditPoints="1"/>
            </p:cNvSpPr>
            <p:nvPr/>
          </p:nvSpPr>
          <p:spPr bwMode="auto">
            <a:xfrm>
              <a:off x="4525963" y="47593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4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30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4"/>
                    <a:pt x="767" y="134"/>
                    <a:pt x="767" y="134"/>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3"/>
                    <a:pt x="186" y="348"/>
                  </a:cubicBezTo>
                  <a:cubicBezTo>
                    <a:pt x="161" y="348"/>
                    <a:pt x="161" y="348"/>
                    <a:pt x="161" y="348"/>
                  </a:cubicBezTo>
                  <a:cubicBezTo>
                    <a:pt x="72" y="348"/>
                    <a:pt x="0" y="374"/>
                    <a:pt x="0" y="464"/>
                  </a:cubicBezTo>
                  <a:cubicBezTo>
                    <a:pt x="0" y="730"/>
                    <a:pt x="0" y="730"/>
                    <a:pt x="0" y="730"/>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Line 74"/>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Line 75"/>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139625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ard blauw">
    <p:spTree>
      <p:nvGrpSpPr>
        <p:cNvPr id="1" name=""/>
        <p:cNvGrpSpPr/>
        <p:nvPr/>
      </p:nvGrpSpPr>
      <p:grpSpPr>
        <a:xfrm>
          <a:off x="0" y="0"/>
          <a:ext cx="0" cy="0"/>
          <a:chOff x="0" y="0"/>
          <a:chExt cx="0" cy="0"/>
        </a:xfrm>
      </p:grpSpPr>
      <p:sp>
        <p:nvSpPr>
          <p:cNvPr id="8" name="Rechthoek 7"/>
          <p:cNvSpPr/>
          <p:nvPr userDrawn="1"/>
        </p:nvSpPr>
        <p:spPr>
          <a:xfrm>
            <a:off x="1080000" y="1079500"/>
            <a:ext cx="28080000" cy="871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ctrTitle"/>
          </p:nvPr>
        </p:nvSpPr>
        <p:spPr>
          <a:xfrm>
            <a:off x="1080001" y="5040000"/>
            <a:ext cx="28080788" cy="3026980"/>
          </a:xfrm>
          <a:prstGeom prst="rect">
            <a:avLst/>
          </a:prstGeom>
        </p:spPr>
        <p:txBody>
          <a:bodyPr lIns="540000" tIns="0" rIns="540000" bIns="0" anchor="t" anchorCtr="0">
            <a:noAutofit/>
          </a:bodyPr>
          <a:lstStyle>
            <a:lvl1pPr algn="l">
              <a:lnSpc>
                <a:spcPts val="10500"/>
              </a:lnSpc>
              <a:defRPr sz="8800">
                <a:solidFill>
                  <a:schemeClr val="accent6"/>
                </a:solidFill>
                <a:latin typeface="+mn-lt"/>
              </a:defRPr>
            </a:lvl1pPr>
          </a:lstStyle>
          <a:p>
            <a:r>
              <a:rPr lang="nl-NL" dirty="0"/>
              <a:t>Klik om de stijl te bewerken</a:t>
            </a:r>
          </a:p>
        </p:txBody>
      </p:sp>
      <p:sp>
        <p:nvSpPr>
          <p:cNvPr id="3" name="Ondertitel 2"/>
          <p:cNvSpPr>
            <a:spLocks noGrp="1"/>
          </p:cNvSpPr>
          <p:nvPr>
            <p:ph type="subTitle" idx="1"/>
          </p:nvPr>
        </p:nvSpPr>
        <p:spPr>
          <a:xfrm>
            <a:off x="1080000" y="8154000"/>
            <a:ext cx="28082875" cy="1276350"/>
          </a:xfrm>
          <a:prstGeom prst="rect">
            <a:avLst/>
          </a:prstGeom>
        </p:spPr>
        <p:txBody>
          <a:bodyPr lIns="540000" tIns="0" rIns="540000" bIns="0" anchor="b" anchorCtr="0">
            <a:noAutofit/>
          </a:bodyPr>
          <a:lstStyle>
            <a:lvl1pPr marL="0" indent="0" algn="l">
              <a:lnSpc>
                <a:spcPts val="4200"/>
              </a:lnSpc>
              <a:spcBef>
                <a:spcPts val="0"/>
              </a:spcBef>
              <a:buNone/>
              <a:defRPr sz="3000">
                <a:solidFill>
                  <a:schemeClr val="accent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p>
        </p:txBody>
      </p:sp>
      <p:grpSp>
        <p:nvGrpSpPr>
          <p:cNvPr id="29" name="Groep 28"/>
          <p:cNvGrpSpPr>
            <a:grpSpLocks noChangeAspect="1"/>
          </p:cNvGrpSpPr>
          <p:nvPr userDrawn="1"/>
        </p:nvGrpSpPr>
        <p:grpSpPr>
          <a:xfrm>
            <a:off x="1636853" y="1806739"/>
            <a:ext cx="9798749" cy="1908000"/>
            <a:chOff x="366713" y="4071938"/>
            <a:chExt cx="6432550" cy="1252538"/>
          </a:xfrm>
          <a:solidFill>
            <a:schemeClr val="accent6"/>
          </a:solidFill>
        </p:grpSpPr>
        <p:sp>
          <p:nvSpPr>
            <p:cNvPr id="30" name="Freeform 44"/>
            <p:cNvSpPr>
              <a:spLocks noEditPoints="1"/>
            </p:cNvSpPr>
            <p:nvPr/>
          </p:nvSpPr>
          <p:spPr bwMode="auto">
            <a:xfrm>
              <a:off x="366713" y="4071938"/>
              <a:ext cx="1787525" cy="1252538"/>
            </a:xfrm>
            <a:custGeom>
              <a:avLst/>
              <a:gdLst>
                <a:gd name="T0" fmla="*/ 6631 w 8601"/>
                <a:gd name="T1" fmla="*/ 0 h 6024"/>
                <a:gd name="T2" fmla="*/ 1760 w 8601"/>
                <a:gd name="T3" fmla="*/ 3829 h 6024"/>
                <a:gd name="T4" fmla="*/ 262 w 8601"/>
                <a:gd name="T5" fmla="*/ 4000 h 6024"/>
                <a:gd name="T6" fmla="*/ 232 w 8601"/>
                <a:gd name="T7" fmla="*/ 4204 h 6024"/>
                <a:gd name="T8" fmla="*/ 194 w 8601"/>
                <a:gd name="T9" fmla="*/ 4322 h 6024"/>
                <a:gd name="T10" fmla="*/ 21 w 8601"/>
                <a:gd name="T11" fmla="*/ 4589 h 6024"/>
                <a:gd name="T12" fmla="*/ 583 w 8601"/>
                <a:gd name="T13" fmla="*/ 5185 h 6024"/>
                <a:gd name="T14" fmla="*/ 722 w 8601"/>
                <a:gd name="T15" fmla="*/ 5327 h 6024"/>
                <a:gd name="T16" fmla="*/ 603 w 8601"/>
                <a:gd name="T17" fmla="*/ 5463 h 6024"/>
                <a:gd name="T18" fmla="*/ 637 w 8601"/>
                <a:gd name="T19" fmla="*/ 5601 h 6024"/>
                <a:gd name="T20" fmla="*/ 1110 w 8601"/>
                <a:gd name="T21" fmla="*/ 5751 h 6024"/>
                <a:gd name="T22" fmla="*/ 5306 w 8601"/>
                <a:gd name="T23" fmla="*/ 5275 h 6024"/>
                <a:gd name="T24" fmla="*/ 4037 w 8601"/>
                <a:gd name="T25" fmla="*/ 5145 h 6024"/>
                <a:gd name="T26" fmla="*/ 6320 w 8601"/>
                <a:gd name="T27" fmla="*/ 5176 h 6024"/>
                <a:gd name="T28" fmla="*/ 7032 w 8601"/>
                <a:gd name="T29" fmla="*/ 5358 h 6024"/>
                <a:gd name="T30" fmla="*/ 6959 w 8601"/>
                <a:gd name="T31" fmla="*/ 5422 h 6024"/>
                <a:gd name="T32" fmla="*/ 4648 w 8601"/>
                <a:gd name="T33" fmla="*/ 5548 h 6024"/>
                <a:gd name="T34" fmla="*/ 7653 w 8601"/>
                <a:gd name="T35" fmla="*/ 5965 h 6024"/>
                <a:gd name="T36" fmla="*/ 7938 w 8601"/>
                <a:gd name="T37" fmla="*/ 5623 h 6024"/>
                <a:gd name="T38" fmla="*/ 8102 w 8601"/>
                <a:gd name="T39" fmla="*/ 5531 h 6024"/>
                <a:gd name="T40" fmla="*/ 8361 w 8601"/>
                <a:gd name="T41" fmla="*/ 5413 h 6024"/>
                <a:gd name="T42" fmla="*/ 8330 w 8601"/>
                <a:gd name="T43" fmla="*/ 5064 h 6024"/>
                <a:gd name="T44" fmla="*/ 8187 w 8601"/>
                <a:gd name="T45" fmla="*/ 4879 h 6024"/>
                <a:gd name="T46" fmla="*/ 8422 w 8601"/>
                <a:gd name="T47" fmla="*/ 4614 h 6024"/>
                <a:gd name="T48" fmla="*/ 8301 w 8601"/>
                <a:gd name="T49" fmla="*/ 4078 h 6024"/>
                <a:gd name="T50" fmla="*/ 6631 w 8601"/>
                <a:gd name="T51" fmla="*/ 3832 h 6024"/>
                <a:gd name="T52" fmla="*/ 3495 w 8601"/>
                <a:gd name="T53" fmla="*/ 1751 h 6024"/>
                <a:gd name="T54" fmla="*/ 4896 w 8601"/>
                <a:gd name="T55" fmla="*/ 3783 h 6024"/>
                <a:gd name="T56" fmla="*/ 5081 w 8601"/>
                <a:gd name="T57" fmla="*/ 4251 h 6024"/>
                <a:gd name="T58" fmla="*/ 3310 w 8601"/>
                <a:gd name="T59" fmla="*/ 1565 h 6024"/>
                <a:gd name="T60" fmla="*/ 2135 w 8601"/>
                <a:gd name="T61" fmla="*/ 4251 h 6024"/>
                <a:gd name="T62" fmla="*/ 1945 w 8601"/>
                <a:gd name="T63" fmla="*/ 187 h 6024"/>
                <a:gd name="T64" fmla="*/ 6446 w 8601"/>
                <a:gd name="T65" fmla="*/ 4251 h 6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601" h="6024">
                  <a:moveTo>
                    <a:pt x="6631" y="3832"/>
                  </a:moveTo>
                  <a:cubicBezTo>
                    <a:pt x="6631" y="0"/>
                    <a:pt x="6631" y="0"/>
                    <a:pt x="6631" y="0"/>
                  </a:cubicBezTo>
                  <a:cubicBezTo>
                    <a:pt x="1760" y="0"/>
                    <a:pt x="1760" y="0"/>
                    <a:pt x="1760" y="0"/>
                  </a:cubicBezTo>
                  <a:cubicBezTo>
                    <a:pt x="1760" y="3829"/>
                    <a:pt x="1760" y="3829"/>
                    <a:pt x="1760" y="3829"/>
                  </a:cubicBezTo>
                  <a:cubicBezTo>
                    <a:pt x="1557" y="3845"/>
                    <a:pt x="1557" y="3845"/>
                    <a:pt x="1557" y="3845"/>
                  </a:cubicBezTo>
                  <a:cubicBezTo>
                    <a:pt x="775" y="3899"/>
                    <a:pt x="262" y="4000"/>
                    <a:pt x="262" y="4000"/>
                  </a:cubicBezTo>
                  <a:cubicBezTo>
                    <a:pt x="262" y="4000"/>
                    <a:pt x="174" y="4073"/>
                    <a:pt x="163" y="4080"/>
                  </a:cubicBezTo>
                  <a:cubicBezTo>
                    <a:pt x="64" y="4147"/>
                    <a:pt x="165" y="4171"/>
                    <a:pt x="232" y="4204"/>
                  </a:cubicBezTo>
                  <a:cubicBezTo>
                    <a:pt x="258" y="4217"/>
                    <a:pt x="260" y="4224"/>
                    <a:pt x="250" y="4251"/>
                  </a:cubicBezTo>
                  <a:cubicBezTo>
                    <a:pt x="243" y="4273"/>
                    <a:pt x="182" y="4285"/>
                    <a:pt x="194" y="4322"/>
                  </a:cubicBezTo>
                  <a:cubicBezTo>
                    <a:pt x="218" y="4398"/>
                    <a:pt x="329" y="4325"/>
                    <a:pt x="322" y="4426"/>
                  </a:cubicBezTo>
                  <a:cubicBezTo>
                    <a:pt x="314" y="4545"/>
                    <a:pt x="48" y="4478"/>
                    <a:pt x="21" y="4589"/>
                  </a:cubicBezTo>
                  <a:cubicBezTo>
                    <a:pt x="0" y="4676"/>
                    <a:pt x="119" y="4596"/>
                    <a:pt x="118" y="4764"/>
                  </a:cubicBezTo>
                  <a:cubicBezTo>
                    <a:pt x="116" y="4932"/>
                    <a:pt x="239" y="5099"/>
                    <a:pt x="583" y="5185"/>
                  </a:cubicBezTo>
                  <a:cubicBezTo>
                    <a:pt x="665" y="5205"/>
                    <a:pt x="1048" y="5198"/>
                    <a:pt x="851" y="5312"/>
                  </a:cubicBezTo>
                  <a:cubicBezTo>
                    <a:pt x="827" y="5326"/>
                    <a:pt x="748" y="5324"/>
                    <a:pt x="722" y="5327"/>
                  </a:cubicBezTo>
                  <a:cubicBezTo>
                    <a:pt x="684" y="5330"/>
                    <a:pt x="597" y="5326"/>
                    <a:pt x="573" y="5361"/>
                  </a:cubicBezTo>
                  <a:cubicBezTo>
                    <a:pt x="536" y="5415"/>
                    <a:pt x="615" y="5413"/>
                    <a:pt x="603" y="5463"/>
                  </a:cubicBezTo>
                  <a:cubicBezTo>
                    <a:pt x="558" y="5469"/>
                    <a:pt x="462" y="5467"/>
                    <a:pt x="504" y="5543"/>
                  </a:cubicBezTo>
                  <a:cubicBezTo>
                    <a:pt x="526" y="5582"/>
                    <a:pt x="596" y="5603"/>
                    <a:pt x="637" y="5601"/>
                  </a:cubicBezTo>
                  <a:cubicBezTo>
                    <a:pt x="851" y="5589"/>
                    <a:pt x="821" y="5608"/>
                    <a:pt x="888" y="5616"/>
                  </a:cubicBezTo>
                  <a:cubicBezTo>
                    <a:pt x="768" y="5639"/>
                    <a:pt x="660" y="5763"/>
                    <a:pt x="1110" y="5751"/>
                  </a:cubicBezTo>
                  <a:cubicBezTo>
                    <a:pt x="1120" y="5819"/>
                    <a:pt x="1242" y="5812"/>
                    <a:pt x="1283" y="5803"/>
                  </a:cubicBezTo>
                  <a:cubicBezTo>
                    <a:pt x="4086" y="5182"/>
                    <a:pt x="5298" y="5447"/>
                    <a:pt x="5306" y="5275"/>
                  </a:cubicBezTo>
                  <a:cubicBezTo>
                    <a:pt x="5267" y="5190"/>
                    <a:pt x="4872" y="5199"/>
                    <a:pt x="4807" y="5196"/>
                  </a:cubicBezTo>
                  <a:cubicBezTo>
                    <a:pt x="4550" y="5184"/>
                    <a:pt x="4005" y="5211"/>
                    <a:pt x="4037" y="5145"/>
                  </a:cubicBezTo>
                  <a:cubicBezTo>
                    <a:pt x="4051" y="4992"/>
                    <a:pt x="6892" y="5030"/>
                    <a:pt x="6559" y="5125"/>
                  </a:cubicBezTo>
                  <a:cubicBezTo>
                    <a:pt x="6544" y="5130"/>
                    <a:pt x="6345" y="5163"/>
                    <a:pt x="6320" y="5176"/>
                  </a:cubicBezTo>
                  <a:cubicBezTo>
                    <a:pt x="6165" y="5258"/>
                    <a:pt x="6755" y="5275"/>
                    <a:pt x="6817" y="5280"/>
                  </a:cubicBezTo>
                  <a:cubicBezTo>
                    <a:pt x="6887" y="5287"/>
                    <a:pt x="7064" y="5281"/>
                    <a:pt x="7032" y="5358"/>
                  </a:cubicBezTo>
                  <a:cubicBezTo>
                    <a:pt x="7022" y="5381"/>
                    <a:pt x="6811" y="5355"/>
                    <a:pt x="6820" y="5389"/>
                  </a:cubicBezTo>
                  <a:cubicBezTo>
                    <a:pt x="6827" y="5417"/>
                    <a:pt x="6946" y="5402"/>
                    <a:pt x="6959" y="5422"/>
                  </a:cubicBezTo>
                  <a:cubicBezTo>
                    <a:pt x="7044" y="5556"/>
                    <a:pt x="5914" y="5489"/>
                    <a:pt x="5329" y="5502"/>
                  </a:cubicBezTo>
                  <a:cubicBezTo>
                    <a:pt x="5158" y="5506"/>
                    <a:pt x="4823" y="5524"/>
                    <a:pt x="4648" y="5548"/>
                  </a:cubicBezTo>
                  <a:cubicBezTo>
                    <a:pt x="4352" y="5588"/>
                    <a:pt x="4604" y="5657"/>
                    <a:pt x="5064" y="5700"/>
                  </a:cubicBezTo>
                  <a:cubicBezTo>
                    <a:pt x="5311" y="5722"/>
                    <a:pt x="6577" y="5824"/>
                    <a:pt x="7653" y="5965"/>
                  </a:cubicBezTo>
                  <a:cubicBezTo>
                    <a:pt x="7976" y="6024"/>
                    <a:pt x="8072" y="5865"/>
                    <a:pt x="8000" y="5822"/>
                  </a:cubicBezTo>
                  <a:cubicBezTo>
                    <a:pt x="7959" y="5797"/>
                    <a:pt x="8136" y="5708"/>
                    <a:pt x="7938" y="5623"/>
                  </a:cubicBezTo>
                  <a:cubicBezTo>
                    <a:pt x="7812" y="5570"/>
                    <a:pt x="7915" y="5548"/>
                    <a:pt x="7923" y="5550"/>
                  </a:cubicBezTo>
                  <a:cubicBezTo>
                    <a:pt x="7941" y="5556"/>
                    <a:pt x="8197" y="5617"/>
                    <a:pt x="8102" y="5531"/>
                  </a:cubicBezTo>
                  <a:cubicBezTo>
                    <a:pt x="8041" y="5476"/>
                    <a:pt x="8144" y="5508"/>
                    <a:pt x="8163" y="5507"/>
                  </a:cubicBezTo>
                  <a:cubicBezTo>
                    <a:pt x="8401" y="5488"/>
                    <a:pt x="8346" y="5398"/>
                    <a:pt x="8361" y="5413"/>
                  </a:cubicBezTo>
                  <a:cubicBezTo>
                    <a:pt x="8290" y="5343"/>
                    <a:pt x="8481" y="5293"/>
                    <a:pt x="8437" y="5138"/>
                  </a:cubicBezTo>
                  <a:cubicBezTo>
                    <a:pt x="8424" y="5092"/>
                    <a:pt x="8150" y="5101"/>
                    <a:pt x="8330" y="5064"/>
                  </a:cubicBezTo>
                  <a:cubicBezTo>
                    <a:pt x="8350" y="5059"/>
                    <a:pt x="8601" y="5066"/>
                    <a:pt x="8369" y="4930"/>
                  </a:cubicBezTo>
                  <a:cubicBezTo>
                    <a:pt x="8315" y="4898"/>
                    <a:pt x="8264" y="4897"/>
                    <a:pt x="8187" y="4879"/>
                  </a:cubicBezTo>
                  <a:cubicBezTo>
                    <a:pt x="8015" y="4840"/>
                    <a:pt x="8144" y="4754"/>
                    <a:pt x="8230" y="4768"/>
                  </a:cubicBezTo>
                  <a:cubicBezTo>
                    <a:pt x="8334" y="4786"/>
                    <a:pt x="8439" y="4716"/>
                    <a:pt x="8422" y="4614"/>
                  </a:cubicBezTo>
                  <a:cubicBezTo>
                    <a:pt x="8400" y="4475"/>
                    <a:pt x="8352" y="4279"/>
                    <a:pt x="8494" y="4251"/>
                  </a:cubicBezTo>
                  <a:cubicBezTo>
                    <a:pt x="8580" y="4172"/>
                    <a:pt x="8301" y="4078"/>
                    <a:pt x="8301" y="4078"/>
                  </a:cubicBezTo>
                  <a:cubicBezTo>
                    <a:pt x="8301" y="4078"/>
                    <a:pt x="8004" y="3941"/>
                    <a:pt x="6820" y="3844"/>
                  </a:cubicBezTo>
                  <a:lnTo>
                    <a:pt x="6631" y="3832"/>
                  </a:lnTo>
                  <a:close/>
                  <a:moveTo>
                    <a:pt x="3495" y="3783"/>
                  </a:moveTo>
                  <a:cubicBezTo>
                    <a:pt x="3495" y="1751"/>
                    <a:pt x="3495" y="1751"/>
                    <a:pt x="3495" y="1751"/>
                  </a:cubicBezTo>
                  <a:cubicBezTo>
                    <a:pt x="4896" y="1751"/>
                    <a:pt x="4896" y="1751"/>
                    <a:pt x="4896" y="1751"/>
                  </a:cubicBezTo>
                  <a:cubicBezTo>
                    <a:pt x="4896" y="3783"/>
                    <a:pt x="4896" y="3783"/>
                    <a:pt x="4896" y="3783"/>
                  </a:cubicBezTo>
                  <a:cubicBezTo>
                    <a:pt x="4536" y="3776"/>
                    <a:pt x="3949" y="3779"/>
                    <a:pt x="3495" y="3783"/>
                  </a:cubicBezTo>
                  <a:close/>
                  <a:moveTo>
                    <a:pt x="5081" y="4251"/>
                  </a:moveTo>
                  <a:cubicBezTo>
                    <a:pt x="5081" y="1565"/>
                    <a:pt x="5081" y="1565"/>
                    <a:pt x="5081" y="1565"/>
                  </a:cubicBezTo>
                  <a:cubicBezTo>
                    <a:pt x="3310" y="1565"/>
                    <a:pt x="3310" y="1565"/>
                    <a:pt x="3310" y="1565"/>
                  </a:cubicBezTo>
                  <a:cubicBezTo>
                    <a:pt x="3310" y="4251"/>
                    <a:pt x="3310" y="4251"/>
                    <a:pt x="3310" y="4251"/>
                  </a:cubicBezTo>
                  <a:cubicBezTo>
                    <a:pt x="2135" y="4251"/>
                    <a:pt x="2135" y="4251"/>
                    <a:pt x="2135" y="4251"/>
                  </a:cubicBezTo>
                  <a:cubicBezTo>
                    <a:pt x="1945" y="4251"/>
                    <a:pt x="1945" y="4251"/>
                    <a:pt x="1945" y="4251"/>
                  </a:cubicBezTo>
                  <a:cubicBezTo>
                    <a:pt x="1945" y="187"/>
                    <a:pt x="1945" y="187"/>
                    <a:pt x="1945" y="187"/>
                  </a:cubicBezTo>
                  <a:cubicBezTo>
                    <a:pt x="6446" y="187"/>
                    <a:pt x="6446" y="187"/>
                    <a:pt x="6446" y="187"/>
                  </a:cubicBezTo>
                  <a:cubicBezTo>
                    <a:pt x="6446" y="4251"/>
                    <a:pt x="6446" y="4251"/>
                    <a:pt x="6446" y="4251"/>
                  </a:cubicBezTo>
                  <a:lnTo>
                    <a:pt x="5081" y="42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45"/>
            <p:cNvSpPr>
              <a:spLocks/>
            </p:cNvSpPr>
            <p:nvPr/>
          </p:nvSpPr>
          <p:spPr bwMode="auto">
            <a:xfrm>
              <a:off x="2311400" y="4198938"/>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46"/>
            <p:cNvSpPr>
              <a:spLocks/>
            </p:cNvSpPr>
            <p:nvPr/>
          </p:nvSpPr>
          <p:spPr bwMode="auto">
            <a:xfrm>
              <a:off x="3384550" y="4198938"/>
              <a:ext cx="312738" cy="312738"/>
            </a:xfrm>
            <a:custGeom>
              <a:avLst/>
              <a:gdLst>
                <a:gd name="T0" fmla="*/ 1505 w 1505"/>
                <a:gd name="T1" fmla="*/ 408 h 1505"/>
                <a:gd name="T2" fmla="*/ 1227 w 1505"/>
                <a:gd name="T3" fmla="*/ 408 h 1505"/>
                <a:gd name="T4" fmla="*/ 1227 w 1505"/>
                <a:gd name="T5" fmla="*/ 291 h 1505"/>
                <a:gd name="T6" fmla="*/ 1213 w 1505"/>
                <a:gd name="T7" fmla="*/ 276 h 1505"/>
                <a:gd name="T8" fmla="*/ 291 w 1505"/>
                <a:gd name="T9" fmla="*/ 276 h 1505"/>
                <a:gd name="T10" fmla="*/ 276 w 1505"/>
                <a:gd name="T11" fmla="*/ 291 h 1505"/>
                <a:gd name="T12" fmla="*/ 276 w 1505"/>
                <a:gd name="T13" fmla="*/ 1215 h 1505"/>
                <a:gd name="T14" fmla="*/ 291 w 1505"/>
                <a:gd name="T15" fmla="*/ 1229 h 1505"/>
                <a:gd name="T16" fmla="*/ 1213 w 1505"/>
                <a:gd name="T17" fmla="*/ 1229 h 1505"/>
                <a:gd name="T18" fmla="*/ 1227 w 1505"/>
                <a:gd name="T19" fmla="*/ 1215 h 1505"/>
                <a:gd name="T20" fmla="*/ 1227 w 1505"/>
                <a:gd name="T21" fmla="*/ 931 h 1505"/>
                <a:gd name="T22" fmla="*/ 887 w 1505"/>
                <a:gd name="T23" fmla="*/ 931 h 1505"/>
                <a:gd name="T24" fmla="*/ 887 w 1505"/>
                <a:gd name="T25" fmla="*/ 655 h 1505"/>
                <a:gd name="T26" fmla="*/ 1505 w 1505"/>
                <a:gd name="T27" fmla="*/ 655 h 1505"/>
                <a:gd name="T28" fmla="*/ 1505 w 1505"/>
                <a:gd name="T29" fmla="*/ 1215 h 1505"/>
                <a:gd name="T30" fmla="*/ 1213 w 1505"/>
                <a:gd name="T31" fmla="*/ 1505 h 1505"/>
                <a:gd name="T32" fmla="*/ 291 w 1505"/>
                <a:gd name="T33" fmla="*/ 1505 h 1505"/>
                <a:gd name="T34" fmla="*/ 0 w 1505"/>
                <a:gd name="T35" fmla="*/ 1215 h 1505"/>
                <a:gd name="T36" fmla="*/ 0 w 1505"/>
                <a:gd name="T37" fmla="*/ 291 h 1505"/>
                <a:gd name="T38" fmla="*/ 291 w 1505"/>
                <a:gd name="T39" fmla="*/ 0 h 1505"/>
                <a:gd name="T40" fmla="*/ 1213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3" y="276"/>
                  </a:cubicBezTo>
                  <a:cubicBezTo>
                    <a:pt x="291" y="276"/>
                    <a:pt x="291" y="276"/>
                    <a:pt x="291" y="276"/>
                  </a:cubicBezTo>
                  <a:cubicBezTo>
                    <a:pt x="283" y="276"/>
                    <a:pt x="276" y="282"/>
                    <a:pt x="276" y="291"/>
                  </a:cubicBezTo>
                  <a:cubicBezTo>
                    <a:pt x="276" y="1215"/>
                    <a:pt x="276" y="1215"/>
                    <a:pt x="276" y="1215"/>
                  </a:cubicBezTo>
                  <a:cubicBezTo>
                    <a:pt x="276" y="1223"/>
                    <a:pt x="283" y="1229"/>
                    <a:pt x="291" y="1229"/>
                  </a:cubicBezTo>
                  <a:cubicBezTo>
                    <a:pt x="1213" y="1229"/>
                    <a:pt x="1213" y="1229"/>
                    <a:pt x="1213" y="1229"/>
                  </a:cubicBezTo>
                  <a:cubicBezTo>
                    <a:pt x="1221" y="1229"/>
                    <a:pt x="1227" y="1223"/>
                    <a:pt x="1227" y="1215"/>
                  </a:cubicBezTo>
                  <a:cubicBezTo>
                    <a:pt x="1227" y="931"/>
                    <a:pt x="1227" y="931"/>
                    <a:pt x="1227" y="931"/>
                  </a:cubicBezTo>
                  <a:cubicBezTo>
                    <a:pt x="887" y="931"/>
                    <a:pt x="887" y="931"/>
                    <a:pt x="887" y="931"/>
                  </a:cubicBezTo>
                  <a:cubicBezTo>
                    <a:pt x="887" y="655"/>
                    <a:pt x="887" y="655"/>
                    <a:pt x="887" y="655"/>
                  </a:cubicBezTo>
                  <a:cubicBezTo>
                    <a:pt x="1505" y="655"/>
                    <a:pt x="1505" y="655"/>
                    <a:pt x="1505" y="655"/>
                  </a:cubicBezTo>
                  <a:cubicBezTo>
                    <a:pt x="1505" y="1215"/>
                    <a:pt x="1505" y="1215"/>
                    <a:pt x="1505" y="1215"/>
                  </a:cubicBezTo>
                  <a:cubicBezTo>
                    <a:pt x="1505" y="1376"/>
                    <a:pt x="1374" y="1505"/>
                    <a:pt x="1213" y="1505"/>
                  </a:cubicBezTo>
                  <a:cubicBezTo>
                    <a:pt x="291" y="1505"/>
                    <a:pt x="291" y="1505"/>
                    <a:pt x="291" y="1505"/>
                  </a:cubicBezTo>
                  <a:cubicBezTo>
                    <a:pt x="130" y="1505"/>
                    <a:pt x="0" y="1376"/>
                    <a:pt x="0" y="1215"/>
                  </a:cubicBezTo>
                  <a:cubicBezTo>
                    <a:pt x="0" y="291"/>
                    <a:pt x="0" y="291"/>
                    <a:pt x="0" y="291"/>
                  </a:cubicBezTo>
                  <a:cubicBezTo>
                    <a:pt x="0" y="130"/>
                    <a:pt x="130" y="0"/>
                    <a:pt x="291" y="0"/>
                  </a:cubicBezTo>
                  <a:cubicBezTo>
                    <a:pt x="1213" y="0"/>
                    <a:pt x="1213" y="0"/>
                    <a:pt x="1213" y="0"/>
                  </a:cubicBezTo>
                  <a:cubicBezTo>
                    <a:pt x="1374"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47"/>
            <p:cNvSpPr>
              <a:spLocks/>
            </p:cNvSpPr>
            <p:nvPr/>
          </p:nvSpPr>
          <p:spPr bwMode="auto">
            <a:xfrm>
              <a:off x="3881438" y="4198938"/>
              <a:ext cx="287338" cy="312738"/>
            </a:xfrm>
            <a:custGeom>
              <a:avLst/>
              <a:gdLst>
                <a:gd name="T0" fmla="*/ 181 w 181"/>
                <a:gd name="T1" fmla="*/ 37 h 197"/>
                <a:gd name="T2" fmla="*/ 36 w 181"/>
                <a:gd name="T3" fmla="*/ 37 h 197"/>
                <a:gd name="T4" fmla="*/ 36 w 181"/>
                <a:gd name="T5" fmla="*/ 81 h 197"/>
                <a:gd name="T6" fmla="*/ 153 w 181"/>
                <a:gd name="T7" fmla="*/ 81 h 197"/>
                <a:gd name="T8" fmla="*/ 153 w 181"/>
                <a:gd name="T9" fmla="*/ 117 h 197"/>
                <a:gd name="T10" fmla="*/ 36 w 181"/>
                <a:gd name="T11" fmla="*/ 117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7"/>
                  </a:moveTo>
                  <a:lnTo>
                    <a:pt x="36" y="37"/>
                  </a:lnTo>
                  <a:lnTo>
                    <a:pt x="36" y="81"/>
                  </a:lnTo>
                  <a:lnTo>
                    <a:pt x="153" y="81"/>
                  </a:lnTo>
                  <a:lnTo>
                    <a:pt x="153" y="117"/>
                  </a:lnTo>
                  <a:lnTo>
                    <a:pt x="36" y="117"/>
                  </a:lnTo>
                  <a:lnTo>
                    <a:pt x="36" y="161"/>
                  </a:lnTo>
                  <a:lnTo>
                    <a:pt x="181" y="161"/>
                  </a:lnTo>
                  <a:lnTo>
                    <a:pt x="181" y="197"/>
                  </a:lnTo>
                  <a:lnTo>
                    <a:pt x="0" y="197"/>
                  </a:lnTo>
                  <a:lnTo>
                    <a:pt x="0" y="0"/>
                  </a:lnTo>
                  <a:lnTo>
                    <a:pt x="181" y="0"/>
                  </a:lnTo>
                  <a:lnTo>
                    <a:pt x="181"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48"/>
            <p:cNvSpPr>
              <a:spLocks/>
            </p:cNvSpPr>
            <p:nvPr/>
          </p:nvSpPr>
          <p:spPr bwMode="auto">
            <a:xfrm>
              <a:off x="4341813"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39"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Rectangle 49"/>
            <p:cNvSpPr>
              <a:spLocks noChangeArrowheads="1"/>
            </p:cNvSpPr>
            <p:nvPr/>
          </p:nvSpPr>
          <p:spPr bwMode="auto">
            <a:xfrm>
              <a:off x="4822825" y="4198938"/>
              <a:ext cx="57150" cy="312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50"/>
            <p:cNvSpPr>
              <a:spLocks/>
            </p:cNvSpPr>
            <p:nvPr/>
          </p:nvSpPr>
          <p:spPr bwMode="auto">
            <a:xfrm>
              <a:off x="5057775" y="4198938"/>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0 w 197"/>
                <a:gd name="T19" fmla="*/ 145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3"/>
                  </a:lnTo>
                  <a:lnTo>
                    <a:pt x="36" y="197"/>
                  </a:lnTo>
                  <a:lnTo>
                    <a:pt x="0" y="197"/>
                  </a:lnTo>
                  <a:lnTo>
                    <a:pt x="0" y="0"/>
                  </a:lnTo>
                  <a:lnTo>
                    <a:pt x="39" y="0"/>
                  </a:lnTo>
                  <a:lnTo>
                    <a:pt x="160" y="145"/>
                  </a:lnTo>
                  <a:lnTo>
                    <a:pt x="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51"/>
            <p:cNvSpPr>
              <a:spLocks/>
            </p:cNvSpPr>
            <p:nvPr/>
          </p:nvSpPr>
          <p:spPr bwMode="auto">
            <a:xfrm>
              <a:off x="5540375" y="4198938"/>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Freeform 52"/>
            <p:cNvSpPr>
              <a:spLocks/>
            </p:cNvSpPr>
            <p:nvPr/>
          </p:nvSpPr>
          <p:spPr bwMode="auto">
            <a:xfrm>
              <a:off x="6030913" y="4198938"/>
              <a:ext cx="288925" cy="312738"/>
            </a:xfrm>
            <a:custGeom>
              <a:avLst/>
              <a:gdLst>
                <a:gd name="T0" fmla="*/ 182 w 182"/>
                <a:gd name="T1" fmla="*/ 37 h 197"/>
                <a:gd name="T2" fmla="*/ 37 w 182"/>
                <a:gd name="T3" fmla="*/ 37 h 197"/>
                <a:gd name="T4" fmla="*/ 37 w 182"/>
                <a:gd name="T5" fmla="*/ 81 h 197"/>
                <a:gd name="T6" fmla="*/ 153 w 182"/>
                <a:gd name="T7" fmla="*/ 81 h 197"/>
                <a:gd name="T8" fmla="*/ 153 w 182"/>
                <a:gd name="T9" fmla="*/ 117 h 197"/>
                <a:gd name="T10" fmla="*/ 37 w 182"/>
                <a:gd name="T11" fmla="*/ 117 h 197"/>
                <a:gd name="T12" fmla="*/ 37 w 182"/>
                <a:gd name="T13" fmla="*/ 161 h 197"/>
                <a:gd name="T14" fmla="*/ 182 w 182"/>
                <a:gd name="T15" fmla="*/ 161 h 197"/>
                <a:gd name="T16" fmla="*/ 182 w 182"/>
                <a:gd name="T17" fmla="*/ 197 h 197"/>
                <a:gd name="T18" fmla="*/ 0 w 182"/>
                <a:gd name="T19" fmla="*/ 197 h 197"/>
                <a:gd name="T20" fmla="*/ 0 w 182"/>
                <a:gd name="T21" fmla="*/ 0 h 197"/>
                <a:gd name="T22" fmla="*/ 182 w 182"/>
                <a:gd name="T23" fmla="*/ 0 h 197"/>
                <a:gd name="T24" fmla="*/ 182 w 182"/>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197">
                  <a:moveTo>
                    <a:pt x="182" y="37"/>
                  </a:moveTo>
                  <a:lnTo>
                    <a:pt x="37" y="37"/>
                  </a:lnTo>
                  <a:lnTo>
                    <a:pt x="37" y="81"/>
                  </a:lnTo>
                  <a:lnTo>
                    <a:pt x="153" y="81"/>
                  </a:lnTo>
                  <a:lnTo>
                    <a:pt x="153" y="117"/>
                  </a:lnTo>
                  <a:lnTo>
                    <a:pt x="37" y="117"/>
                  </a:lnTo>
                  <a:lnTo>
                    <a:pt x="37" y="161"/>
                  </a:lnTo>
                  <a:lnTo>
                    <a:pt x="182" y="161"/>
                  </a:lnTo>
                  <a:lnTo>
                    <a:pt x="182" y="197"/>
                  </a:lnTo>
                  <a:lnTo>
                    <a:pt x="0" y="197"/>
                  </a:lnTo>
                  <a:lnTo>
                    <a:pt x="0" y="0"/>
                  </a:lnTo>
                  <a:lnTo>
                    <a:pt x="182" y="0"/>
                  </a:lnTo>
                  <a:lnTo>
                    <a:pt x="182"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53"/>
            <p:cNvSpPr>
              <a:spLocks/>
            </p:cNvSpPr>
            <p:nvPr/>
          </p:nvSpPr>
          <p:spPr bwMode="auto">
            <a:xfrm>
              <a:off x="6486525"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40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40"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54"/>
            <p:cNvSpPr>
              <a:spLocks noEditPoints="1"/>
            </p:cNvSpPr>
            <p:nvPr/>
          </p:nvSpPr>
          <p:spPr bwMode="auto">
            <a:xfrm>
              <a:off x="2865438" y="4198938"/>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Freeform 55"/>
            <p:cNvSpPr>
              <a:spLocks/>
            </p:cNvSpPr>
            <p:nvPr/>
          </p:nvSpPr>
          <p:spPr bwMode="auto">
            <a:xfrm>
              <a:off x="2333625" y="4759325"/>
              <a:ext cx="185738" cy="184150"/>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56"/>
            <p:cNvSpPr>
              <a:spLocks/>
            </p:cNvSpPr>
            <p:nvPr/>
          </p:nvSpPr>
          <p:spPr bwMode="auto">
            <a:xfrm>
              <a:off x="2587625" y="4759325"/>
              <a:ext cx="184150" cy="184150"/>
            </a:xfrm>
            <a:custGeom>
              <a:avLst/>
              <a:gdLst>
                <a:gd name="T0" fmla="*/ 99 w 116"/>
                <a:gd name="T1" fmla="*/ 0 h 116"/>
                <a:gd name="T2" fmla="*/ 116 w 116"/>
                <a:gd name="T3" fmla="*/ 0 h 116"/>
                <a:gd name="T4" fmla="*/ 116 w 116"/>
                <a:gd name="T5" fmla="*/ 116 h 116"/>
                <a:gd name="T6" fmla="*/ 96 w 116"/>
                <a:gd name="T7" fmla="*/ 116 h 116"/>
                <a:gd name="T8" fmla="*/ 17 w 116"/>
                <a:gd name="T9" fmla="*/ 23 h 116"/>
                <a:gd name="T10" fmla="*/ 17 w 116"/>
                <a:gd name="T11" fmla="*/ 116 h 116"/>
                <a:gd name="T12" fmla="*/ 0 w 116"/>
                <a:gd name="T13" fmla="*/ 116 h 116"/>
                <a:gd name="T14" fmla="*/ 0 w 116"/>
                <a:gd name="T15" fmla="*/ 0 h 116"/>
                <a:gd name="T16" fmla="*/ 20 w 116"/>
                <a:gd name="T17" fmla="*/ 0 h 116"/>
                <a:gd name="T18" fmla="*/ 99 w 116"/>
                <a:gd name="T19" fmla="*/ 93 h 116"/>
                <a:gd name="T20" fmla="*/ 99 w 116"/>
                <a:gd name="T2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6">
                  <a:moveTo>
                    <a:pt x="99" y="0"/>
                  </a:moveTo>
                  <a:lnTo>
                    <a:pt x="116" y="0"/>
                  </a:lnTo>
                  <a:lnTo>
                    <a:pt x="116" y="116"/>
                  </a:lnTo>
                  <a:lnTo>
                    <a:pt x="96" y="116"/>
                  </a:lnTo>
                  <a:lnTo>
                    <a:pt x="17" y="23"/>
                  </a:lnTo>
                  <a:lnTo>
                    <a:pt x="17" y="116"/>
                  </a:lnTo>
                  <a:lnTo>
                    <a:pt x="0" y="116"/>
                  </a:lnTo>
                  <a:lnTo>
                    <a:pt x="0" y="0"/>
                  </a:lnTo>
                  <a:lnTo>
                    <a:pt x="20" y="0"/>
                  </a:lnTo>
                  <a:lnTo>
                    <a:pt x="99" y="93"/>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57"/>
            <p:cNvSpPr>
              <a:spLocks noChangeArrowheads="1"/>
            </p:cNvSpPr>
            <p:nvPr/>
          </p:nvSpPr>
          <p:spPr bwMode="auto">
            <a:xfrm>
              <a:off x="28416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58"/>
            <p:cNvSpPr>
              <a:spLocks/>
            </p:cNvSpPr>
            <p:nvPr/>
          </p:nvSpPr>
          <p:spPr bwMode="auto">
            <a:xfrm>
              <a:off x="2900363" y="4759325"/>
              <a:ext cx="241300" cy="184150"/>
            </a:xfrm>
            <a:custGeom>
              <a:avLst/>
              <a:gdLst>
                <a:gd name="T0" fmla="*/ 132 w 152"/>
                <a:gd name="T1" fmla="*/ 0 h 116"/>
                <a:gd name="T2" fmla="*/ 152 w 152"/>
                <a:gd name="T3" fmla="*/ 0 h 116"/>
                <a:gd name="T4" fmla="*/ 85 w 152"/>
                <a:gd name="T5" fmla="*/ 116 h 116"/>
                <a:gd name="T6" fmla="*/ 68 w 152"/>
                <a:gd name="T7" fmla="*/ 116 h 116"/>
                <a:gd name="T8" fmla="*/ 0 w 152"/>
                <a:gd name="T9" fmla="*/ 0 h 116"/>
                <a:gd name="T10" fmla="*/ 20 w 152"/>
                <a:gd name="T11" fmla="*/ 0 h 116"/>
                <a:gd name="T12" fmla="*/ 76 w 152"/>
                <a:gd name="T13" fmla="*/ 97 h 116"/>
                <a:gd name="T14" fmla="*/ 132 w 152"/>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6">
                  <a:moveTo>
                    <a:pt x="132" y="0"/>
                  </a:moveTo>
                  <a:lnTo>
                    <a:pt x="152" y="0"/>
                  </a:lnTo>
                  <a:lnTo>
                    <a:pt x="85" y="116"/>
                  </a:lnTo>
                  <a:lnTo>
                    <a:pt x="68" y="116"/>
                  </a:lnTo>
                  <a:lnTo>
                    <a:pt x="0" y="0"/>
                  </a:lnTo>
                  <a:lnTo>
                    <a:pt x="20" y="0"/>
                  </a:lnTo>
                  <a:lnTo>
                    <a:pt x="76" y="97"/>
                  </a:lnTo>
                  <a:lnTo>
                    <a:pt x="13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59"/>
            <p:cNvSpPr>
              <a:spLocks/>
            </p:cNvSpPr>
            <p:nvPr/>
          </p:nvSpPr>
          <p:spPr bwMode="auto">
            <a:xfrm>
              <a:off x="3167063"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60"/>
            <p:cNvSpPr>
              <a:spLocks noEditPoints="1"/>
            </p:cNvSpPr>
            <p:nvPr/>
          </p:nvSpPr>
          <p:spPr bwMode="auto">
            <a:xfrm>
              <a:off x="3403600" y="4759325"/>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1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1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1"/>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1"/>
                    <a:pt x="757" y="161"/>
                    <a:pt x="757" y="161"/>
                  </a:cubicBezTo>
                  <a:cubicBezTo>
                    <a:pt x="757" y="146"/>
                    <a:pt x="744" y="133"/>
                    <a:pt x="729" y="133"/>
                  </a:cubicBezTo>
                  <a:lnTo>
                    <a:pt x="133"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61"/>
            <p:cNvSpPr>
              <a:spLocks noEditPoints="1"/>
            </p:cNvSpPr>
            <p:nvPr/>
          </p:nvSpPr>
          <p:spPr bwMode="auto">
            <a:xfrm>
              <a:off x="4913313" y="4759325"/>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62"/>
            <p:cNvSpPr>
              <a:spLocks noEditPoints="1"/>
            </p:cNvSpPr>
            <p:nvPr/>
          </p:nvSpPr>
          <p:spPr bwMode="auto">
            <a:xfrm>
              <a:off x="6122988" y="4759325"/>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63"/>
            <p:cNvSpPr>
              <a:spLocks/>
            </p:cNvSpPr>
            <p:nvPr/>
          </p:nvSpPr>
          <p:spPr bwMode="auto">
            <a:xfrm>
              <a:off x="3656013" y="4759325"/>
              <a:ext cx="184150" cy="184150"/>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4 w 890"/>
                <a:gd name="T11" fmla="*/ 160 h 890"/>
                <a:gd name="T12" fmla="*/ 134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4 w 890"/>
                <a:gd name="T31" fmla="*/ 677 h 890"/>
                <a:gd name="T32" fmla="*/ 134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30" y="133"/>
                  </a:cubicBezTo>
                  <a:cubicBezTo>
                    <a:pt x="161" y="133"/>
                    <a:pt x="161" y="133"/>
                    <a:pt x="161" y="133"/>
                  </a:cubicBezTo>
                  <a:cubicBezTo>
                    <a:pt x="146" y="133"/>
                    <a:pt x="134" y="146"/>
                    <a:pt x="134" y="160"/>
                  </a:cubicBezTo>
                  <a:cubicBezTo>
                    <a:pt x="134" y="351"/>
                    <a:pt x="134" y="351"/>
                    <a:pt x="134" y="351"/>
                  </a:cubicBezTo>
                  <a:cubicBezTo>
                    <a:pt x="134"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4" y="677"/>
                    <a:pt x="134" y="677"/>
                    <a:pt x="134" y="677"/>
                  </a:cubicBezTo>
                  <a:cubicBezTo>
                    <a:pt x="134" y="729"/>
                    <a:pt x="134" y="729"/>
                    <a:pt x="134" y="729"/>
                  </a:cubicBezTo>
                  <a:cubicBezTo>
                    <a:pt x="134"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4"/>
            <p:cNvSpPr>
              <a:spLocks noChangeArrowheads="1"/>
            </p:cNvSpPr>
            <p:nvPr/>
          </p:nvSpPr>
          <p:spPr bwMode="auto">
            <a:xfrm>
              <a:off x="39084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Freeform 65"/>
            <p:cNvSpPr>
              <a:spLocks/>
            </p:cNvSpPr>
            <p:nvPr/>
          </p:nvSpPr>
          <p:spPr bwMode="auto">
            <a:xfrm>
              <a:off x="3981450" y="4759325"/>
              <a:ext cx="185738" cy="184150"/>
            </a:xfrm>
            <a:custGeom>
              <a:avLst/>
              <a:gdLst>
                <a:gd name="T0" fmla="*/ 117 w 117"/>
                <a:gd name="T1" fmla="*/ 0 h 116"/>
                <a:gd name="T2" fmla="*/ 117 w 117"/>
                <a:gd name="T3" fmla="*/ 17 h 116"/>
                <a:gd name="T4" fmla="*/ 67 w 117"/>
                <a:gd name="T5" fmla="*/ 17 h 116"/>
                <a:gd name="T6" fmla="*/ 67 w 117"/>
                <a:gd name="T7" fmla="*/ 116 h 116"/>
                <a:gd name="T8" fmla="*/ 50 w 117"/>
                <a:gd name="T9" fmla="*/ 116 h 116"/>
                <a:gd name="T10" fmla="*/ 50 w 117"/>
                <a:gd name="T11" fmla="*/ 17 h 116"/>
                <a:gd name="T12" fmla="*/ 0 w 117"/>
                <a:gd name="T13" fmla="*/ 17 h 116"/>
                <a:gd name="T14" fmla="*/ 0 w 117"/>
                <a:gd name="T15" fmla="*/ 0 h 116"/>
                <a:gd name="T16" fmla="*/ 117 w 117"/>
                <a:gd name="T17"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6">
                  <a:moveTo>
                    <a:pt x="117" y="0"/>
                  </a:moveTo>
                  <a:lnTo>
                    <a:pt x="117" y="17"/>
                  </a:lnTo>
                  <a:lnTo>
                    <a:pt x="67" y="17"/>
                  </a:lnTo>
                  <a:lnTo>
                    <a:pt x="67" y="116"/>
                  </a:lnTo>
                  <a:lnTo>
                    <a:pt x="50" y="116"/>
                  </a:lnTo>
                  <a:lnTo>
                    <a:pt x="50" y="17"/>
                  </a:lnTo>
                  <a:lnTo>
                    <a:pt x="0" y="17"/>
                  </a:lnTo>
                  <a:lnTo>
                    <a:pt x="0" y="0"/>
                  </a:lnTo>
                  <a:lnTo>
                    <a:pt x="1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66"/>
            <p:cNvSpPr>
              <a:spLocks/>
            </p:cNvSpPr>
            <p:nvPr/>
          </p:nvSpPr>
          <p:spPr bwMode="auto">
            <a:xfrm>
              <a:off x="4186238" y="4759325"/>
              <a:ext cx="198438" cy="184150"/>
            </a:xfrm>
            <a:custGeom>
              <a:avLst/>
              <a:gdLst>
                <a:gd name="T0" fmla="*/ 125 w 125"/>
                <a:gd name="T1" fmla="*/ 0 h 116"/>
                <a:gd name="T2" fmla="*/ 71 w 125"/>
                <a:gd name="T3" fmla="*/ 73 h 116"/>
                <a:gd name="T4" fmla="*/ 71 w 125"/>
                <a:gd name="T5" fmla="*/ 116 h 116"/>
                <a:gd name="T6" fmla="*/ 54 w 125"/>
                <a:gd name="T7" fmla="*/ 116 h 116"/>
                <a:gd name="T8" fmla="*/ 54 w 125"/>
                <a:gd name="T9" fmla="*/ 73 h 116"/>
                <a:gd name="T10" fmla="*/ 0 w 125"/>
                <a:gd name="T11" fmla="*/ 0 h 116"/>
                <a:gd name="T12" fmla="*/ 21 w 125"/>
                <a:gd name="T13" fmla="*/ 0 h 116"/>
                <a:gd name="T14" fmla="*/ 63 w 125"/>
                <a:gd name="T15" fmla="*/ 53 h 116"/>
                <a:gd name="T16" fmla="*/ 104 w 125"/>
                <a:gd name="T17" fmla="*/ 0 h 116"/>
                <a:gd name="T18" fmla="*/ 125 w 125"/>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6">
                  <a:moveTo>
                    <a:pt x="125" y="0"/>
                  </a:moveTo>
                  <a:lnTo>
                    <a:pt x="71" y="73"/>
                  </a:lnTo>
                  <a:lnTo>
                    <a:pt x="71" y="116"/>
                  </a:lnTo>
                  <a:lnTo>
                    <a:pt x="54" y="116"/>
                  </a:lnTo>
                  <a:lnTo>
                    <a:pt x="54" y="73"/>
                  </a:lnTo>
                  <a:lnTo>
                    <a:pt x="0" y="0"/>
                  </a:lnTo>
                  <a:lnTo>
                    <a:pt x="21" y="0"/>
                  </a:lnTo>
                  <a:lnTo>
                    <a:pt x="63" y="53"/>
                  </a:lnTo>
                  <a:lnTo>
                    <a:pt x="104" y="0"/>
                  </a:lnTo>
                  <a:lnTo>
                    <a:pt x="12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67"/>
            <p:cNvSpPr>
              <a:spLocks/>
            </p:cNvSpPr>
            <p:nvPr/>
          </p:nvSpPr>
          <p:spPr bwMode="auto">
            <a:xfrm>
              <a:off x="5165725"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68"/>
            <p:cNvSpPr>
              <a:spLocks/>
            </p:cNvSpPr>
            <p:nvPr/>
          </p:nvSpPr>
          <p:spPr bwMode="auto">
            <a:xfrm>
              <a:off x="5392738" y="4759325"/>
              <a:ext cx="184150" cy="184150"/>
            </a:xfrm>
            <a:custGeom>
              <a:avLst/>
              <a:gdLst>
                <a:gd name="T0" fmla="*/ 890 w 890"/>
                <a:gd name="T1" fmla="*/ 212 h 890"/>
                <a:gd name="T2" fmla="*/ 757 w 890"/>
                <a:gd name="T3" fmla="*/ 212 h 890"/>
                <a:gd name="T4" fmla="*/ 757 w 890"/>
                <a:gd name="T5" fmla="*/ 160 h 890"/>
                <a:gd name="T6" fmla="*/ 729 w 890"/>
                <a:gd name="T7" fmla="*/ 133 h 890"/>
                <a:gd name="T8" fmla="*/ 160 w 890"/>
                <a:gd name="T9" fmla="*/ 133 h 890"/>
                <a:gd name="T10" fmla="*/ 133 w 890"/>
                <a:gd name="T11" fmla="*/ 160 h 890"/>
                <a:gd name="T12" fmla="*/ 133 w 890"/>
                <a:gd name="T13" fmla="*/ 351 h 890"/>
                <a:gd name="T14" fmla="*/ 160 w 890"/>
                <a:gd name="T15" fmla="*/ 378 h 890"/>
                <a:gd name="T16" fmla="*/ 729 w 890"/>
                <a:gd name="T17" fmla="*/ 378 h 890"/>
                <a:gd name="T18" fmla="*/ 890 w 890"/>
                <a:gd name="T19" fmla="*/ 539 h 890"/>
                <a:gd name="T20" fmla="*/ 890 w 890"/>
                <a:gd name="T21" fmla="*/ 729 h 890"/>
                <a:gd name="T22" fmla="*/ 729 w 890"/>
                <a:gd name="T23" fmla="*/ 890 h 890"/>
                <a:gd name="T24" fmla="*/ 160 w 890"/>
                <a:gd name="T25" fmla="*/ 890 h 890"/>
                <a:gd name="T26" fmla="*/ 0 w 890"/>
                <a:gd name="T27" fmla="*/ 729 h 890"/>
                <a:gd name="T28" fmla="*/ 0 w 890"/>
                <a:gd name="T29" fmla="*/ 677 h 890"/>
                <a:gd name="T30" fmla="*/ 133 w 890"/>
                <a:gd name="T31" fmla="*/ 677 h 890"/>
                <a:gd name="T32" fmla="*/ 133 w 890"/>
                <a:gd name="T33" fmla="*/ 729 h 890"/>
                <a:gd name="T34" fmla="*/ 160 w 890"/>
                <a:gd name="T35" fmla="*/ 756 h 890"/>
                <a:gd name="T36" fmla="*/ 729 w 890"/>
                <a:gd name="T37" fmla="*/ 756 h 890"/>
                <a:gd name="T38" fmla="*/ 757 w 890"/>
                <a:gd name="T39" fmla="*/ 729 h 890"/>
                <a:gd name="T40" fmla="*/ 757 w 890"/>
                <a:gd name="T41" fmla="*/ 539 h 890"/>
                <a:gd name="T42" fmla="*/ 729 w 890"/>
                <a:gd name="T43" fmla="*/ 512 h 890"/>
                <a:gd name="T44" fmla="*/ 160 w 890"/>
                <a:gd name="T45" fmla="*/ 512 h 890"/>
                <a:gd name="T46" fmla="*/ 0 w 890"/>
                <a:gd name="T47" fmla="*/ 351 h 890"/>
                <a:gd name="T48" fmla="*/ 0 w 890"/>
                <a:gd name="T49" fmla="*/ 160 h 890"/>
                <a:gd name="T50" fmla="*/ 160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29" y="133"/>
                  </a:cubicBezTo>
                  <a:cubicBezTo>
                    <a:pt x="160" y="133"/>
                    <a:pt x="160" y="133"/>
                    <a:pt x="160" y="133"/>
                  </a:cubicBezTo>
                  <a:cubicBezTo>
                    <a:pt x="146" y="133"/>
                    <a:pt x="133" y="146"/>
                    <a:pt x="133" y="160"/>
                  </a:cubicBezTo>
                  <a:cubicBezTo>
                    <a:pt x="133" y="351"/>
                    <a:pt x="133" y="351"/>
                    <a:pt x="133" y="351"/>
                  </a:cubicBezTo>
                  <a:cubicBezTo>
                    <a:pt x="133" y="366"/>
                    <a:pt x="146" y="378"/>
                    <a:pt x="160"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0" y="890"/>
                    <a:pt x="160" y="890"/>
                    <a:pt x="160"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0"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0" y="512"/>
                    <a:pt x="160" y="512"/>
                    <a:pt x="160" y="512"/>
                  </a:cubicBezTo>
                  <a:cubicBezTo>
                    <a:pt x="71" y="512"/>
                    <a:pt x="0" y="440"/>
                    <a:pt x="0" y="351"/>
                  </a:cubicBezTo>
                  <a:cubicBezTo>
                    <a:pt x="0" y="160"/>
                    <a:pt x="0" y="160"/>
                    <a:pt x="0" y="160"/>
                  </a:cubicBezTo>
                  <a:cubicBezTo>
                    <a:pt x="0" y="71"/>
                    <a:pt x="71" y="0"/>
                    <a:pt x="160" y="0"/>
                  </a:cubicBezTo>
                  <a:cubicBezTo>
                    <a:pt x="729" y="0"/>
                    <a:pt x="729" y="0"/>
                    <a:pt x="729" y="0"/>
                  </a:cubicBezTo>
                  <a:cubicBezTo>
                    <a:pt x="818"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69"/>
            <p:cNvSpPr>
              <a:spLocks/>
            </p:cNvSpPr>
            <p:nvPr/>
          </p:nvSpPr>
          <p:spPr bwMode="auto">
            <a:xfrm>
              <a:off x="5645150"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Freeform 70"/>
            <p:cNvSpPr>
              <a:spLocks noEditPoints="1"/>
            </p:cNvSpPr>
            <p:nvPr/>
          </p:nvSpPr>
          <p:spPr bwMode="auto">
            <a:xfrm>
              <a:off x="5849938" y="4759325"/>
              <a:ext cx="233363" cy="184150"/>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71"/>
            <p:cNvSpPr>
              <a:spLocks/>
            </p:cNvSpPr>
            <p:nvPr/>
          </p:nvSpPr>
          <p:spPr bwMode="auto">
            <a:xfrm>
              <a:off x="6370638" y="4759325"/>
              <a:ext cx="185738" cy="184150"/>
            </a:xfrm>
            <a:custGeom>
              <a:avLst/>
              <a:gdLst>
                <a:gd name="T0" fmla="*/ 160 w 888"/>
                <a:gd name="T1" fmla="*/ 133 h 890"/>
                <a:gd name="T2" fmla="*/ 133 w 888"/>
                <a:gd name="T3" fmla="*/ 160 h 890"/>
                <a:gd name="T4" fmla="*/ 133 w 888"/>
                <a:gd name="T5" fmla="*/ 729 h 890"/>
                <a:gd name="T6" fmla="*/ 160 w 888"/>
                <a:gd name="T7" fmla="*/ 756 h 890"/>
                <a:gd name="T8" fmla="*/ 888 w 888"/>
                <a:gd name="T9" fmla="*/ 756 h 890"/>
                <a:gd name="T10" fmla="*/ 888 w 888"/>
                <a:gd name="T11" fmla="*/ 890 h 890"/>
                <a:gd name="T12" fmla="*/ 160 w 888"/>
                <a:gd name="T13" fmla="*/ 890 h 890"/>
                <a:gd name="T14" fmla="*/ 0 w 888"/>
                <a:gd name="T15" fmla="*/ 729 h 890"/>
                <a:gd name="T16" fmla="*/ 0 w 888"/>
                <a:gd name="T17" fmla="*/ 160 h 890"/>
                <a:gd name="T18" fmla="*/ 160 w 888"/>
                <a:gd name="T19" fmla="*/ 0 h 890"/>
                <a:gd name="T20" fmla="*/ 888 w 888"/>
                <a:gd name="T21" fmla="*/ 0 h 890"/>
                <a:gd name="T22" fmla="*/ 888 w 888"/>
                <a:gd name="T23" fmla="*/ 133 h 890"/>
                <a:gd name="T24" fmla="*/ 160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0" y="133"/>
                  </a:moveTo>
                  <a:cubicBezTo>
                    <a:pt x="146" y="133"/>
                    <a:pt x="133" y="146"/>
                    <a:pt x="133" y="160"/>
                  </a:cubicBezTo>
                  <a:cubicBezTo>
                    <a:pt x="133" y="729"/>
                    <a:pt x="133" y="729"/>
                    <a:pt x="133" y="729"/>
                  </a:cubicBezTo>
                  <a:cubicBezTo>
                    <a:pt x="133" y="744"/>
                    <a:pt x="146" y="756"/>
                    <a:pt x="160" y="756"/>
                  </a:cubicBezTo>
                  <a:cubicBezTo>
                    <a:pt x="888" y="756"/>
                    <a:pt x="888" y="756"/>
                    <a:pt x="888" y="756"/>
                  </a:cubicBezTo>
                  <a:cubicBezTo>
                    <a:pt x="888" y="890"/>
                    <a:pt x="888" y="890"/>
                    <a:pt x="888" y="890"/>
                  </a:cubicBezTo>
                  <a:cubicBezTo>
                    <a:pt x="160" y="890"/>
                    <a:pt x="160" y="890"/>
                    <a:pt x="160" y="890"/>
                  </a:cubicBezTo>
                  <a:cubicBezTo>
                    <a:pt x="72" y="890"/>
                    <a:pt x="0" y="818"/>
                    <a:pt x="0" y="729"/>
                  </a:cubicBezTo>
                  <a:cubicBezTo>
                    <a:pt x="0" y="160"/>
                    <a:pt x="0" y="160"/>
                    <a:pt x="0" y="160"/>
                  </a:cubicBezTo>
                  <a:cubicBezTo>
                    <a:pt x="0" y="71"/>
                    <a:pt x="72" y="0"/>
                    <a:pt x="160" y="0"/>
                  </a:cubicBezTo>
                  <a:cubicBezTo>
                    <a:pt x="888" y="0"/>
                    <a:pt x="888" y="0"/>
                    <a:pt x="888" y="0"/>
                  </a:cubicBezTo>
                  <a:cubicBezTo>
                    <a:pt x="888" y="133"/>
                    <a:pt x="888" y="133"/>
                    <a:pt x="888" y="133"/>
                  </a:cubicBezTo>
                  <a:lnTo>
                    <a:pt x="160"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72"/>
            <p:cNvSpPr>
              <a:spLocks/>
            </p:cNvSpPr>
            <p:nvPr/>
          </p:nvSpPr>
          <p:spPr bwMode="auto">
            <a:xfrm>
              <a:off x="6610350" y="4759325"/>
              <a:ext cx="188913" cy="184150"/>
            </a:xfrm>
            <a:custGeom>
              <a:avLst/>
              <a:gdLst>
                <a:gd name="T0" fmla="*/ 119 w 119"/>
                <a:gd name="T1" fmla="*/ 0 h 116"/>
                <a:gd name="T2" fmla="*/ 119 w 119"/>
                <a:gd name="T3" fmla="*/ 116 h 116"/>
                <a:gd name="T4" fmla="*/ 102 w 119"/>
                <a:gd name="T5" fmla="*/ 116 h 116"/>
                <a:gd name="T6" fmla="*/ 102 w 119"/>
                <a:gd name="T7" fmla="*/ 67 h 116"/>
                <a:gd name="T8" fmla="*/ 17 w 119"/>
                <a:gd name="T9" fmla="*/ 67 h 116"/>
                <a:gd name="T10" fmla="*/ 17 w 119"/>
                <a:gd name="T11" fmla="*/ 116 h 116"/>
                <a:gd name="T12" fmla="*/ 0 w 119"/>
                <a:gd name="T13" fmla="*/ 116 h 116"/>
                <a:gd name="T14" fmla="*/ 0 w 119"/>
                <a:gd name="T15" fmla="*/ 0 h 116"/>
                <a:gd name="T16" fmla="*/ 17 w 119"/>
                <a:gd name="T17" fmla="*/ 0 h 116"/>
                <a:gd name="T18" fmla="*/ 17 w 119"/>
                <a:gd name="T19" fmla="*/ 49 h 116"/>
                <a:gd name="T20" fmla="*/ 102 w 119"/>
                <a:gd name="T21" fmla="*/ 49 h 116"/>
                <a:gd name="T22" fmla="*/ 102 w 119"/>
                <a:gd name="T23" fmla="*/ 0 h 116"/>
                <a:gd name="T24" fmla="*/ 119 w 119"/>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6">
                  <a:moveTo>
                    <a:pt x="119" y="0"/>
                  </a:moveTo>
                  <a:lnTo>
                    <a:pt x="119" y="116"/>
                  </a:lnTo>
                  <a:lnTo>
                    <a:pt x="102" y="116"/>
                  </a:lnTo>
                  <a:lnTo>
                    <a:pt x="102" y="67"/>
                  </a:lnTo>
                  <a:lnTo>
                    <a:pt x="17" y="67"/>
                  </a:lnTo>
                  <a:lnTo>
                    <a:pt x="17" y="116"/>
                  </a:lnTo>
                  <a:lnTo>
                    <a:pt x="0" y="116"/>
                  </a:lnTo>
                  <a:lnTo>
                    <a:pt x="0" y="0"/>
                  </a:lnTo>
                  <a:lnTo>
                    <a:pt x="17" y="0"/>
                  </a:lnTo>
                  <a:lnTo>
                    <a:pt x="17" y="49"/>
                  </a:lnTo>
                  <a:lnTo>
                    <a:pt x="102" y="49"/>
                  </a:lnTo>
                  <a:lnTo>
                    <a:pt x="102" y="0"/>
                  </a:lnTo>
                  <a:lnTo>
                    <a:pt x="1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73"/>
            <p:cNvSpPr>
              <a:spLocks noEditPoints="1"/>
            </p:cNvSpPr>
            <p:nvPr/>
          </p:nvSpPr>
          <p:spPr bwMode="auto">
            <a:xfrm>
              <a:off x="4525963" y="47593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4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30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4"/>
                    <a:pt x="767" y="134"/>
                    <a:pt x="767" y="134"/>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3"/>
                    <a:pt x="186" y="348"/>
                  </a:cubicBezTo>
                  <a:cubicBezTo>
                    <a:pt x="161" y="348"/>
                    <a:pt x="161" y="348"/>
                    <a:pt x="161" y="348"/>
                  </a:cubicBezTo>
                  <a:cubicBezTo>
                    <a:pt x="72" y="348"/>
                    <a:pt x="0" y="374"/>
                    <a:pt x="0" y="464"/>
                  </a:cubicBezTo>
                  <a:cubicBezTo>
                    <a:pt x="0" y="730"/>
                    <a:pt x="0" y="730"/>
                    <a:pt x="0" y="730"/>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Line 74"/>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Line 75"/>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851135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ard grijs">
    <p:spTree>
      <p:nvGrpSpPr>
        <p:cNvPr id="1" name=""/>
        <p:cNvGrpSpPr/>
        <p:nvPr/>
      </p:nvGrpSpPr>
      <p:grpSpPr>
        <a:xfrm>
          <a:off x="0" y="0"/>
          <a:ext cx="0" cy="0"/>
          <a:chOff x="0" y="0"/>
          <a:chExt cx="0" cy="0"/>
        </a:xfrm>
      </p:grpSpPr>
      <p:sp>
        <p:nvSpPr>
          <p:cNvPr id="8" name="Rechthoek 7"/>
          <p:cNvSpPr/>
          <p:nvPr userDrawn="1"/>
        </p:nvSpPr>
        <p:spPr>
          <a:xfrm>
            <a:off x="1080000" y="1079500"/>
            <a:ext cx="28080000" cy="871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ctrTitle"/>
          </p:nvPr>
        </p:nvSpPr>
        <p:spPr>
          <a:xfrm>
            <a:off x="1080001" y="5040000"/>
            <a:ext cx="28080788" cy="3026980"/>
          </a:xfrm>
          <a:prstGeom prst="rect">
            <a:avLst/>
          </a:prstGeom>
        </p:spPr>
        <p:txBody>
          <a:bodyPr lIns="540000" tIns="0" rIns="540000" bIns="0" anchor="t" anchorCtr="0">
            <a:noAutofit/>
          </a:bodyPr>
          <a:lstStyle>
            <a:lvl1pPr algn="l">
              <a:lnSpc>
                <a:spcPts val="10500"/>
              </a:lnSpc>
              <a:defRPr sz="8800">
                <a:solidFill>
                  <a:schemeClr val="accent6"/>
                </a:solidFill>
                <a:latin typeface="+mn-lt"/>
              </a:defRPr>
            </a:lvl1pPr>
          </a:lstStyle>
          <a:p>
            <a:r>
              <a:rPr lang="nl-NL" dirty="0"/>
              <a:t>Klik om de stijl te bewerken</a:t>
            </a:r>
          </a:p>
        </p:txBody>
      </p:sp>
      <p:sp>
        <p:nvSpPr>
          <p:cNvPr id="3" name="Ondertitel 2"/>
          <p:cNvSpPr>
            <a:spLocks noGrp="1"/>
          </p:cNvSpPr>
          <p:nvPr>
            <p:ph type="subTitle" idx="1"/>
          </p:nvPr>
        </p:nvSpPr>
        <p:spPr>
          <a:xfrm>
            <a:off x="1080000" y="8154000"/>
            <a:ext cx="28082875" cy="1276350"/>
          </a:xfrm>
          <a:prstGeom prst="rect">
            <a:avLst/>
          </a:prstGeom>
        </p:spPr>
        <p:txBody>
          <a:bodyPr lIns="540000" tIns="0" rIns="540000" bIns="0" anchor="b" anchorCtr="0">
            <a:noAutofit/>
          </a:bodyPr>
          <a:lstStyle>
            <a:lvl1pPr marL="0" indent="0" algn="l">
              <a:lnSpc>
                <a:spcPts val="4200"/>
              </a:lnSpc>
              <a:spcBef>
                <a:spcPts val="0"/>
              </a:spcBef>
              <a:buNone/>
              <a:defRPr sz="3000">
                <a:solidFill>
                  <a:schemeClr val="accent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p>
        </p:txBody>
      </p:sp>
      <p:grpSp>
        <p:nvGrpSpPr>
          <p:cNvPr id="29" name="Groep 28"/>
          <p:cNvGrpSpPr>
            <a:grpSpLocks noChangeAspect="1"/>
          </p:cNvGrpSpPr>
          <p:nvPr userDrawn="1"/>
        </p:nvGrpSpPr>
        <p:grpSpPr>
          <a:xfrm>
            <a:off x="1636853" y="1806739"/>
            <a:ext cx="9798749" cy="1908000"/>
            <a:chOff x="366713" y="4071938"/>
            <a:chExt cx="6432550" cy="1252538"/>
          </a:xfrm>
          <a:solidFill>
            <a:schemeClr val="accent6"/>
          </a:solidFill>
        </p:grpSpPr>
        <p:sp>
          <p:nvSpPr>
            <p:cNvPr id="30" name="Freeform 44"/>
            <p:cNvSpPr>
              <a:spLocks noEditPoints="1"/>
            </p:cNvSpPr>
            <p:nvPr/>
          </p:nvSpPr>
          <p:spPr bwMode="auto">
            <a:xfrm>
              <a:off x="366713" y="4071938"/>
              <a:ext cx="1787525" cy="1252538"/>
            </a:xfrm>
            <a:custGeom>
              <a:avLst/>
              <a:gdLst>
                <a:gd name="T0" fmla="*/ 6631 w 8601"/>
                <a:gd name="T1" fmla="*/ 0 h 6024"/>
                <a:gd name="T2" fmla="*/ 1760 w 8601"/>
                <a:gd name="T3" fmla="*/ 3829 h 6024"/>
                <a:gd name="T4" fmla="*/ 262 w 8601"/>
                <a:gd name="T5" fmla="*/ 4000 h 6024"/>
                <a:gd name="T6" fmla="*/ 232 w 8601"/>
                <a:gd name="T7" fmla="*/ 4204 h 6024"/>
                <a:gd name="T8" fmla="*/ 194 w 8601"/>
                <a:gd name="T9" fmla="*/ 4322 h 6024"/>
                <a:gd name="T10" fmla="*/ 21 w 8601"/>
                <a:gd name="T11" fmla="*/ 4589 h 6024"/>
                <a:gd name="T12" fmla="*/ 583 w 8601"/>
                <a:gd name="T13" fmla="*/ 5185 h 6024"/>
                <a:gd name="T14" fmla="*/ 722 w 8601"/>
                <a:gd name="T15" fmla="*/ 5327 h 6024"/>
                <a:gd name="T16" fmla="*/ 603 w 8601"/>
                <a:gd name="T17" fmla="*/ 5463 h 6024"/>
                <a:gd name="T18" fmla="*/ 637 w 8601"/>
                <a:gd name="T19" fmla="*/ 5601 h 6024"/>
                <a:gd name="T20" fmla="*/ 1110 w 8601"/>
                <a:gd name="T21" fmla="*/ 5751 h 6024"/>
                <a:gd name="T22" fmla="*/ 5306 w 8601"/>
                <a:gd name="T23" fmla="*/ 5275 h 6024"/>
                <a:gd name="T24" fmla="*/ 4037 w 8601"/>
                <a:gd name="T25" fmla="*/ 5145 h 6024"/>
                <a:gd name="T26" fmla="*/ 6320 w 8601"/>
                <a:gd name="T27" fmla="*/ 5176 h 6024"/>
                <a:gd name="T28" fmla="*/ 7032 w 8601"/>
                <a:gd name="T29" fmla="*/ 5358 h 6024"/>
                <a:gd name="T30" fmla="*/ 6959 w 8601"/>
                <a:gd name="T31" fmla="*/ 5422 h 6024"/>
                <a:gd name="T32" fmla="*/ 4648 w 8601"/>
                <a:gd name="T33" fmla="*/ 5548 h 6024"/>
                <a:gd name="T34" fmla="*/ 7653 w 8601"/>
                <a:gd name="T35" fmla="*/ 5965 h 6024"/>
                <a:gd name="T36" fmla="*/ 7938 w 8601"/>
                <a:gd name="T37" fmla="*/ 5623 h 6024"/>
                <a:gd name="T38" fmla="*/ 8102 w 8601"/>
                <a:gd name="T39" fmla="*/ 5531 h 6024"/>
                <a:gd name="T40" fmla="*/ 8361 w 8601"/>
                <a:gd name="T41" fmla="*/ 5413 h 6024"/>
                <a:gd name="T42" fmla="*/ 8330 w 8601"/>
                <a:gd name="T43" fmla="*/ 5064 h 6024"/>
                <a:gd name="T44" fmla="*/ 8187 w 8601"/>
                <a:gd name="T45" fmla="*/ 4879 h 6024"/>
                <a:gd name="T46" fmla="*/ 8422 w 8601"/>
                <a:gd name="T47" fmla="*/ 4614 h 6024"/>
                <a:gd name="T48" fmla="*/ 8301 w 8601"/>
                <a:gd name="T49" fmla="*/ 4078 h 6024"/>
                <a:gd name="T50" fmla="*/ 6631 w 8601"/>
                <a:gd name="T51" fmla="*/ 3832 h 6024"/>
                <a:gd name="T52" fmla="*/ 3495 w 8601"/>
                <a:gd name="T53" fmla="*/ 1751 h 6024"/>
                <a:gd name="T54" fmla="*/ 4896 w 8601"/>
                <a:gd name="T55" fmla="*/ 3783 h 6024"/>
                <a:gd name="T56" fmla="*/ 5081 w 8601"/>
                <a:gd name="T57" fmla="*/ 4251 h 6024"/>
                <a:gd name="T58" fmla="*/ 3310 w 8601"/>
                <a:gd name="T59" fmla="*/ 1565 h 6024"/>
                <a:gd name="T60" fmla="*/ 2135 w 8601"/>
                <a:gd name="T61" fmla="*/ 4251 h 6024"/>
                <a:gd name="T62" fmla="*/ 1945 w 8601"/>
                <a:gd name="T63" fmla="*/ 187 h 6024"/>
                <a:gd name="T64" fmla="*/ 6446 w 8601"/>
                <a:gd name="T65" fmla="*/ 4251 h 6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601" h="6024">
                  <a:moveTo>
                    <a:pt x="6631" y="3832"/>
                  </a:moveTo>
                  <a:cubicBezTo>
                    <a:pt x="6631" y="0"/>
                    <a:pt x="6631" y="0"/>
                    <a:pt x="6631" y="0"/>
                  </a:cubicBezTo>
                  <a:cubicBezTo>
                    <a:pt x="1760" y="0"/>
                    <a:pt x="1760" y="0"/>
                    <a:pt x="1760" y="0"/>
                  </a:cubicBezTo>
                  <a:cubicBezTo>
                    <a:pt x="1760" y="3829"/>
                    <a:pt x="1760" y="3829"/>
                    <a:pt x="1760" y="3829"/>
                  </a:cubicBezTo>
                  <a:cubicBezTo>
                    <a:pt x="1557" y="3845"/>
                    <a:pt x="1557" y="3845"/>
                    <a:pt x="1557" y="3845"/>
                  </a:cubicBezTo>
                  <a:cubicBezTo>
                    <a:pt x="775" y="3899"/>
                    <a:pt x="262" y="4000"/>
                    <a:pt x="262" y="4000"/>
                  </a:cubicBezTo>
                  <a:cubicBezTo>
                    <a:pt x="262" y="4000"/>
                    <a:pt x="174" y="4073"/>
                    <a:pt x="163" y="4080"/>
                  </a:cubicBezTo>
                  <a:cubicBezTo>
                    <a:pt x="64" y="4147"/>
                    <a:pt x="165" y="4171"/>
                    <a:pt x="232" y="4204"/>
                  </a:cubicBezTo>
                  <a:cubicBezTo>
                    <a:pt x="258" y="4217"/>
                    <a:pt x="260" y="4224"/>
                    <a:pt x="250" y="4251"/>
                  </a:cubicBezTo>
                  <a:cubicBezTo>
                    <a:pt x="243" y="4273"/>
                    <a:pt x="182" y="4285"/>
                    <a:pt x="194" y="4322"/>
                  </a:cubicBezTo>
                  <a:cubicBezTo>
                    <a:pt x="218" y="4398"/>
                    <a:pt x="329" y="4325"/>
                    <a:pt x="322" y="4426"/>
                  </a:cubicBezTo>
                  <a:cubicBezTo>
                    <a:pt x="314" y="4545"/>
                    <a:pt x="48" y="4478"/>
                    <a:pt x="21" y="4589"/>
                  </a:cubicBezTo>
                  <a:cubicBezTo>
                    <a:pt x="0" y="4676"/>
                    <a:pt x="119" y="4596"/>
                    <a:pt x="118" y="4764"/>
                  </a:cubicBezTo>
                  <a:cubicBezTo>
                    <a:pt x="116" y="4932"/>
                    <a:pt x="239" y="5099"/>
                    <a:pt x="583" y="5185"/>
                  </a:cubicBezTo>
                  <a:cubicBezTo>
                    <a:pt x="665" y="5205"/>
                    <a:pt x="1048" y="5198"/>
                    <a:pt x="851" y="5312"/>
                  </a:cubicBezTo>
                  <a:cubicBezTo>
                    <a:pt x="827" y="5326"/>
                    <a:pt x="748" y="5324"/>
                    <a:pt x="722" y="5327"/>
                  </a:cubicBezTo>
                  <a:cubicBezTo>
                    <a:pt x="684" y="5330"/>
                    <a:pt x="597" y="5326"/>
                    <a:pt x="573" y="5361"/>
                  </a:cubicBezTo>
                  <a:cubicBezTo>
                    <a:pt x="536" y="5415"/>
                    <a:pt x="615" y="5413"/>
                    <a:pt x="603" y="5463"/>
                  </a:cubicBezTo>
                  <a:cubicBezTo>
                    <a:pt x="558" y="5469"/>
                    <a:pt x="462" y="5467"/>
                    <a:pt x="504" y="5543"/>
                  </a:cubicBezTo>
                  <a:cubicBezTo>
                    <a:pt x="526" y="5582"/>
                    <a:pt x="596" y="5603"/>
                    <a:pt x="637" y="5601"/>
                  </a:cubicBezTo>
                  <a:cubicBezTo>
                    <a:pt x="851" y="5589"/>
                    <a:pt x="821" y="5608"/>
                    <a:pt x="888" y="5616"/>
                  </a:cubicBezTo>
                  <a:cubicBezTo>
                    <a:pt x="768" y="5639"/>
                    <a:pt x="660" y="5763"/>
                    <a:pt x="1110" y="5751"/>
                  </a:cubicBezTo>
                  <a:cubicBezTo>
                    <a:pt x="1120" y="5819"/>
                    <a:pt x="1242" y="5812"/>
                    <a:pt x="1283" y="5803"/>
                  </a:cubicBezTo>
                  <a:cubicBezTo>
                    <a:pt x="4086" y="5182"/>
                    <a:pt x="5298" y="5447"/>
                    <a:pt x="5306" y="5275"/>
                  </a:cubicBezTo>
                  <a:cubicBezTo>
                    <a:pt x="5267" y="5190"/>
                    <a:pt x="4872" y="5199"/>
                    <a:pt x="4807" y="5196"/>
                  </a:cubicBezTo>
                  <a:cubicBezTo>
                    <a:pt x="4550" y="5184"/>
                    <a:pt x="4005" y="5211"/>
                    <a:pt x="4037" y="5145"/>
                  </a:cubicBezTo>
                  <a:cubicBezTo>
                    <a:pt x="4051" y="4992"/>
                    <a:pt x="6892" y="5030"/>
                    <a:pt x="6559" y="5125"/>
                  </a:cubicBezTo>
                  <a:cubicBezTo>
                    <a:pt x="6544" y="5130"/>
                    <a:pt x="6345" y="5163"/>
                    <a:pt x="6320" y="5176"/>
                  </a:cubicBezTo>
                  <a:cubicBezTo>
                    <a:pt x="6165" y="5258"/>
                    <a:pt x="6755" y="5275"/>
                    <a:pt x="6817" y="5280"/>
                  </a:cubicBezTo>
                  <a:cubicBezTo>
                    <a:pt x="6887" y="5287"/>
                    <a:pt x="7064" y="5281"/>
                    <a:pt x="7032" y="5358"/>
                  </a:cubicBezTo>
                  <a:cubicBezTo>
                    <a:pt x="7022" y="5381"/>
                    <a:pt x="6811" y="5355"/>
                    <a:pt x="6820" y="5389"/>
                  </a:cubicBezTo>
                  <a:cubicBezTo>
                    <a:pt x="6827" y="5417"/>
                    <a:pt x="6946" y="5402"/>
                    <a:pt x="6959" y="5422"/>
                  </a:cubicBezTo>
                  <a:cubicBezTo>
                    <a:pt x="7044" y="5556"/>
                    <a:pt x="5914" y="5489"/>
                    <a:pt x="5329" y="5502"/>
                  </a:cubicBezTo>
                  <a:cubicBezTo>
                    <a:pt x="5158" y="5506"/>
                    <a:pt x="4823" y="5524"/>
                    <a:pt x="4648" y="5548"/>
                  </a:cubicBezTo>
                  <a:cubicBezTo>
                    <a:pt x="4352" y="5588"/>
                    <a:pt x="4604" y="5657"/>
                    <a:pt x="5064" y="5700"/>
                  </a:cubicBezTo>
                  <a:cubicBezTo>
                    <a:pt x="5311" y="5722"/>
                    <a:pt x="6577" y="5824"/>
                    <a:pt x="7653" y="5965"/>
                  </a:cubicBezTo>
                  <a:cubicBezTo>
                    <a:pt x="7976" y="6024"/>
                    <a:pt x="8072" y="5865"/>
                    <a:pt x="8000" y="5822"/>
                  </a:cubicBezTo>
                  <a:cubicBezTo>
                    <a:pt x="7959" y="5797"/>
                    <a:pt x="8136" y="5708"/>
                    <a:pt x="7938" y="5623"/>
                  </a:cubicBezTo>
                  <a:cubicBezTo>
                    <a:pt x="7812" y="5570"/>
                    <a:pt x="7915" y="5548"/>
                    <a:pt x="7923" y="5550"/>
                  </a:cubicBezTo>
                  <a:cubicBezTo>
                    <a:pt x="7941" y="5556"/>
                    <a:pt x="8197" y="5617"/>
                    <a:pt x="8102" y="5531"/>
                  </a:cubicBezTo>
                  <a:cubicBezTo>
                    <a:pt x="8041" y="5476"/>
                    <a:pt x="8144" y="5508"/>
                    <a:pt x="8163" y="5507"/>
                  </a:cubicBezTo>
                  <a:cubicBezTo>
                    <a:pt x="8401" y="5488"/>
                    <a:pt x="8346" y="5398"/>
                    <a:pt x="8361" y="5413"/>
                  </a:cubicBezTo>
                  <a:cubicBezTo>
                    <a:pt x="8290" y="5343"/>
                    <a:pt x="8481" y="5293"/>
                    <a:pt x="8437" y="5138"/>
                  </a:cubicBezTo>
                  <a:cubicBezTo>
                    <a:pt x="8424" y="5092"/>
                    <a:pt x="8150" y="5101"/>
                    <a:pt x="8330" y="5064"/>
                  </a:cubicBezTo>
                  <a:cubicBezTo>
                    <a:pt x="8350" y="5059"/>
                    <a:pt x="8601" y="5066"/>
                    <a:pt x="8369" y="4930"/>
                  </a:cubicBezTo>
                  <a:cubicBezTo>
                    <a:pt x="8315" y="4898"/>
                    <a:pt x="8264" y="4897"/>
                    <a:pt x="8187" y="4879"/>
                  </a:cubicBezTo>
                  <a:cubicBezTo>
                    <a:pt x="8015" y="4840"/>
                    <a:pt x="8144" y="4754"/>
                    <a:pt x="8230" y="4768"/>
                  </a:cubicBezTo>
                  <a:cubicBezTo>
                    <a:pt x="8334" y="4786"/>
                    <a:pt x="8439" y="4716"/>
                    <a:pt x="8422" y="4614"/>
                  </a:cubicBezTo>
                  <a:cubicBezTo>
                    <a:pt x="8400" y="4475"/>
                    <a:pt x="8352" y="4279"/>
                    <a:pt x="8494" y="4251"/>
                  </a:cubicBezTo>
                  <a:cubicBezTo>
                    <a:pt x="8580" y="4172"/>
                    <a:pt x="8301" y="4078"/>
                    <a:pt x="8301" y="4078"/>
                  </a:cubicBezTo>
                  <a:cubicBezTo>
                    <a:pt x="8301" y="4078"/>
                    <a:pt x="8004" y="3941"/>
                    <a:pt x="6820" y="3844"/>
                  </a:cubicBezTo>
                  <a:lnTo>
                    <a:pt x="6631" y="3832"/>
                  </a:lnTo>
                  <a:close/>
                  <a:moveTo>
                    <a:pt x="3495" y="3783"/>
                  </a:moveTo>
                  <a:cubicBezTo>
                    <a:pt x="3495" y="1751"/>
                    <a:pt x="3495" y="1751"/>
                    <a:pt x="3495" y="1751"/>
                  </a:cubicBezTo>
                  <a:cubicBezTo>
                    <a:pt x="4896" y="1751"/>
                    <a:pt x="4896" y="1751"/>
                    <a:pt x="4896" y="1751"/>
                  </a:cubicBezTo>
                  <a:cubicBezTo>
                    <a:pt x="4896" y="3783"/>
                    <a:pt x="4896" y="3783"/>
                    <a:pt x="4896" y="3783"/>
                  </a:cubicBezTo>
                  <a:cubicBezTo>
                    <a:pt x="4536" y="3776"/>
                    <a:pt x="3949" y="3779"/>
                    <a:pt x="3495" y="3783"/>
                  </a:cubicBezTo>
                  <a:close/>
                  <a:moveTo>
                    <a:pt x="5081" y="4251"/>
                  </a:moveTo>
                  <a:cubicBezTo>
                    <a:pt x="5081" y="1565"/>
                    <a:pt x="5081" y="1565"/>
                    <a:pt x="5081" y="1565"/>
                  </a:cubicBezTo>
                  <a:cubicBezTo>
                    <a:pt x="3310" y="1565"/>
                    <a:pt x="3310" y="1565"/>
                    <a:pt x="3310" y="1565"/>
                  </a:cubicBezTo>
                  <a:cubicBezTo>
                    <a:pt x="3310" y="4251"/>
                    <a:pt x="3310" y="4251"/>
                    <a:pt x="3310" y="4251"/>
                  </a:cubicBezTo>
                  <a:cubicBezTo>
                    <a:pt x="2135" y="4251"/>
                    <a:pt x="2135" y="4251"/>
                    <a:pt x="2135" y="4251"/>
                  </a:cubicBezTo>
                  <a:cubicBezTo>
                    <a:pt x="1945" y="4251"/>
                    <a:pt x="1945" y="4251"/>
                    <a:pt x="1945" y="4251"/>
                  </a:cubicBezTo>
                  <a:cubicBezTo>
                    <a:pt x="1945" y="187"/>
                    <a:pt x="1945" y="187"/>
                    <a:pt x="1945" y="187"/>
                  </a:cubicBezTo>
                  <a:cubicBezTo>
                    <a:pt x="6446" y="187"/>
                    <a:pt x="6446" y="187"/>
                    <a:pt x="6446" y="187"/>
                  </a:cubicBezTo>
                  <a:cubicBezTo>
                    <a:pt x="6446" y="4251"/>
                    <a:pt x="6446" y="4251"/>
                    <a:pt x="6446" y="4251"/>
                  </a:cubicBezTo>
                  <a:lnTo>
                    <a:pt x="5081" y="42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45"/>
            <p:cNvSpPr>
              <a:spLocks/>
            </p:cNvSpPr>
            <p:nvPr/>
          </p:nvSpPr>
          <p:spPr bwMode="auto">
            <a:xfrm>
              <a:off x="2311400" y="4198938"/>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46"/>
            <p:cNvSpPr>
              <a:spLocks/>
            </p:cNvSpPr>
            <p:nvPr/>
          </p:nvSpPr>
          <p:spPr bwMode="auto">
            <a:xfrm>
              <a:off x="3384550" y="4198938"/>
              <a:ext cx="312738" cy="312738"/>
            </a:xfrm>
            <a:custGeom>
              <a:avLst/>
              <a:gdLst>
                <a:gd name="T0" fmla="*/ 1505 w 1505"/>
                <a:gd name="T1" fmla="*/ 408 h 1505"/>
                <a:gd name="T2" fmla="*/ 1227 w 1505"/>
                <a:gd name="T3" fmla="*/ 408 h 1505"/>
                <a:gd name="T4" fmla="*/ 1227 w 1505"/>
                <a:gd name="T5" fmla="*/ 291 h 1505"/>
                <a:gd name="T6" fmla="*/ 1213 w 1505"/>
                <a:gd name="T7" fmla="*/ 276 h 1505"/>
                <a:gd name="T8" fmla="*/ 291 w 1505"/>
                <a:gd name="T9" fmla="*/ 276 h 1505"/>
                <a:gd name="T10" fmla="*/ 276 w 1505"/>
                <a:gd name="T11" fmla="*/ 291 h 1505"/>
                <a:gd name="T12" fmla="*/ 276 w 1505"/>
                <a:gd name="T13" fmla="*/ 1215 h 1505"/>
                <a:gd name="T14" fmla="*/ 291 w 1505"/>
                <a:gd name="T15" fmla="*/ 1229 h 1505"/>
                <a:gd name="T16" fmla="*/ 1213 w 1505"/>
                <a:gd name="T17" fmla="*/ 1229 h 1505"/>
                <a:gd name="T18" fmla="*/ 1227 w 1505"/>
                <a:gd name="T19" fmla="*/ 1215 h 1505"/>
                <a:gd name="T20" fmla="*/ 1227 w 1505"/>
                <a:gd name="T21" fmla="*/ 931 h 1505"/>
                <a:gd name="T22" fmla="*/ 887 w 1505"/>
                <a:gd name="T23" fmla="*/ 931 h 1505"/>
                <a:gd name="T24" fmla="*/ 887 w 1505"/>
                <a:gd name="T25" fmla="*/ 655 h 1505"/>
                <a:gd name="T26" fmla="*/ 1505 w 1505"/>
                <a:gd name="T27" fmla="*/ 655 h 1505"/>
                <a:gd name="T28" fmla="*/ 1505 w 1505"/>
                <a:gd name="T29" fmla="*/ 1215 h 1505"/>
                <a:gd name="T30" fmla="*/ 1213 w 1505"/>
                <a:gd name="T31" fmla="*/ 1505 h 1505"/>
                <a:gd name="T32" fmla="*/ 291 w 1505"/>
                <a:gd name="T33" fmla="*/ 1505 h 1505"/>
                <a:gd name="T34" fmla="*/ 0 w 1505"/>
                <a:gd name="T35" fmla="*/ 1215 h 1505"/>
                <a:gd name="T36" fmla="*/ 0 w 1505"/>
                <a:gd name="T37" fmla="*/ 291 h 1505"/>
                <a:gd name="T38" fmla="*/ 291 w 1505"/>
                <a:gd name="T39" fmla="*/ 0 h 1505"/>
                <a:gd name="T40" fmla="*/ 1213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3" y="276"/>
                  </a:cubicBezTo>
                  <a:cubicBezTo>
                    <a:pt x="291" y="276"/>
                    <a:pt x="291" y="276"/>
                    <a:pt x="291" y="276"/>
                  </a:cubicBezTo>
                  <a:cubicBezTo>
                    <a:pt x="283" y="276"/>
                    <a:pt x="276" y="282"/>
                    <a:pt x="276" y="291"/>
                  </a:cubicBezTo>
                  <a:cubicBezTo>
                    <a:pt x="276" y="1215"/>
                    <a:pt x="276" y="1215"/>
                    <a:pt x="276" y="1215"/>
                  </a:cubicBezTo>
                  <a:cubicBezTo>
                    <a:pt x="276" y="1223"/>
                    <a:pt x="283" y="1229"/>
                    <a:pt x="291" y="1229"/>
                  </a:cubicBezTo>
                  <a:cubicBezTo>
                    <a:pt x="1213" y="1229"/>
                    <a:pt x="1213" y="1229"/>
                    <a:pt x="1213" y="1229"/>
                  </a:cubicBezTo>
                  <a:cubicBezTo>
                    <a:pt x="1221" y="1229"/>
                    <a:pt x="1227" y="1223"/>
                    <a:pt x="1227" y="1215"/>
                  </a:cubicBezTo>
                  <a:cubicBezTo>
                    <a:pt x="1227" y="931"/>
                    <a:pt x="1227" y="931"/>
                    <a:pt x="1227" y="931"/>
                  </a:cubicBezTo>
                  <a:cubicBezTo>
                    <a:pt x="887" y="931"/>
                    <a:pt x="887" y="931"/>
                    <a:pt x="887" y="931"/>
                  </a:cubicBezTo>
                  <a:cubicBezTo>
                    <a:pt x="887" y="655"/>
                    <a:pt x="887" y="655"/>
                    <a:pt x="887" y="655"/>
                  </a:cubicBezTo>
                  <a:cubicBezTo>
                    <a:pt x="1505" y="655"/>
                    <a:pt x="1505" y="655"/>
                    <a:pt x="1505" y="655"/>
                  </a:cubicBezTo>
                  <a:cubicBezTo>
                    <a:pt x="1505" y="1215"/>
                    <a:pt x="1505" y="1215"/>
                    <a:pt x="1505" y="1215"/>
                  </a:cubicBezTo>
                  <a:cubicBezTo>
                    <a:pt x="1505" y="1376"/>
                    <a:pt x="1374" y="1505"/>
                    <a:pt x="1213" y="1505"/>
                  </a:cubicBezTo>
                  <a:cubicBezTo>
                    <a:pt x="291" y="1505"/>
                    <a:pt x="291" y="1505"/>
                    <a:pt x="291" y="1505"/>
                  </a:cubicBezTo>
                  <a:cubicBezTo>
                    <a:pt x="130" y="1505"/>
                    <a:pt x="0" y="1376"/>
                    <a:pt x="0" y="1215"/>
                  </a:cubicBezTo>
                  <a:cubicBezTo>
                    <a:pt x="0" y="291"/>
                    <a:pt x="0" y="291"/>
                    <a:pt x="0" y="291"/>
                  </a:cubicBezTo>
                  <a:cubicBezTo>
                    <a:pt x="0" y="130"/>
                    <a:pt x="130" y="0"/>
                    <a:pt x="291" y="0"/>
                  </a:cubicBezTo>
                  <a:cubicBezTo>
                    <a:pt x="1213" y="0"/>
                    <a:pt x="1213" y="0"/>
                    <a:pt x="1213" y="0"/>
                  </a:cubicBezTo>
                  <a:cubicBezTo>
                    <a:pt x="1374"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47"/>
            <p:cNvSpPr>
              <a:spLocks/>
            </p:cNvSpPr>
            <p:nvPr/>
          </p:nvSpPr>
          <p:spPr bwMode="auto">
            <a:xfrm>
              <a:off x="3881438" y="4198938"/>
              <a:ext cx="287338" cy="312738"/>
            </a:xfrm>
            <a:custGeom>
              <a:avLst/>
              <a:gdLst>
                <a:gd name="T0" fmla="*/ 181 w 181"/>
                <a:gd name="T1" fmla="*/ 37 h 197"/>
                <a:gd name="T2" fmla="*/ 36 w 181"/>
                <a:gd name="T3" fmla="*/ 37 h 197"/>
                <a:gd name="T4" fmla="*/ 36 w 181"/>
                <a:gd name="T5" fmla="*/ 81 h 197"/>
                <a:gd name="T6" fmla="*/ 153 w 181"/>
                <a:gd name="T7" fmla="*/ 81 h 197"/>
                <a:gd name="T8" fmla="*/ 153 w 181"/>
                <a:gd name="T9" fmla="*/ 117 h 197"/>
                <a:gd name="T10" fmla="*/ 36 w 181"/>
                <a:gd name="T11" fmla="*/ 117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7"/>
                  </a:moveTo>
                  <a:lnTo>
                    <a:pt x="36" y="37"/>
                  </a:lnTo>
                  <a:lnTo>
                    <a:pt x="36" y="81"/>
                  </a:lnTo>
                  <a:lnTo>
                    <a:pt x="153" y="81"/>
                  </a:lnTo>
                  <a:lnTo>
                    <a:pt x="153" y="117"/>
                  </a:lnTo>
                  <a:lnTo>
                    <a:pt x="36" y="117"/>
                  </a:lnTo>
                  <a:lnTo>
                    <a:pt x="36" y="161"/>
                  </a:lnTo>
                  <a:lnTo>
                    <a:pt x="181" y="161"/>
                  </a:lnTo>
                  <a:lnTo>
                    <a:pt x="181" y="197"/>
                  </a:lnTo>
                  <a:lnTo>
                    <a:pt x="0" y="197"/>
                  </a:lnTo>
                  <a:lnTo>
                    <a:pt x="0" y="0"/>
                  </a:lnTo>
                  <a:lnTo>
                    <a:pt x="181" y="0"/>
                  </a:lnTo>
                  <a:lnTo>
                    <a:pt x="181"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48"/>
            <p:cNvSpPr>
              <a:spLocks/>
            </p:cNvSpPr>
            <p:nvPr/>
          </p:nvSpPr>
          <p:spPr bwMode="auto">
            <a:xfrm>
              <a:off x="4341813"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39"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Rectangle 49"/>
            <p:cNvSpPr>
              <a:spLocks noChangeArrowheads="1"/>
            </p:cNvSpPr>
            <p:nvPr/>
          </p:nvSpPr>
          <p:spPr bwMode="auto">
            <a:xfrm>
              <a:off x="4822825" y="4198938"/>
              <a:ext cx="57150" cy="312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50"/>
            <p:cNvSpPr>
              <a:spLocks/>
            </p:cNvSpPr>
            <p:nvPr/>
          </p:nvSpPr>
          <p:spPr bwMode="auto">
            <a:xfrm>
              <a:off x="5057775" y="4198938"/>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3 h 197"/>
                <a:gd name="T10" fmla="*/ 36 w 197"/>
                <a:gd name="T11" fmla="*/ 197 h 197"/>
                <a:gd name="T12" fmla="*/ 0 w 197"/>
                <a:gd name="T13" fmla="*/ 197 h 197"/>
                <a:gd name="T14" fmla="*/ 0 w 197"/>
                <a:gd name="T15" fmla="*/ 0 h 197"/>
                <a:gd name="T16" fmla="*/ 39 w 197"/>
                <a:gd name="T17" fmla="*/ 0 h 197"/>
                <a:gd name="T18" fmla="*/ 160 w 197"/>
                <a:gd name="T19" fmla="*/ 145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3"/>
                  </a:lnTo>
                  <a:lnTo>
                    <a:pt x="36" y="197"/>
                  </a:lnTo>
                  <a:lnTo>
                    <a:pt x="0" y="197"/>
                  </a:lnTo>
                  <a:lnTo>
                    <a:pt x="0" y="0"/>
                  </a:lnTo>
                  <a:lnTo>
                    <a:pt x="39" y="0"/>
                  </a:lnTo>
                  <a:lnTo>
                    <a:pt x="160" y="145"/>
                  </a:lnTo>
                  <a:lnTo>
                    <a:pt x="1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51"/>
            <p:cNvSpPr>
              <a:spLocks/>
            </p:cNvSpPr>
            <p:nvPr/>
          </p:nvSpPr>
          <p:spPr bwMode="auto">
            <a:xfrm>
              <a:off x="5540375" y="4198938"/>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Freeform 52"/>
            <p:cNvSpPr>
              <a:spLocks/>
            </p:cNvSpPr>
            <p:nvPr/>
          </p:nvSpPr>
          <p:spPr bwMode="auto">
            <a:xfrm>
              <a:off x="6030913" y="4198938"/>
              <a:ext cx="288925" cy="312738"/>
            </a:xfrm>
            <a:custGeom>
              <a:avLst/>
              <a:gdLst>
                <a:gd name="T0" fmla="*/ 182 w 182"/>
                <a:gd name="T1" fmla="*/ 37 h 197"/>
                <a:gd name="T2" fmla="*/ 37 w 182"/>
                <a:gd name="T3" fmla="*/ 37 h 197"/>
                <a:gd name="T4" fmla="*/ 37 w 182"/>
                <a:gd name="T5" fmla="*/ 81 h 197"/>
                <a:gd name="T6" fmla="*/ 153 w 182"/>
                <a:gd name="T7" fmla="*/ 81 h 197"/>
                <a:gd name="T8" fmla="*/ 153 w 182"/>
                <a:gd name="T9" fmla="*/ 117 h 197"/>
                <a:gd name="T10" fmla="*/ 37 w 182"/>
                <a:gd name="T11" fmla="*/ 117 h 197"/>
                <a:gd name="T12" fmla="*/ 37 w 182"/>
                <a:gd name="T13" fmla="*/ 161 h 197"/>
                <a:gd name="T14" fmla="*/ 182 w 182"/>
                <a:gd name="T15" fmla="*/ 161 h 197"/>
                <a:gd name="T16" fmla="*/ 182 w 182"/>
                <a:gd name="T17" fmla="*/ 197 h 197"/>
                <a:gd name="T18" fmla="*/ 0 w 182"/>
                <a:gd name="T19" fmla="*/ 197 h 197"/>
                <a:gd name="T20" fmla="*/ 0 w 182"/>
                <a:gd name="T21" fmla="*/ 0 h 197"/>
                <a:gd name="T22" fmla="*/ 182 w 182"/>
                <a:gd name="T23" fmla="*/ 0 h 197"/>
                <a:gd name="T24" fmla="*/ 182 w 182"/>
                <a:gd name="T25" fmla="*/ 3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197">
                  <a:moveTo>
                    <a:pt x="182" y="37"/>
                  </a:moveTo>
                  <a:lnTo>
                    <a:pt x="37" y="37"/>
                  </a:lnTo>
                  <a:lnTo>
                    <a:pt x="37" y="81"/>
                  </a:lnTo>
                  <a:lnTo>
                    <a:pt x="153" y="81"/>
                  </a:lnTo>
                  <a:lnTo>
                    <a:pt x="153" y="117"/>
                  </a:lnTo>
                  <a:lnTo>
                    <a:pt x="37" y="117"/>
                  </a:lnTo>
                  <a:lnTo>
                    <a:pt x="37" y="161"/>
                  </a:lnTo>
                  <a:lnTo>
                    <a:pt x="182" y="161"/>
                  </a:lnTo>
                  <a:lnTo>
                    <a:pt x="182" y="197"/>
                  </a:lnTo>
                  <a:lnTo>
                    <a:pt x="0" y="197"/>
                  </a:lnTo>
                  <a:lnTo>
                    <a:pt x="0" y="0"/>
                  </a:lnTo>
                  <a:lnTo>
                    <a:pt x="182" y="0"/>
                  </a:lnTo>
                  <a:lnTo>
                    <a:pt x="182"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53"/>
            <p:cNvSpPr>
              <a:spLocks/>
            </p:cNvSpPr>
            <p:nvPr/>
          </p:nvSpPr>
          <p:spPr bwMode="auto">
            <a:xfrm>
              <a:off x="6486525" y="4198938"/>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3 h 197"/>
                <a:gd name="T10" fmla="*/ 36 w 197"/>
                <a:gd name="T11" fmla="*/ 197 h 197"/>
                <a:gd name="T12" fmla="*/ 0 w 197"/>
                <a:gd name="T13" fmla="*/ 197 h 197"/>
                <a:gd name="T14" fmla="*/ 0 w 197"/>
                <a:gd name="T15" fmla="*/ 0 h 197"/>
                <a:gd name="T16" fmla="*/ 40 w 197"/>
                <a:gd name="T17" fmla="*/ 0 h 197"/>
                <a:gd name="T18" fmla="*/ 161 w 197"/>
                <a:gd name="T19" fmla="*/ 145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3"/>
                  </a:lnTo>
                  <a:lnTo>
                    <a:pt x="36" y="197"/>
                  </a:lnTo>
                  <a:lnTo>
                    <a:pt x="0" y="197"/>
                  </a:lnTo>
                  <a:lnTo>
                    <a:pt x="0" y="0"/>
                  </a:lnTo>
                  <a:lnTo>
                    <a:pt x="40" y="0"/>
                  </a:lnTo>
                  <a:lnTo>
                    <a:pt x="161" y="145"/>
                  </a:lnTo>
                  <a:lnTo>
                    <a:pt x="16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54"/>
            <p:cNvSpPr>
              <a:spLocks noEditPoints="1"/>
            </p:cNvSpPr>
            <p:nvPr/>
          </p:nvSpPr>
          <p:spPr bwMode="auto">
            <a:xfrm>
              <a:off x="2865438" y="4198938"/>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Freeform 55"/>
            <p:cNvSpPr>
              <a:spLocks/>
            </p:cNvSpPr>
            <p:nvPr/>
          </p:nvSpPr>
          <p:spPr bwMode="auto">
            <a:xfrm>
              <a:off x="2333625" y="4759325"/>
              <a:ext cx="185738" cy="184150"/>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56"/>
            <p:cNvSpPr>
              <a:spLocks/>
            </p:cNvSpPr>
            <p:nvPr/>
          </p:nvSpPr>
          <p:spPr bwMode="auto">
            <a:xfrm>
              <a:off x="2587625" y="4759325"/>
              <a:ext cx="184150" cy="184150"/>
            </a:xfrm>
            <a:custGeom>
              <a:avLst/>
              <a:gdLst>
                <a:gd name="T0" fmla="*/ 99 w 116"/>
                <a:gd name="T1" fmla="*/ 0 h 116"/>
                <a:gd name="T2" fmla="*/ 116 w 116"/>
                <a:gd name="T3" fmla="*/ 0 h 116"/>
                <a:gd name="T4" fmla="*/ 116 w 116"/>
                <a:gd name="T5" fmla="*/ 116 h 116"/>
                <a:gd name="T6" fmla="*/ 96 w 116"/>
                <a:gd name="T7" fmla="*/ 116 h 116"/>
                <a:gd name="T8" fmla="*/ 17 w 116"/>
                <a:gd name="T9" fmla="*/ 23 h 116"/>
                <a:gd name="T10" fmla="*/ 17 w 116"/>
                <a:gd name="T11" fmla="*/ 116 h 116"/>
                <a:gd name="T12" fmla="*/ 0 w 116"/>
                <a:gd name="T13" fmla="*/ 116 h 116"/>
                <a:gd name="T14" fmla="*/ 0 w 116"/>
                <a:gd name="T15" fmla="*/ 0 h 116"/>
                <a:gd name="T16" fmla="*/ 20 w 116"/>
                <a:gd name="T17" fmla="*/ 0 h 116"/>
                <a:gd name="T18" fmla="*/ 99 w 116"/>
                <a:gd name="T19" fmla="*/ 93 h 116"/>
                <a:gd name="T20" fmla="*/ 99 w 116"/>
                <a:gd name="T2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6">
                  <a:moveTo>
                    <a:pt x="99" y="0"/>
                  </a:moveTo>
                  <a:lnTo>
                    <a:pt x="116" y="0"/>
                  </a:lnTo>
                  <a:lnTo>
                    <a:pt x="116" y="116"/>
                  </a:lnTo>
                  <a:lnTo>
                    <a:pt x="96" y="116"/>
                  </a:lnTo>
                  <a:lnTo>
                    <a:pt x="17" y="23"/>
                  </a:lnTo>
                  <a:lnTo>
                    <a:pt x="17" y="116"/>
                  </a:lnTo>
                  <a:lnTo>
                    <a:pt x="0" y="116"/>
                  </a:lnTo>
                  <a:lnTo>
                    <a:pt x="0" y="0"/>
                  </a:lnTo>
                  <a:lnTo>
                    <a:pt x="20" y="0"/>
                  </a:lnTo>
                  <a:lnTo>
                    <a:pt x="99" y="93"/>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57"/>
            <p:cNvSpPr>
              <a:spLocks noChangeArrowheads="1"/>
            </p:cNvSpPr>
            <p:nvPr/>
          </p:nvSpPr>
          <p:spPr bwMode="auto">
            <a:xfrm>
              <a:off x="28416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58"/>
            <p:cNvSpPr>
              <a:spLocks/>
            </p:cNvSpPr>
            <p:nvPr/>
          </p:nvSpPr>
          <p:spPr bwMode="auto">
            <a:xfrm>
              <a:off x="2900363" y="4759325"/>
              <a:ext cx="241300" cy="184150"/>
            </a:xfrm>
            <a:custGeom>
              <a:avLst/>
              <a:gdLst>
                <a:gd name="T0" fmla="*/ 132 w 152"/>
                <a:gd name="T1" fmla="*/ 0 h 116"/>
                <a:gd name="T2" fmla="*/ 152 w 152"/>
                <a:gd name="T3" fmla="*/ 0 h 116"/>
                <a:gd name="T4" fmla="*/ 85 w 152"/>
                <a:gd name="T5" fmla="*/ 116 h 116"/>
                <a:gd name="T6" fmla="*/ 68 w 152"/>
                <a:gd name="T7" fmla="*/ 116 h 116"/>
                <a:gd name="T8" fmla="*/ 0 w 152"/>
                <a:gd name="T9" fmla="*/ 0 h 116"/>
                <a:gd name="T10" fmla="*/ 20 w 152"/>
                <a:gd name="T11" fmla="*/ 0 h 116"/>
                <a:gd name="T12" fmla="*/ 76 w 152"/>
                <a:gd name="T13" fmla="*/ 97 h 116"/>
                <a:gd name="T14" fmla="*/ 132 w 152"/>
                <a:gd name="T15" fmla="*/ 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6">
                  <a:moveTo>
                    <a:pt x="132" y="0"/>
                  </a:moveTo>
                  <a:lnTo>
                    <a:pt x="152" y="0"/>
                  </a:lnTo>
                  <a:lnTo>
                    <a:pt x="85" y="116"/>
                  </a:lnTo>
                  <a:lnTo>
                    <a:pt x="68" y="116"/>
                  </a:lnTo>
                  <a:lnTo>
                    <a:pt x="0" y="0"/>
                  </a:lnTo>
                  <a:lnTo>
                    <a:pt x="20" y="0"/>
                  </a:lnTo>
                  <a:lnTo>
                    <a:pt x="76" y="97"/>
                  </a:lnTo>
                  <a:lnTo>
                    <a:pt x="13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59"/>
            <p:cNvSpPr>
              <a:spLocks/>
            </p:cNvSpPr>
            <p:nvPr/>
          </p:nvSpPr>
          <p:spPr bwMode="auto">
            <a:xfrm>
              <a:off x="3167063"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60"/>
            <p:cNvSpPr>
              <a:spLocks noEditPoints="1"/>
            </p:cNvSpPr>
            <p:nvPr/>
          </p:nvSpPr>
          <p:spPr bwMode="auto">
            <a:xfrm>
              <a:off x="3403600" y="4759325"/>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1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1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1"/>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1"/>
                    <a:pt x="757" y="161"/>
                    <a:pt x="757" y="161"/>
                  </a:cubicBezTo>
                  <a:cubicBezTo>
                    <a:pt x="757" y="146"/>
                    <a:pt x="744" y="133"/>
                    <a:pt x="729" y="133"/>
                  </a:cubicBezTo>
                  <a:lnTo>
                    <a:pt x="133"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61"/>
            <p:cNvSpPr>
              <a:spLocks noEditPoints="1"/>
            </p:cNvSpPr>
            <p:nvPr/>
          </p:nvSpPr>
          <p:spPr bwMode="auto">
            <a:xfrm>
              <a:off x="4913313" y="4759325"/>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62"/>
            <p:cNvSpPr>
              <a:spLocks noEditPoints="1"/>
            </p:cNvSpPr>
            <p:nvPr/>
          </p:nvSpPr>
          <p:spPr bwMode="auto">
            <a:xfrm>
              <a:off x="6122988" y="4759325"/>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1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1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1"/>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1"/>
                    <a:pt x="757" y="161"/>
                    <a:pt x="757" y="161"/>
                  </a:cubicBezTo>
                  <a:cubicBezTo>
                    <a:pt x="757" y="146"/>
                    <a:pt x="745" y="133"/>
                    <a:pt x="730" y="133"/>
                  </a:cubicBezTo>
                  <a:lnTo>
                    <a:pt x="134"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63"/>
            <p:cNvSpPr>
              <a:spLocks/>
            </p:cNvSpPr>
            <p:nvPr/>
          </p:nvSpPr>
          <p:spPr bwMode="auto">
            <a:xfrm>
              <a:off x="3656013" y="4759325"/>
              <a:ext cx="184150" cy="184150"/>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4 w 890"/>
                <a:gd name="T11" fmla="*/ 160 h 890"/>
                <a:gd name="T12" fmla="*/ 134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4 w 890"/>
                <a:gd name="T31" fmla="*/ 677 h 890"/>
                <a:gd name="T32" fmla="*/ 134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30" y="133"/>
                  </a:cubicBezTo>
                  <a:cubicBezTo>
                    <a:pt x="161" y="133"/>
                    <a:pt x="161" y="133"/>
                    <a:pt x="161" y="133"/>
                  </a:cubicBezTo>
                  <a:cubicBezTo>
                    <a:pt x="146" y="133"/>
                    <a:pt x="134" y="146"/>
                    <a:pt x="134" y="160"/>
                  </a:cubicBezTo>
                  <a:cubicBezTo>
                    <a:pt x="134" y="351"/>
                    <a:pt x="134" y="351"/>
                    <a:pt x="134" y="351"/>
                  </a:cubicBezTo>
                  <a:cubicBezTo>
                    <a:pt x="134"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4" y="677"/>
                    <a:pt x="134" y="677"/>
                    <a:pt x="134" y="677"/>
                  </a:cubicBezTo>
                  <a:cubicBezTo>
                    <a:pt x="134" y="729"/>
                    <a:pt x="134" y="729"/>
                    <a:pt x="134" y="729"/>
                  </a:cubicBezTo>
                  <a:cubicBezTo>
                    <a:pt x="134"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4"/>
            <p:cNvSpPr>
              <a:spLocks noChangeArrowheads="1"/>
            </p:cNvSpPr>
            <p:nvPr/>
          </p:nvSpPr>
          <p:spPr bwMode="auto">
            <a:xfrm>
              <a:off x="3908425" y="4759325"/>
              <a:ext cx="28575" cy="1841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Freeform 65"/>
            <p:cNvSpPr>
              <a:spLocks/>
            </p:cNvSpPr>
            <p:nvPr/>
          </p:nvSpPr>
          <p:spPr bwMode="auto">
            <a:xfrm>
              <a:off x="3981450" y="4759325"/>
              <a:ext cx="185738" cy="184150"/>
            </a:xfrm>
            <a:custGeom>
              <a:avLst/>
              <a:gdLst>
                <a:gd name="T0" fmla="*/ 117 w 117"/>
                <a:gd name="T1" fmla="*/ 0 h 116"/>
                <a:gd name="T2" fmla="*/ 117 w 117"/>
                <a:gd name="T3" fmla="*/ 17 h 116"/>
                <a:gd name="T4" fmla="*/ 67 w 117"/>
                <a:gd name="T5" fmla="*/ 17 h 116"/>
                <a:gd name="T6" fmla="*/ 67 w 117"/>
                <a:gd name="T7" fmla="*/ 116 h 116"/>
                <a:gd name="T8" fmla="*/ 50 w 117"/>
                <a:gd name="T9" fmla="*/ 116 h 116"/>
                <a:gd name="T10" fmla="*/ 50 w 117"/>
                <a:gd name="T11" fmla="*/ 17 h 116"/>
                <a:gd name="T12" fmla="*/ 0 w 117"/>
                <a:gd name="T13" fmla="*/ 17 h 116"/>
                <a:gd name="T14" fmla="*/ 0 w 117"/>
                <a:gd name="T15" fmla="*/ 0 h 116"/>
                <a:gd name="T16" fmla="*/ 117 w 117"/>
                <a:gd name="T17"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6">
                  <a:moveTo>
                    <a:pt x="117" y="0"/>
                  </a:moveTo>
                  <a:lnTo>
                    <a:pt x="117" y="17"/>
                  </a:lnTo>
                  <a:lnTo>
                    <a:pt x="67" y="17"/>
                  </a:lnTo>
                  <a:lnTo>
                    <a:pt x="67" y="116"/>
                  </a:lnTo>
                  <a:lnTo>
                    <a:pt x="50" y="116"/>
                  </a:lnTo>
                  <a:lnTo>
                    <a:pt x="50" y="17"/>
                  </a:lnTo>
                  <a:lnTo>
                    <a:pt x="0" y="17"/>
                  </a:lnTo>
                  <a:lnTo>
                    <a:pt x="0" y="0"/>
                  </a:lnTo>
                  <a:lnTo>
                    <a:pt x="1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66"/>
            <p:cNvSpPr>
              <a:spLocks/>
            </p:cNvSpPr>
            <p:nvPr/>
          </p:nvSpPr>
          <p:spPr bwMode="auto">
            <a:xfrm>
              <a:off x="4186238" y="4759325"/>
              <a:ext cx="198438" cy="184150"/>
            </a:xfrm>
            <a:custGeom>
              <a:avLst/>
              <a:gdLst>
                <a:gd name="T0" fmla="*/ 125 w 125"/>
                <a:gd name="T1" fmla="*/ 0 h 116"/>
                <a:gd name="T2" fmla="*/ 71 w 125"/>
                <a:gd name="T3" fmla="*/ 73 h 116"/>
                <a:gd name="T4" fmla="*/ 71 w 125"/>
                <a:gd name="T5" fmla="*/ 116 h 116"/>
                <a:gd name="T6" fmla="*/ 54 w 125"/>
                <a:gd name="T7" fmla="*/ 116 h 116"/>
                <a:gd name="T8" fmla="*/ 54 w 125"/>
                <a:gd name="T9" fmla="*/ 73 h 116"/>
                <a:gd name="T10" fmla="*/ 0 w 125"/>
                <a:gd name="T11" fmla="*/ 0 h 116"/>
                <a:gd name="T12" fmla="*/ 21 w 125"/>
                <a:gd name="T13" fmla="*/ 0 h 116"/>
                <a:gd name="T14" fmla="*/ 63 w 125"/>
                <a:gd name="T15" fmla="*/ 53 h 116"/>
                <a:gd name="T16" fmla="*/ 104 w 125"/>
                <a:gd name="T17" fmla="*/ 0 h 116"/>
                <a:gd name="T18" fmla="*/ 125 w 125"/>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6">
                  <a:moveTo>
                    <a:pt x="125" y="0"/>
                  </a:moveTo>
                  <a:lnTo>
                    <a:pt x="71" y="73"/>
                  </a:lnTo>
                  <a:lnTo>
                    <a:pt x="71" y="116"/>
                  </a:lnTo>
                  <a:lnTo>
                    <a:pt x="54" y="116"/>
                  </a:lnTo>
                  <a:lnTo>
                    <a:pt x="54" y="73"/>
                  </a:lnTo>
                  <a:lnTo>
                    <a:pt x="0" y="0"/>
                  </a:lnTo>
                  <a:lnTo>
                    <a:pt x="21" y="0"/>
                  </a:lnTo>
                  <a:lnTo>
                    <a:pt x="63" y="53"/>
                  </a:lnTo>
                  <a:lnTo>
                    <a:pt x="104" y="0"/>
                  </a:lnTo>
                  <a:lnTo>
                    <a:pt x="12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67"/>
            <p:cNvSpPr>
              <a:spLocks/>
            </p:cNvSpPr>
            <p:nvPr/>
          </p:nvSpPr>
          <p:spPr bwMode="auto">
            <a:xfrm>
              <a:off x="5165725"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68"/>
            <p:cNvSpPr>
              <a:spLocks/>
            </p:cNvSpPr>
            <p:nvPr/>
          </p:nvSpPr>
          <p:spPr bwMode="auto">
            <a:xfrm>
              <a:off x="5392738" y="4759325"/>
              <a:ext cx="184150" cy="184150"/>
            </a:xfrm>
            <a:custGeom>
              <a:avLst/>
              <a:gdLst>
                <a:gd name="T0" fmla="*/ 890 w 890"/>
                <a:gd name="T1" fmla="*/ 212 h 890"/>
                <a:gd name="T2" fmla="*/ 757 w 890"/>
                <a:gd name="T3" fmla="*/ 212 h 890"/>
                <a:gd name="T4" fmla="*/ 757 w 890"/>
                <a:gd name="T5" fmla="*/ 160 h 890"/>
                <a:gd name="T6" fmla="*/ 729 w 890"/>
                <a:gd name="T7" fmla="*/ 133 h 890"/>
                <a:gd name="T8" fmla="*/ 160 w 890"/>
                <a:gd name="T9" fmla="*/ 133 h 890"/>
                <a:gd name="T10" fmla="*/ 133 w 890"/>
                <a:gd name="T11" fmla="*/ 160 h 890"/>
                <a:gd name="T12" fmla="*/ 133 w 890"/>
                <a:gd name="T13" fmla="*/ 351 h 890"/>
                <a:gd name="T14" fmla="*/ 160 w 890"/>
                <a:gd name="T15" fmla="*/ 378 h 890"/>
                <a:gd name="T16" fmla="*/ 729 w 890"/>
                <a:gd name="T17" fmla="*/ 378 h 890"/>
                <a:gd name="T18" fmla="*/ 890 w 890"/>
                <a:gd name="T19" fmla="*/ 539 h 890"/>
                <a:gd name="T20" fmla="*/ 890 w 890"/>
                <a:gd name="T21" fmla="*/ 729 h 890"/>
                <a:gd name="T22" fmla="*/ 729 w 890"/>
                <a:gd name="T23" fmla="*/ 890 h 890"/>
                <a:gd name="T24" fmla="*/ 160 w 890"/>
                <a:gd name="T25" fmla="*/ 890 h 890"/>
                <a:gd name="T26" fmla="*/ 0 w 890"/>
                <a:gd name="T27" fmla="*/ 729 h 890"/>
                <a:gd name="T28" fmla="*/ 0 w 890"/>
                <a:gd name="T29" fmla="*/ 677 h 890"/>
                <a:gd name="T30" fmla="*/ 133 w 890"/>
                <a:gd name="T31" fmla="*/ 677 h 890"/>
                <a:gd name="T32" fmla="*/ 133 w 890"/>
                <a:gd name="T33" fmla="*/ 729 h 890"/>
                <a:gd name="T34" fmla="*/ 160 w 890"/>
                <a:gd name="T35" fmla="*/ 756 h 890"/>
                <a:gd name="T36" fmla="*/ 729 w 890"/>
                <a:gd name="T37" fmla="*/ 756 h 890"/>
                <a:gd name="T38" fmla="*/ 757 w 890"/>
                <a:gd name="T39" fmla="*/ 729 h 890"/>
                <a:gd name="T40" fmla="*/ 757 w 890"/>
                <a:gd name="T41" fmla="*/ 539 h 890"/>
                <a:gd name="T42" fmla="*/ 729 w 890"/>
                <a:gd name="T43" fmla="*/ 512 h 890"/>
                <a:gd name="T44" fmla="*/ 160 w 890"/>
                <a:gd name="T45" fmla="*/ 512 h 890"/>
                <a:gd name="T46" fmla="*/ 0 w 890"/>
                <a:gd name="T47" fmla="*/ 351 h 890"/>
                <a:gd name="T48" fmla="*/ 0 w 890"/>
                <a:gd name="T49" fmla="*/ 160 h 890"/>
                <a:gd name="T50" fmla="*/ 160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6"/>
                    <a:pt x="744" y="133"/>
                    <a:pt x="729" y="133"/>
                  </a:cubicBezTo>
                  <a:cubicBezTo>
                    <a:pt x="160" y="133"/>
                    <a:pt x="160" y="133"/>
                    <a:pt x="160" y="133"/>
                  </a:cubicBezTo>
                  <a:cubicBezTo>
                    <a:pt x="146" y="133"/>
                    <a:pt x="133" y="146"/>
                    <a:pt x="133" y="160"/>
                  </a:cubicBezTo>
                  <a:cubicBezTo>
                    <a:pt x="133" y="351"/>
                    <a:pt x="133" y="351"/>
                    <a:pt x="133" y="351"/>
                  </a:cubicBezTo>
                  <a:cubicBezTo>
                    <a:pt x="133" y="366"/>
                    <a:pt x="146" y="378"/>
                    <a:pt x="160"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0" y="890"/>
                    <a:pt x="160" y="890"/>
                    <a:pt x="160"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0"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0" y="512"/>
                    <a:pt x="160" y="512"/>
                    <a:pt x="160" y="512"/>
                  </a:cubicBezTo>
                  <a:cubicBezTo>
                    <a:pt x="71" y="512"/>
                    <a:pt x="0" y="440"/>
                    <a:pt x="0" y="351"/>
                  </a:cubicBezTo>
                  <a:cubicBezTo>
                    <a:pt x="0" y="160"/>
                    <a:pt x="0" y="160"/>
                    <a:pt x="0" y="160"/>
                  </a:cubicBezTo>
                  <a:cubicBezTo>
                    <a:pt x="0" y="71"/>
                    <a:pt x="71" y="0"/>
                    <a:pt x="160" y="0"/>
                  </a:cubicBezTo>
                  <a:cubicBezTo>
                    <a:pt x="729" y="0"/>
                    <a:pt x="729" y="0"/>
                    <a:pt x="729" y="0"/>
                  </a:cubicBezTo>
                  <a:cubicBezTo>
                    <a:pt x="818" y="0"/>
                    <a:pt x="890" y="71"/>
                    <a:pt x="890" y="160"/>
                  </a:cubicBezTo>
                  <a:lnTo>
                    <a:pt x="890"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69"/>
            <p:cNvSpPr>
              <a:spLocks/>
            </p:cNvSpPr>
            <p:nvPr/>
          </p:nvSpPr>
          <p:spPr bwMode="auto">
            <a:xfrm>
              <a:off x="5645150" y="4759325"/>
              <a:ext cx="169863" cy="184150"/>
            </a:xfrm>
            <a:custGeom>
              <a:avLst/>
              <a:gdLst>
                <a:gd name="T0" fmla="*/ 107 w 107"/>
                <a:gd name="T1" fmla="*/ 17 h 116"/>
                <a:gd name="T2" fmla="*/ 18 w 107"/>
                <a:gd name="T3" fmla="*/ 17 h 116"/>
                <a:gd name="T4" fmla="*/ 18 w 107"/>
                <a:gd name="T5" fmla="*/ 49 h 116"/>
                <a:gd name="T6" fmla="*/ 90 w 107"/>
                <a:gd name="T7" fmla="*/ 49 h 116"/>
                <a:gd name="T8" fmla="*/ 90 w 107"/>
                <a:gd name="T9" fmla="*/ 67 h 116"/>
                <a:gd name="T10" fmla="*/ 18 w 107"/>
                <a:gd name="T11" fmla="*/ 67 h 116"/>
                <a:gd name="T12" fmla="*/ 18 w 107"/>
                <a:gd name="T13" fmla="*/ 99 h 116"/>
                <a:gd name="T14" fmla="*/ 107 w 107"/>
                <a:gd name="T15" fmla="*/ 99 h 116"/>
                <a:gd name="T16" fmla="*/ 107 w 107"/>
                <a:gd name="T17" fmla="*/ 116 h 116"/>
                <a:gd name="T18" fmla="*/ 0 w 107"/>
                <a:gd name="T19" fmla="*/ 116 h 116"/>
                <a:gd name="T20" fmla="*/ 0 w 107"/>
                <a:gd name="T21" fmla="*/ 0 h 116"/>
                <a:gd name="T22" fmla="*/ 107 w 107"/>
                <a:gd name="T23" fmla="*/ 0 h 116"/>
                <a:gd name="T24" fmla="*/ 107 w 107"/>
                <a:gd name="T25" fmla="*/ 1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6">
                  <a:moveTo>
                    <a:pt x="107" y="17"/>
                  </a:moveTo>
                  <a:lnTo>
                    <a:pt x="18" y="17"/>
                  </a:lnTo>
                  <a:lnTo>
                    <a:pt x="18" y="49"/>
                  </a:lnTo>
                  <a:lnTo>
                    <a:pt x="90" y="49"/>
                  </a:lnTo>
                  <a:lnTo>
                    <a:pt x="90" y="67"/>
                  </a:lnTo>
                  <a:lnTo>
                    <a:pt x="18" y="67"/>
                  </a:lnTo>
                  <a:lnTo>
                    <a:pt x="18" y="99"/>
                  </a:lnTo>
                  <a:lnTo>
                    <a:pt x="107" y="99"/>
                  </a:lnTo>
                  <a:lnTo>
                    <a:pt x="107" y="116"/>
                  </a:lnTo>
                  <a:lnTo>
                    <a:pt x="0" y="116"/>
                  </a:lnTo>
                  <a:lnTo>
                    <a:pt x="0" y="0"/>
                  </a:lnTo>
                  <a:lnTo>
                    <a:pt x="107" y="0"/>
                  </a:lnTo>
                  <a:lnTo>
                    <a:pt x="107"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Freeform 70"/>
            <p:cNvSpPr>
              <a:spLocks noEditPoints="1"/>
            </p:cNvSpPr>
            <p:nvPr/>
          </p:nvSpPr>
          <p:spPr bwMode="auto">
            <a:xfrm>
              <a:off x="5849938" y="4759325"/>
              <a:ext cx="233363" cy="184150"/>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71"/>
            <p:cNvSpPr>
              <a:spLocks/>
            </p:cNvSpPr>
            <p:nvPr/>
          </p:nvSpPr>
          <p:spPr bwMode="auto">
            <a:xfrm>
              <a:off x="6370638" y="4759325"/>
              <a:ext cx="185738" cy="184150"/>
            </a:xfrm>
            <a:custGeom>
              <a:avLst/>
              <a:gdLst>
                <a:gd name="T0" fmla="*/ 160 w 888"/>
                <a:gd name="T1" fmla="*/ 133 h 890"/>
                <a:gd name="T2" fmla="*/ 133 w 888"/>
                <a:gd name="T3" fmla="*/ 160 h 890"/>
                <a:gd name="T4" fmla="*/ 133 w 888"/>
                <a:gd name="T5" fmla="*/ 729 h 890"/>
                <a:gd name="T6" fmla="*/ 160 w 888"/>
                <a:gd name="T7" fmla="*/ 756 h 890"/>
                <a:gd name="T8" fmla="*/ 888 w 888"/>
                <a:gd name="T9" fmla="*/ 756 h 890"/>
                <a:gd name="T10" fmla="*/ 888 w 888"/>
                <a:gd name="T11" fmla="*/ 890 h 890"/>
                <a:gd name="T12" fmla="*/ 160 w 888"/>
                <a:gd name="T13" fmla="*/ 890 h 890"/>
                <a:gd name="T14" fmla="*/ 0 w 888"/>
                <a:gd name="T15" fmla="*/ 729 h 890"/>
                <a:gd name="T16" fmla="*/ 0 w 888"/>
                <a:gd name="T17" fmla="*/ 160 h 890"/>
                <a:gd name="T18" fmla="*/ 160 w 888"/>
                <a:gd name="T19" fmla="*/ 0 h 890"/>
                <a:gd name="T20" fmla="*/ 888 w 888"/>
                <a:gd name="T21" fmla="*/ 0 h 890"/>
                <a:gd name="T22" fmla="*/ 888 w 888"/>
                <a:gd name="T23" fmla="*/ 133 h 890"/>
                <a:gd name="T24" fmla="*/ 160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0" y="133"/>
                  </a:moveTo>
                  <a:cubicBezTo>
                    <a:pt x="146" y="133"/>
                    <a:pt x="133" y="146"/>
                    <a:pt x="133" y="160"/>
                  </a:cubicBezTo>
                  <a:cubicBezTo>
                    <a:pt x="133" y="729"/>
                    <a:pt x="133" y="729"/>
                    <a:pt x="133" y="729"/>
                  </a:cubicBezTo>
                  <a:cubicBezTo>
                    <a:pt x="133" y="744"/>
                    <a:pt x="146" y="756"/>
                    <a:pt x="160" y="756"/>
                  </a:cubicBezTo>
                  <a:cubicBezTo>
                    <a:pt x="888" y="756"/>
                    <a:pt x="888" y="756"/>
                    <a:pt x="888" y="756"/>
                  </a:cubicBezTo>
                  <a:cubicBezTo>
                    <a:pt x="888" y="890"/>
                    <a:pt x="888" y="890"/>
                    <a:pt x="888" y="890"/>
                  </a:cubicBezTo>
                  <a:cubicBezTo>
                    <a:pt x="160" y="890"/>
                    <a:pt x="160" y="890"/>
                    <a:pt x="160" y="890"/>
                  </a:cubicBezTo>
                  <a:cubicBezTo>
                    <a:pt x="72" y="890"/>
                    <a:pt x="0" y="818"/>
                    <a:pt x="0" y="729"/>
                  </a:cubicBezTo>
                  <a:cubicBezTo>
                    <a:pt x="0" y="160"/>
                    <a:pt x="0" y="160"/>
                    <a:pt x="0" y="160"/>
                  </a:cubicBezTo>
                  <a:cubicBezTo>
                    <a:pt x="0" y="71"/>
                    <a:pt x="72" y="0"/>
                    <a:pt x="160" y="0"/>
                  </a:cubicBezTo>
                  <a:cubicBezTo>
                    <a:pt x="888" y="0"/>
                    <a:pt x="888" y="0"/>
                    <a:pt x="888" y="0"/>
                  </a:cubicBezTo>
                  <a:cubicBezTo>
                    <a:pt x="888" y="133"/>
                    <a:pt x="888" y="133"/>
                    <a:pt x="888" y="133"/>
                  </a:cubicBezTo>
                  <a:lnTo>
                    <a:pt x="160"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72"/>
            <p:cNvSpPr>
              <a:spLocks/>
            </p:cNvSpPr>
            <p:nvPr/>
          </p:nvSpPr>
          <p:spPr bwMode="auto">
            <a:xfrm>
              <a:off x="6610350" y="4759325"/>
              <a:ext cx="188913" cy="184150"/>
            </a:xfrm>
            <a:custGeom>
              <a:avLst/>
              <a:gdLst>
                <a:gd name="T0" fmla="*/ 119 w 119"/>
                <a:gd name="T1" fmla="*/ 0 h 116"/>
                <a:gd name="T2" fmla="*/ 119 w 119"/>
                <a:gd name="T3" fmla="*/ 116 h 116"/>
                <a:gd name="T4" fmla="*/ 102 w 119"/>
                <a:gd name="T5" fmla="*/ 116 h 116"/>
                <a:gd name="T6" fmla="*/ 102 w 119"/>
                <a:gd name="T7" fmla="*/ 67 h 116"/>
                <a:gd name="T8" fmla="*/ 17 w 119"/>
                <a:gd name="T9" fmla="*/ 67 h 116"/>
                <a:gd name="T10" fmla="*/ 17 w 119"/>
                <a:gd name="T11" fmla="*/ 116 h 116"/>
                <a:gd name="T12" fmla="*/ 0 w 119"/>
                <a:gd name="T13" fmla="*/ 116 h 116"/>
                <a:gd name="T14" fmla="*/ 0 w 119"/>
                <a:gd name="T15" fmla="*/ 0 h 116"/>
                <a:gd name="T16" fmla="*/ 17 w 119"/>
                <a:gd name="T17" fmla="*/ 0 h 116"/>
                <a:gd name="T18" fmla="*/ 17 w 119"/>
                <a:gd name="T19" fmla="*/ 49 h 116"/>
                <a:gd name="T20" fmla="*/ 102 w 119"/>
                <a:gd name="T21" fmla="*/ 49 h 116"/>
                <a:gd name="T22" fmla="*/ 102 w 119"/>
                <a:gd name="T23" fmla="*/ 0 h 116"/>
                <a:gd name="T24" fmla="*/ 119 w 119"/>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6">
                  <a:moveTo>
                    <a:pt x="119" y="0"/>
                  </a:moveTo>
                  <a:lnTo>
                    <a:pt x="119" y="116"/>
                  </a:lnTo>
                  <a:lnTo>
                    <a:pt x="102" y="116"/>
                  </a:lnTo>
                  <a:lnTo>
                    <a:pt x="102" y="67"/>
                  </a:lnTo>
                  <a:lnTo>
                    <a:pt x="17" y="67"/>
                  </a:lnTo>
                  <a:lnTo>
                    <a:pt x="17" y="116"/>
                  </a:lnTo>
                  <a:lnTo>
                    <a:pt x="0" y="116"/>
                  </a:lnTo>
                  <a:lnTo>
                    <a:pt x="0" y="0"/>
                  </a:lnTo>
                  <a:lnTo>
                    <a:pt x="17" y="0"/>
                  </a:lnTo>
                  <a:lnTo>
                    <a:pt x="17" y="49"/>
                  </a:lnTo>
                  <a:lnTo>
                    <a:pt x="102" y="49"/>
                  </a:lnTo>
                  <a:lnTo>
                    <a:pt x="102" y="0"/>
                  </a:lnTo>
                  <a:lnTo>
                    <a:pt x="1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73"/>
            <p:cNvSpPr>
              <a:spLocks noEditPoints="1"/>
            </p:cNvSpPr>
            <p:nvPr/>
          </p:nvSpPr>
          <p:spPr bwMode="auto">
            <a:xfrm>
              <a:off x="4525963" y="47593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4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30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4"/>
                    <a:pt x="767" y="134"/>
                    <a:pt x="767" y="134"/>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3"/>
                    <a:pt x="186" y="348"/>
                  </a:cubicBezTo>
                  <a:cubicBezTo>
                    <a:pt x="161" y="348"/>
                    <a:pt x="161" y="348"/>
                    <a:pt x="161" y="348"/>
                  </a:cubicBezTo>
                  <a:cubicBezTo>
                    <a:pt x="72" y="348"/>
                    <a:pt x="0" y="374"/>
                    <a:pt x="0" y="464"/>
                  </a:cubicBezTo>
                  <a:cubicBezTo>
                    <a:pt x="0" y="730"/>
                    <a:pt x="0" y="730"/>
                    <a:pt x="0" y="730"/>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Line 74"/>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Line 75"/>
            <p:cNvSpPr>
              <a:spLocks noChangeShapeType="1"/>
            </p:cNvSpPr>
            <p:nvPr/>
          </p:nvSpPr>
          <p:spPr bwMode="auto">
            <a:xfrm>
              <a:off x="1216025" y="51879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651281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rtner groen">
    <p:spTree>
      <p:nvGrpSpPr>
        <p:cNvPr id="1" name=""/>
        <p:cNvGrpSpPr/>
        <p:nvPr/>
      </p:nvGrpSpPr>
      <p:grpSpPr>
        <a:xfrm>
          <a:off x="0" y="0"/>
          <a:ext cx="0" cy="0"/>
          <a:chOff x="0" y="0"/>
          <a:chExt cx="0" cy="0"/>
        </a:xfrm>
      </p:grpSpPr>
      <p:sp>
        <p:nvSpPr>
          <p:cNvPr id="8" name="Rechthoek 7"/>
          <p:cNvSpPr/>
          <p:nvPr userDrawn="1"/>
        </p:nvSpPr>
        <p:spPr>
          <a:xfrm>
            <a:off x="1080000" y="1079500"/>
            <a:ext cx="28080000" cy="63134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ctrTitle"/>
          </p:nvPr>
        </p:nvSpPr>
        <p:spPr>
          <a:xfrm>
            <a:off x="1080001" y="1800000"/>
            <a:ext cx="28080788" cy="3026980"/>
          </a:xfrm>
          <a:prstGeom prst="rect">
            <a:avLst/>
          </a:prstGeom>
        </p:spPr>
        <p:txBody>
          <a:bodyPr lIns="540000" tIns="0" rIns="540000" bIns="0" anchor="t" anchorCtr="0">
            <a:noAutofit/>
          </a:bodyPr>
          <a:lstStyle>
            <a:lvl1pPr algn="l">
              <a:lnSpc>
                <a:spcPts val="10500"/>
              </a:lnSpc>
              <a:defRPr sz="8800">
                <a:solidFill>
                  <a:schemeClr val="bg1"/>
                </a:solidFill>
                <a:latin typeface="+mn-lt"/>
              </a:defRPr>
            </a:lvl1pPr>
          </a:lstStyle>
          <a:p>
            <a:r>
              <a:rPr lang="nl-NL" dirty="0"/>
              <a:t>Klik om de stijl te bewerken</a:t>
            </a:r>
          </a:p>
        </p:txBody>
      </p:sp>
      <p:sp>
        <p:nvSpPr>
          <p:cNvPr id="3" name="Ondertitel 2"/>
          <p:cNvSpPr>
            <a:spLocks noGrp="1"/>
          </p:cNvSpPr>
          <p:nvPr>
            <p:ph type="subTitle" idx="1"/>
          </p:nvPr>
        </p:nvSpPr>
        <p:spPr>
          <a:xfrm>
            <a:off x="1080000" y="5004000"/>
            <a:ext cx="28082875" cy="1276350"/>
          </a:xfrm>
          <a:prstGeom prst="rect">
            <a:avLst/>
          </a:prstGeom>
        </p:spPr>
        <p:txBody>
          <a:bodyPr lIns="540000" tIns="0" rIns="540000" bIns="0" anchor="b" anchorCtr="0">
            <a:noAutofit/>
          </a:bodyPr>
          <a:lstStyle>
            <a:lvl1pPr marL="0" indent="0" algn="l">
              <a:lnSpc>
                <a:spcPts val="4200"/>
              </a:lnSpc>
              <a:spcBef>
                <a:spcPts val="0"/>
              </a:spcBef>
              <a:buNone/>
              <a:defRPr sz="3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p>
        </p:txBody>
      </p:sp>
      <p:cxnSp>
        <p:nvCxnSpPr>
          <p:cNvPr id="5" name="Rechte verbindingslijn 4"/>
          <p:cNvCxnSpPr/>
          <p:nvPr userDrawn="1"/>
        </p:nvCxnSpPr>
        <p:spPr>
          <a:xfrm>
            <a:off x="1080000" y="9792000"/>
            <a:ext cx="28080000"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AutoShape 3"/>
          <p:cNvSpPr>
            <a:spLocks noChangeAspect="1" noChangeArrowheads="1" noTextEdit="1"/>
          </p:cNvSpPr>
          <p:nvPr userDrawn="1"/>
        </p:nvSpPr>
        <p:spPr bwMode="auto">
          <a:xfrm>
            <a:off x="685800" y="8128000"/>
            <a:ext cx="7840663"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nvGrpSpPr>
          <p:cNvPr id="28" name="Groep 27"/>
          <p:cNvGrpSpPr>
            <a:grpSpLocks noChangeAspect="1"/>
          </p:cNvGrpSpPr>
          <p:nvPr userDrawn="1"/>
        </p:nvGrpSpPr>
        <p:grpSpPr>
          <a:xfrm>
            <a:off x="1072391" y="8437398"/>
            <a:ext cx="5610404" cy="1080000"/>
            <a:chOff x="366713" y="7346950"/>
            <a:chExt cx="6432550" cy="1233488"/>
          </a:xfrm>
        </p:grpSpPr>
        <p:sp>
          <p:nvSpPr>
            <p:cNvPr id="29" name="Freeform 6"/>
            <p:cNvSpPr>
              <a:spLocks/>
            </p:cNvSpPr>
            <p:nvPr/>
          </p:nvSpPr>
          <p:spPr bwMode="auto">
            <a:xfrm>
              <a:off x="2311400" y="7464425"/>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7"/>
            <p:cNvSpPr>
              <a:spLocks/>
            </p:cNvSpPr>
            <p:nvPr/>
          </p:nvSpPr>
          <p:spPr bwMode="auto">
            <a:xfrm>
              <a:off x="3384550" y="7464425"/>
              <a:ext cx="312738" cy="312738"/>
            </a:xfrm>
            <a:custGeom>
              <a:avLst/>
              <a:gdLst>
                <a:gd name="T0" fmla="*/ 1504 w 1504"/>
                <a:gd name="T1" fmla="*/ 408 h 1505"/>
                <a:gd name="T2" fmla="*/ 1226 w 1504"/>
                <a:gd name="T3" fmla="*/ 408 h 1505"/>
                <a:gd name="T4" fmla="*/ 1226 w 1504"/>
                <a:gd name="T5" fmla="*/ 291 h 1505"/>
                <a:gd name="T6" fmla="*/ 1212 w 1504"/>
                <a:gd name="T7" fmla="*/ 276 h 1505"/>
                <a:gd name="T8" fmla="*/ 290 w 1504"/>
                <a:gd name="T9" fmla="*/ 276 h 1505"/>
                <a:gd name="T10" fmla="*/ 275 w 1504"/>
                <a:gd name="T11" fmla="*/ 291 h 1505"/>
                <a:gd name="T12" fmla="*/ 275 w 1504"/>
                <a:gd name="T13" fmla="*/ 1215 h 1505"/>
                <a:gd name="T14" fmla="*/ 290 w 1504"/>
                <a:gd name="T15" fmla="*/ 1229 h 1505"/>
                <a:gd name="T16" fmla="*/ 1212 w 1504"/>
                <a:gd name="T17" fmla="*/ 1229 h 1505"/>
                <a:gd name="T18" fmla="*/ 1226 w 1504"/>
                <a:gd name="T19" fmla="*/ 1215 h 1505"/>
                <a:gd name="T20" fmla="*/ 1226 w 1504"/>
                <a:gd name="T21" fmla="*/ 931 h 1505"/>
                <a:gd name="T22" fmla="*/ 886 w 1504"/>
                <a:gd name="T23" fmla="*/ 931 h 1505"/>
                <a:gd name="T24" fmla="*/ 886 w 1504"/>
                <a:gd name="T25" fmla="*/ 655 h 1505"/>
                <a:gd name="T26" fmla="*/ 1504 w 1504"/>
                <a:gd name="T27" fmla="*/ 655 h 1505"/>
                <a:gd name="T28" fmla="*/ 1504 w 1504"/>
                <a:gd name="T29" fmla="*/ 1215 h 1505"/>
                <a:gd name="T30" fmla="*/ 1212 w 1504"/>
                <a:gd name="T31" fmla="*/ 1505 h 1505"/>
                <a:gd name="T32" fmla="*/ 290 w 1504"/>
                <a:gd name="T33" fmla="*/ 1505 h 1505"/>
                <a:gd name="T34" fmla="*/ 0 w 1504"/>
                <a:gd name="T35" fmla="*/ 1215 h 1505"/>
                <a:gd name="T36" fmla="*/ 0 w 1504"/>
                <a:gd name="T37" fmla="*/ 291 h 1505"/>
                <a:gd name="T38" fmla="*/ 290 w 1504"/>
                <a:gd name="T39" fmla="*/ 0 h 1505"/>
                <a:gd name="T40" fmla="*/ 1212 w 1504"/>
                <a:gd name="T41" fmla="*/ 0 h 1505"/>
                <a:gd name="T42" fmla="*/ 1504 w 1504"/>
                <a:gd name="T43" fmla="*/ 291 h 1505"/>
                <a:gd name="T44" fmla="*/ 1504 w 1504"/>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4" h="1505">
                  <a:moveTo>
                    <a:pt x="1504" y="408"/>
                  </a:moveTo>
                  <a:cubicBezTo>
                    <a:pt x="1226" y="408"/>
                    <a:pt x="1226" y="408"/>
                    <a:pt x="1226" y="408"/>
                  </a:cubicBezTo>
                  <a:cubicBezTo>
                    <a:pt x="1226" y="291"/>
                    <a:pt x="1226" y="291"/>
                    <a:pt x="1226" y="291"/>
                  </a:cubicBezTo>
                  <a:cubicBezTo>
                    <a:pt x="1226" y="282"/>
                    <a:pt x="1220" y="276"/>
                    <a:pt x="1212" y="276"/>
                  </a:cubicBezTo>
                  <a:cubicBezTo>
                    <a:pt x="290" y="276"/>
                    <a:pt x="290" y="276"/>
                    <a:pt x="290" y="276"/>
                  </a:cubicBezTo>
                  <a:cubicBezTo>
                    <a:pt x="282" y="276"/>
                    <a:pt x="275" y="282"/>
                    <a:pt x="275" y="291"/>
                  </a:cubicBezTo>
                  <a:cubicBezTo>
                    <a:pt x="275" y="1215"/>
                    <a:pt x="275" y="1215"/>
                    <a:pt x="275" y="1215"/>
                  </a:cubicBezTo>
                  <a:cubicBezTo>
                    <a:pt x="275" y="1223"/>
                    <a:pt x="282" y="1229"/>
                    <a:pt x="290" y="1229"/>
                  </a:cubicBezTo>
                  <a:cubicBezTo>
                    <a:pt x="1212" y="1229"/>
                    <a:pt x="1212" y="1229"/>
                    <a:pt x="1212" y="1229"/>
                  </a:cubicBezTo>
                  <a:cubicBezTo>
                    <a:pt x="1220" y="1229"/>
                    <a:pt x="1226" y="1223"/>
                    <a:pt x="1226" y="1215"/>
                  </a:cubicBezTo>
                  <a:cubicBezTo>
                    <a:pt x="1226" y="931"/>
                    <a:pt x="1226" y="931"/>
                    <a:pt x="1226" y="931"/>
                  </a:cubicBezTo>
                  <a:cubicBezTo>
                    <a:pt x="886" y="931"/>
                    <a:pt x="886" y="931"/>
                    <a:pt x="886" y="931"/>
                  </a:cubicBezTo>
                  <a:cubicBezTo>
                    <a:pt x="886" y="655"/>
                    <a:pt x="886" y="655"/>
                    <a:pt x="886" y="655"/>
                  </a:cubicBezTo>
                  <a:cubicBezTo>
                    <a:pt x="1504" y="655"/>
                    <a:pt x="1504" y="655"/>
                    <a:pt x="1504" y="655"/>
                  </a:cubicBezTo>
                  <a:cubicBezTo>
                    <a:pt x="1504" y="1215"/>
                    <a:pt x="1504" y="1215"/>
                    <a:pt x="1504" y="1215"/>
                  </a:cubicBezTo>
                  <a:cubicBezTo>
                    <a:pt x="1504" y="1376"/>
                    <a:pt x="1373" y="1505"/>
                    <a:pt x="1212" y="1505"/>
                  </a:cubicBezTo>
                  <a:cubicBezTo>
                    <a:pt x="290" y="1505"/>
                    <a:pt x="290" y="1505"/>
                    <a:pt x="290" y="1505"/>
                  </a:cubicBezTo>
                  <a:cubicBezTo>
                    <a:pt x="129" y="1505"/>
                    <a:pt x="0" y="1376"/>
                    <a:pt x="0" y="1215"/>
                  </a:cubicBezTo>
                  <a:cubicBezTo>
                    <a:pt x="0" y="291"/>
                    <a:pt x="0" y="291"/>
                    <a:pt x="0" y="291"/>
                  </a:cubicBezTo>
                  <a:cubicBezTo>
                    <a:pt x="0" y="130"/>
                    <a:pt x="129" y="0"/>
                    <a:pt x="290" y="0"/>
                  </a:cubicBezTo>
                  <a:cubicBezTo>
                    <a:pt x="1212" y="0"/>
                    <a:pt x="1212" y="0"/>
                    <a:pt x="1212" y="0"/>
                  </a:cubicBezTo>
                  <a:cubicBezTo>
                    <a:pt x="1373" y="0"/>
                    <a:pt x="1504" y="130"/>
                    <a:pt x="1504" y="291"/>
                  </a:cubicBezTo>
                  <a:lnTo>
                    <a:pt x="1504" y="408"/>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8"/>
            <p:cNvSpPr>
              <a:spLocks/>
            </p:cNvSpPr>
            <p:nvPr/>
          </p:nvSpPr>
          <p:spPr bwMode="auto">
            <a:xfrm>
              <a:off x="3881438" y="7464425"/>
              <a:ext cx="287338" cy="312738"/>
            </a:xfrm>
            <a:custGeom>
              <a:avLst/>
              <a:gdLst>
                <a:gd name="T0" fmla="*/ 181 w 181"/>
                <a:gd name="T1" fmla="*/ 36 h 197"/>
                <a:gd name="T2" fmla="*/ 36 w 181"/>
                <a:gd name="T3" fmla="*/ 36 h 197"/>
                <a:gd name="T4" fmla="*/ 36 w 181"/>
                <a:gd name="T5" fmla="*/ 80 h 197"/>
                <a:gd name="T6" fmla="*/ 153 w 181"/>
                <a:gd name="T7" fmla="*/ 80 h 197"/>
                <a:gd name="T8" fmla="*/ 153 w 181"/>
                <a:gd name="T9" fmla="*/ 116 h 197"/>
                <a:gd name="T10" fmla="*/ 36 w 181"/>
                <a:gd name="T11" fmla="*/ 116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6" y="36"/>
                  </a:lnTo>
                  <a:lnTo>
                    <a:pt x="36" y="80"/>
                  </a:lnTo>
                  <a:lnTo>
                    <a:pt x="153" y="80"/>
                  </a:lnTo>
                  <a:lnTo>
                    <a:pt x="153" y="116"/>
                  </a:lnTo>
                  <a:lnTo>
                    <a:pt x="36" y="116"/>
                  </a:lnTo>
                  <a:lnTo>
                    <a:pt x="36" y="161"/>
                  </a:lnTo>
                  <a:lnTo>
                    <a:pt x="181" y="161"/>
                  </a:lnTo>
                  <a:lnTo>
                    <a:pt x="181" y="197"/>
                  </a:lnTo>
                  <a:lnTo>
                    <a:pt x="0" y="197"/>
                  </a:lnTo>
                  <a:lnTo>
                    <a:pt x="0" y="0"/>
                  </a:lnTo>
                  <a:lnTo>
                    <a:pt x="181" y="0"/>
                  </a:lnTo>
                  <a:lnTo>
                    <a:pt x="181" y="36"/>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9"/>
            <p:cNvSpPr>
              <a:spLocks/>
            </p:cNvSpPr>
            <p:nvPr/>
          </p:nvSpPr>
          <p:spPr bwMode="auto">
            <a:xfrm>
              <a:off x="4341813" y="7464425"/>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Rectangle 10"/>
            <p:cNvSpPr>
              <a:spLocks noChangeArrowheads="1"/>
            </p:cNvSpPr>
            <p:nvPr/>
          </p:nvSpPr>
          <p:spPr bwMode="auto">
            <a:xfrm>
              <a:off x="4822825" y="7464425"/>
              <a:ext cx="57150" cy="312738"/>
            </a:xfrm>
            <a:prstGeom prst="rect">
              <a:avLst/>
            </a:prstGeom>
            <a:solidFill>
              <a:srgbClr val="005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11"/>
            <p:cNvSpPr>
              <a:spLocks/>
            </p:cNvSpPr>
            <p:nvPr/>
          </p:nvSpPr>
          <p:spPr bwMode="auto">
            <a:xfrm>
              <a:off x="5057775" y="7464425"/>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12"/>
            <p:cNvSpPr>
              <a:spLocks/>
            </p:cNvSpPr>
            <p:nvPr/>
          </p:nvSpPr>
          <p:spPr bwMode="auto">
            <a:xfrm>
              <a:off x="5540375" y="7464425"/>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13"/>
            <p:cNvSpPr>
              <a:spLocks/>
            </p:cNvSpPr>
            <p:nvPr/>
          </p:nvSpPr>
          <p:spPr bwMode="auto">
            <a:xfrm>
              <a:off x="6030913" y="7464425"/>
              <a:ext cx="287338" cy="312738"/>
            </a:xfrm>
            <a:custGeom>
              <a:avLst/>
              <a:gdLst>
                <a:gd name="T0" fmla="*/ 181 w 181"/>
                <a:gd name="T1" fmla="*/ 36 h 197"/>
                <a:gd name="T2" fmla="*/ 37 w 181"/>
                <a:gd name="T3" fmla="*/ 36 h 197"/>
                <a:gd name="T4" fmla="*/ 37 w 181"/>
                <a:gd name="T5" fmla="*/ 80 h 197"/>
                <a:gd name="T6" fmla="*/ 153 w 181"/>
                <a:gd name="T7" fmla="*/ 80 h 197"/>
                <a:gd name="T8" fmla="*/ 153 w 181"/>
                <a:gd name="T9" fmla="*/ 116 h 197"/>
                <a:gd name="T10" fmla="*/ 37 w 181"/>
                <a:gd name="T11" fmla="*/ 116 h 197"/>
                <a:gd name="T12" fmla="*/ 37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7" y="36"/>
                  </a:lnTo>
                  <a:lnTo>
                    <a:pt x="37" y="80"/>
                  </a:lnTo>
                  <a:lnTo>
                    <a:pt x="153" y="80"/>
                  </a:lnTo>
                  <a:lnTo>
                    <a:pt x="153" y="116"/>
                  </a:lnTo>
                  <a:lnTo>
                    <a:pt x="37" y="116"/>
                  </a:lnTo>
                  <a:lnTo>
                    <a:pt x="37" y="161"/>
                  </a:lnTo>
                  <a:lnTo>
                    <a:pt x="181" y="161"/>
                  </a:lnTo>
                  <a:lnTo>
                    <a:pt x="181" y="197"/>
                  </a:lnTo>
                  <a:lnTo>
                    <a:pt x="0" y="197"/>
                  </a:lnTo>
                  <a:lnTo>
                    <a:pt x="0" y="0"/>
                  </a:lnTo>
                  <a:lnTo>
                    <a:pt x="181" y="0"/>
                  </a:lnTo>
                  <a:lnTo>
                    <a:pt x="181" y="36"/>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14"/>
            <p:cNvSpPr>
              <a:spLocks/>
            </p:cNvSpPr>
            <p:nvPr/>
          </p:nvSpPr>
          <p:spPr bwMode="auto">
            <a:xfrm>
              <a:off x="6486525" y="7464425"/>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1 w 197"/>
                <a:gd name="T19" fmla="*/ 144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2"/>
                  </a:lnTo>
                  <a:lnTo>
                    <a:pt x="36" y="197"/>
                  </a:lnTo>
                  <a:lnTo>
                    <a:pt x="0" y="197"/>
                  </a:lnTo>
                  <a:lnTo>
                    <a:pt x="0" y="0"/>
                  </a:lnTo>
                  <a:lnTo>
                    <a:pt x="39" y="0"/>
                  </a:lnTo>
                  <a:lnTo>
                    <a:pt x="161" y="144"/>
                  </a:lnTo>
                  <a:lnTo>
                    <a:pt x="161"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Freeform 15"/>
            <p:cNvSpPr>
              <a:spLocks noEditPoints="1"/>
            </p:cNvSpPr>
            <p:nvPr/>
          </p:nvSpPr>
          <p:spPr bwMode="auto">
            <a:xfrm>
              <a:off x="2865438" y="7464425"/>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16"/>
            <p:cNvSpPr>
              <a:spLocks/>
            </p:cNvSpPr>
            <p:nvPr/>
          </p:nvSpPr>
          <p:spPr bwMode="auto">
            <a:xfrm>
              <a:off x="2333625" y="8023225"/>
              <a:ext cx="185738" cy="185738"/>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17"/>
            <p:cNvSpPr>
              <a:spLocks/>
            </p:cNvSpPr>
            <p:nvPr/>
          </p:nvSpPr>
          <p:spPr bwMode="auto">
            <a:xfrm>
              <a:off x="2587625" y="8023225"/>
              <a:ext cx="184150" cy="185738"/>
            </a:xfrm>
            <a:custGeom>
              <a:avLst/>
              <a:gdLst>
                <a:gd name="T0" fmla="*/ 99 w 116"/>
                <a:gd name="T1" fmla="*/ 0 h 117"/>
                <a:gd name="T2" fmla="*/ 116 w 116"/>
                <a:gd name="T3" fmla="*/ 0 h 117"/>
                <a:gd name="T4" fmla="*/ 116 w 116"/>
                <a:gd name="T5" fmla="*/ 117 h 117"/>
                <a:gd name="T6" fmla="*/ 96 w 116"/>
                <a:gd name="T7" fmla="*/ 117 h 117"/>
                <a:gd name="T8" fmla="*/ 17 w 116"/>
                <a:gd name="T9" fmla="*/ 24 h 117"/>
                <a:gd name="T10" fmla="*/ 17 w 116"/>
                <a:gd name="T11" fmla="*/ 117 h 117"/>
                <a:gd name="T12" fmla="*/ 0 w 116"/>
                <a:gd name="T13" fmla="*/ 117 h 117"/>
                <a:gd name="T14" fmla="*/ 0 w 116"/>
                <a:gd name="T15" fmla="*/ 0 h 117"/>
                <a:gd name="T16" fmla="*/ 20 w 116"/>
                <a:gd name="T17" fmla="*/ 0 h 117"/>
                <a:gd name="T18" fmla="*/ 99 w 116"/>
                <a:gd name="T19" fmla="*/ 94 h 117"/>
                <a:gd name="T20" fmla="*/ 99 w 116"/>
                <a:gd name="T21"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7">
                  <a:moveTo>
                    <a:pt x="99" y="0"/>
                  </a:moveTo>
                  <a:lnTo>
                    <a:pt x="116" y="0"/>
                  </a:lnTo>
                  <a:lnTo>
                    <a:pt x="116" y="117"/>
                  </a:lnTo>
                  <a:lnTo>
                    <a:pt x="96" y="117"/>
                  </a:lnTo>
                  <a:lnTo>
                    <a:pt x="17" y="24"/>
                  </a:lnTo>
                  <a:lnTo>
                    <a:pt x="17" y="117"/>
                  </a:lnTo>
                  <a:lnTo>
                    <a:pt x="0" y="117"/>
                  </a:lnTo>
                  <a:lnTo>
                    <a:pt x="0" y="0"/>
                  </a:lnTo>
                  <a:lnTo>
                    <a:pt x="20" y="0"/>
                  </a:lnTo>
                  <a:lnTo>
                    <a:pt x="99" y="94"/>
                  </a:lnTo>
                  <a:lnTo>
                    <a:pt x="9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Rectangle 18"/>
            <p:cNvSpPr>
              <a:spLocks noChangeArrowheads="1"/>
            </p:cNvSpPr>
            <p:nvPr/>
          </p:nvSpPr>
          <p:spPr bwMode="auto">
            <a:xfrm>
              <a:off x="2841625" y="8023225"/>
              <a:ext cx="28575" cy="185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19"/>
            <p:cNvSpPr>
              <a:spLocks/>
            </p:cNvSpPr>
            <p:nvPr/>
          </p:nvSpPr>
          <p:spPr bwMode="auto">
            <a:xfrm>
              <a:off x="2900363" y="8023225"/>
              <a:ext cx="241300" cy="185738"/>
            </a:xfrm>
            <a:custGeom>
              <a:avLst/>
              <a:gdLst>
                <a:gd name="T0" fmla="*/ 132 w 152"/>
                <a:gd name="T1" fmla="*/ 0 h 117"/>
                <a:gd name="T2" fmla="*/ 152 w 152"/>
                <a:gd name="T3" fmla="*/ 0 h 117"/>
                <a:gd name="T4" fmla="*/ 85 w 152"/>
                <a:gd name="T5" fmla="*/ 117 h 117"/>
                <a:gd name="T6" fmla="*/ 68 w 152"/>
                <a:gd name="T7" fmla="*/ 117 h 117"/>
                <a:gd name="T8" fmla="*/ 0 w 152"/>
                <a:gd name="T9" fmla="*/ 0 h 117"/>
                <a:gd name="T10" fmla="*/ 20 w 152"/>
                <a:gd name="T11" fmla="*/ 0 h 117"/>
                <a:gd name="T12" fmla="*/ 76 w 152"/>
                <a:gd name="T13" fmla="*/ 97 h 117"/>
                <a:gd name="T14" fmla="*/ 132 w 152"/>
                <a:gd name="T15" fmla="*/ 0 h 1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7">
                  <a:moveTo>
                    <a:pt x="132" y="0"/>
                  </a:moveTo>
                  <a:lnTo>
                    <a:pt x="152" y="0"/>
                  </a:lnTo>
                  <a:lnTo>
                    <a:pt x="85" y="117"/>
                  </a:lnTo>
                  <a:lnTo>
                    <a:pt x="68" y="117"/>
                  </a:lnTo>
                  <a:lnTo>
                    <a:pt x="0" y="0"/>
                  </a:lnTo>
                  <a:lnTo>
                    <a:pt x="20" y="0"/>
                  </a:lnTo>
                  <a:lnTo>
                    <a:pt x="76" y="97"/>
                  </a:lnTo>
                  <a:lnTo>
                    <a:pt x="132"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Freeform 20"/>
            <p:cNvSpPr>
              <a:spLocks/>
            </p:cNvSpPr>
            <p:nvPr/>
          </p:nvSpPr>
          <p:spPr bwMode="auto">
            <a:xfrm>
              <a:off x="3167063"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21"/>
            <p:cNvSpPr>
              <a:spLocks noEditPoints="1"/>
            </p:cNvSpPr>
            <p:nvPr/>
          </p:nvSpPr>
          <p:spPr bwMode="auto">
            <a:xfrm>
              <a:off x="3403600" y="8024813"/>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0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0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0"/>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0"/>
                    <a:pt x="757" y="160"/>
                    <a:pt x="757" y="160"/>
                  </a:cubicBezTo>
                  <a:cubicBezTo>
                    <a:pt x="757" y="146"/>
                    <a:pt x="744" y="133"/>
                    <a:pt x="729" y="133"/>
                  </a:cubicBezTo>
                  <a:lnTo>
                    <a:pt x="133"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22"/>
            <p:cNvSpPr>
              <a:spLocks noEditPoints="1"/>
            </p:cNvSpPr>
            <p:nvPr/>
          </p:nvSpPr>
          <p:spPr bwMode="auto">
            <a:xfrm>
              <a:off x="4913313" y="8024813"/>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23"/>
            <p:cNvSpPr>
              <a:spLocks noEditPoints="1"/>
            </p:cNvSpPr>
            <p:nvPr/>
          </p:nvSpPr>
          <p:spPr bwMode="auto">
            <a:xfrm>
              <a:off x="6122988" y="8024813"/>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24"/>
            <p:cNvSpPr>
              <a:spLocks/>
            </p:cNvSpPr>
            <p:nvPr/>
          </p:nvSpPr>
          <p:spPr bwMode="auto">
            <a:xfrm>
              <a:off x="3656013" y="8023225"/>
              <a:ext cx="184150" cy="185738"/>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3 w 890"/>
                <a:gd name="T11" fmla="*/ 160 h 890"/>
                <a:gd name="T12" fmla="*/ 133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30"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25"/>
            <p:cNvSpPr>
              <a:spLocks noChangeArrowheads="1"/>
            </p:cNvSpPr>
            <p:nvPr/>
          </p:nvSpPr>
          <p:spPr bwMode="auto">
            <a:xfrm>
              <a:off x="3908425" y="8023225"/>
              <a:ext cx="28575" cy="185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26"/>
            <p:cNvSpPr>
              <a:spLocks/>
            </p:cNvSpPr>
            <p:nvPr/>
          </p:nvSpPr>
          <p:spPr bwMode="auto">
            <a:xfrm>
              <a:off x="3981450" y="8023225"/>
              <a:ext cx="185738" cy="185738"/>
            </a:xfrm>
            <a:custGeom>
              <a:avLst/>
              <a:gdLst>
                <a:gd name="T0" fmla="*/ 117 w 117"/>
                <a:gd name="T1" fmla="*/ 0 h 117"/>
                <a:gd name="T2" fmla="*/ 117 w 117"/>
                <a:gd name="T3" fmla="*/ 18 h 117"/>
                <a:gd name="T4" fmla="*/ 67 w 117"/>
                <a:gd name="T5" fmla="*/ 18 h 117"/>
                <a:gd name="T6" fmla="*/ 67 w 117"/>
                <a:gd name="T7" fmla="*/ 117 h 117"/>
                <a:gd name="T8" fmla="*/ 50 w 117"/>
                <a:gd name="T9" fmla="*/ 117 h 117"/>
                <a:gd name="T10" fmla="*/ 50 w 117"/>
                <a:gd name="T11" fmla="*/ 18 h 117"/>
                <a:gd name="T12" fmla="*/ 0 w 117"/>
                <a:gd name="T13" fmla="*/ 18 h 117"/>
                <a:gd name="T14" fmla="*/ 0 w 117"/>
                <a:gd name="T15" fmla="*/ 0 h 117"/>
                <a:gd name="T16" fmla="*/ 117 w 117"/>
                <a:gd name="T1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7">
                  <a:moveTo>
                    <a:pt x="117" y="0"/>
                  </a:moveTo>
                  <a:lnTo>
                    <a:pt x="117" y="18"/>
                  </a:lnTo>
                  <a:lnTo>
                    <a:pt x="67" y="18"/>
                  </a:lnTo>
                  <a:lnTo>
                    <a:pt x="67" y="117"/>
                  </a:lnTo>
                  <a:lnTo>
                    <a:pt x="50" y="117"/>
                  </a:lnTo>
                  <a:lnTo>
                    <a:pt x="50" y="18"/>
                  </a:lnTo>
                  <a:lnTo>
                    <a:pt x="0" y="18"/>
                  </a:lnTo>
                  <a:lnTo>
                    <a:pt x="0" y="0"/>
                  </a:lnTo>
                  <a:lnTo>
                    <a:pt x="11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27"/>
            <p:cNvSpPr>
              <a:spLocks/>
            </p:cNvSpPr>
            <p:nvPr/>
          </p:nvSpPr>
          <p:spPr bwMode="auto">
            <a:xfrm>
              <a:off x="4186238" y="8023225"/>
              <a:ext cx="198438" cy="185738"/>
            </a:xfrm>
            <a:custGeom>
              <a:avLst/>
              <a:gdLst>
                <a:gd name="T0" fmla="*/ 125 w 125"/>
                <a:gd name="T1" fmla="*/ 0 h 117"/>
                <a:gd name="T2" fmla="*/ 71 w 125"/>
                <a:gd name="T3" fmla="*/ 73 h 117"/>
                <a:gd name="T4" fmla="*/ 71 w 125"/>
                <a:gd name="T5" fmla="*/ 117 h 117"/>
                <a:gd name="T6" fmla="*/ 54 w 125"/>
                <a:gd name="T7" fmla="*/ 117 h 117"/>
                <a:gd name="T8" fmla="*/ 54 w 125"/>
                <a:gd name="T9" fmla="*/ 73 h 117"/>
                <a:gd name="T10" fmla="*/ 0 w 125"/>
                <a:gd name="T11" fmla="*/ 0 h 117"/>
                <a:gd name="T12" fmla="*/ 21 w 125"/>
                <a:gd name="T13" fmla="*/ 0 h 117"/>
                <a:gd name="T14" fmla="*/ 63 w 125"/>
                <a:gd name="T15" fmla="*/ 54 h 117"/>
                <a:gd name="T16" fmla="*/ 104 w 125"/>
                <a:gd name="T17" fmla="*/ 0 h 117"/>
                <a:gd name="T18" fmla="*/ 125 w 125"/>
                <a:gd name="T1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7">
                  <a:moveTo>
                    <a:pt x="125" y="0"/>
                  </a:moveTo>
                  <a:lnTo>
                    <a:pt x="71" y="73"/>
                  </a:lnTo>
                  <a:lnTo>
                    <a:pt x="71" y="117"/>
                  </a:lnTo>
                  <a:lnTo>
                    <a:pt x="54" y="117"/>
                  </a:lnTo>
                  <a:lnTo>
                    <a:pt x="54" y="73"/>
                  </a:lnTo>
                  <a:lnTo>
                    <a:pt x="0" y="0"/>
                  </a:lnTo>
                  <a:lnTo>
                    <a:pt x="21" y="0"/>
                  </a:lnTo>
                  <a:lnTo>
                    <a:pt x="63" y="54"/>
                  </a:lnTo>
                  <a:lnTo>
                    <a:pt x="104" y="0"/>
                  </a:lnTo>
                  <a:lnTo>
                    <a:pt x="125"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Freeform 28"/>
            <p:cNvSpPr>
              <a:spLocks/>
            </p:cNvSpPr>
            <p:nvPr/>
          </p:nvSpPr>
          <p:spPr bwMode="auto">
            <a:xfrm>
              <a:off x="5165725"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29"/>
            <p:cNvSpPr>
              <a:spLocks/>
            </p:cNvSpPr>
            <p:nvPr/>
          </p:nvSpPr>
          <p:spPr bwMode="auto">
            <a:xfrm>
              <a:off x="5392738" y="8023225"/>
              <a:ext cx="184150" cy="185738"/>
            </a:xfrm>
            <a:custGeom>
              <a:avLst/>
              <a:gdLst>
                <a:gd name="T0" fmla="*/ 890 w 890"/>
                <a:gd name="T1" fmla="*/ 212 h 890"/>
                <a:gd name="T2" fmla="*/ 757 w 890"/>
                <a:gd name="T3" fmla="*/ 212 h 890"/>
                <a:gd name="T4" fmla="*/ 757 w 890"/>
                <a:gd name="T5" fmla="*/ 160 h 890"/>
                <a:gd name="T6" fmla="*/ 729 w 890"/>
                <a:gd name="T7" fmla="*/ 133 h 890"/>
                <a:gd name="T8" fmla="*/ 161 w 890"/>
                <a:gd name="T9" fmla="*/ 133 h 890"/>
                <a:gd name="T10" fmla="*/ 133 w 890"/>
                <a:gd name="T11" fmla="*/ 160 h 890"/>
                <a:gd name="T12" fmla="*/ 133 w 890"/>
                <a:gd name="T13" fmla="*/ 351 h 890"/>
                <a:gd name="T14" fmla="*/ 161 w 890"/>
                <a:gd name="T15" fmla="*/ 378 h 890"/>
                <a:gd name="T16" fmla="*/ 729 w 890"/>
                <a:gd name="T17" fmla="*/ 378 h 890"/>
                <a:gd name="T18" fmla="*/ 890 w 890"/>
                <a:gd name="T19" fmla="*/ 539 h 890"/>
                <a:gd name="T20" fmla="*/ 890 w 890"/>
                <a:gd name="T21" fmla="*/ 729 h 890"/>
                <a:gd name="T22" fmla="*/ 729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29 w 890"/>
                <a:gd name="T37" fmla="*/ 756 h 890"/>
                <a:gd name="T38" fmla="*/ 757 w 890"/>
                <a:gd name="T39" fmla="*/ 729 h 890"/>
                <a:gd name="T40" fmla="*/ 757 w 890"/>
                <a:gd name="T41" fmla="*/ 539 h 890"/>
                <a:gd name="T42" fmla="*/ 729 w 890"/>
                <a:gd name="T43" fmla="*/ 512 h 890"/>
                <a:gd name="T44" fmla="*/ 161 w 890"/>
                <a:gd name="T45" fmla="*/ 512 h 890"/>
                <a:gd name="T46" fmla="*/ 0 w 890"/>
                <a:gd name="T47" fmla="*/ 351 h 890"/>
                <a:gd name="T48" fmla="*/ 0 w 890"/>
                <a:gd name="T49" fmla="*/ 160 h 890"/>
                <a:gd name="T50" fmla="*/ 161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29"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1" y="890"/>
                    <a:pt x="161" y="890"/>
                    <a:pt x="161"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1" y="512"/>
                    <a:pt x="161" y="512"/>
                    <a:pt x="161" y="512"/>
                  </a:cubicBezTo>
                  <a:cubicBezTo>
                    <a:pt x="71" y="512"/>
                    <a:pt x="0" y="440"/>
                    <a:pt x="0" y="351"/>
                  </a:cubicBezTo>
                  <a:cubicBezTo>
                    <a:pt x="0" y="160"/>
                    <a:pt x="0" y="160"/>
                    <a:pt x="0" y="160"/>
                  </a:cubicBezTo>
                  <a:cubicBezTo>
                    <a:pt x="0" y="71"/>
                    <a:pt x="71" y="0"/>
                    <a:pt x="161" y="0"/>
                  </a:cubicBezTo>
                  <a:cubicBezTo>
                    <a:pt x="729" y="0"/>
                    <a:pt x="729" y="0"/>
                    <a:pt x="729" y="0"/>
                  </a:cubicBezTo>
                  <a:cubicBezTo>
                    <a:pt x="818" y="0"/>
                    <a:pt x="890" y="71"/>
                    <a:pt x="890" y="160"/>
                  </a:cubicBezTo>
                  <a:lnTo>
                    <a:pt x="890" y="212"/>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30"/>
            <p:cNvSpPr>
              <a:spLocks/>
            </p:cNvSpPr>
            <p:nvPr/>
          </p:nvSpPr>
          <p:spPr bwMode="auto">
            <a:xfrm>
              <a:off x="5645150"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31"/>
            <p:cNvSpPr>
              <a:spLocks noEditPoints="1"/>
            </p:cNvSpPr>
            <p:nvPr/>
          </p:nvSpPr>
          <p:spPr bwMode="auto">
            <a:xfrm>
              <a:off x="5849938" y="8023225"/>
              <a:ext cx="233363" cy="185738"/>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32"/>
            <p:cNvSpPr>
              <a:spLocks/>
            </p:cNvSpPr>
            <p:nvPr/>
          </p:nvSpPr>
          <p:spPr bwMode="auto">
            <a:xfrm>
              <a:off x="6370638" y="8023225"/>
              <a:ext cx="185738" cy="185738"/>
            </a:xfrm>
            <a:custGeom>
              <a:avLst/>
              <a:gdLst>
                <a:gd name="T0" fmla="*/ 161 w 888"/>
                <a:gd name="T1" fmla="*/ 133 h 890"/>
                <a:gd name="T2" fmla="*/ 133 w 888"/>
                <a:gd name="T3" fmla="*/ 160 h 890"/>
                <a:gd name="T4" fmla="*/ 133 w 888"/>
                <a:gd name="T5" fmla="*/ 729 h 890"/>
                <a:gd name="T6" fmla="*/ 161 w 888"/>
                <a:gd name="T7" fmla="*/ 756 h 890"/>
                <a:gd name="T8" fmla="*/ 888 w 888"/>
                <a:gd name="T9" fmla="*/ 756 h 890"/>
                <a:gd name="T10" fmla="*/ 888 w 888"/>
                <a:gd name="T11" fmla="*/ 890 h 890"/>
                <a:gd name="T12" fmla="*/ 161 w 888"/>
                <a:gd name="T13" fmla="*/ 890 h 890"/>
                <a:gd name="T14" fmla="*/ 0 w 888"/>
                <a:gd name="T15" fmla="*/ 729 h 890"/>
                <a:gd name="T16" fmla="*/ 0 w 888"/>
                <a:gd name="T17" fmla="*/ 160 h 890"/>
                <a:gd name="T18" fmla="*/ 161 w 888"/>
                <a:gd name="T19" fmla="*/ 0 h 890"/>
                <a:gd name="T20" fmla="*/ 888 w 888"/>
                <a:gd name="T21" fmla="*/ 0 h 890"/>
                <a:gd name="T22" fmla="*/ 888 w 888"/>
                <a:gd name="T23" fmla="*/ 133 h 890"/>
                <a:gd name="T24" fmla="*/ 161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1" y="133"/>
                  </a:moveTo>
                  <a:cubicBezTo>
                    <a:pt x="146" y="133"/>
                    <a:pt x="133" y="145"/>
                    <a:pt x="133" y="160"/>
                  </a:cubicBezTo>
                  <a:cubicBezTo>
                    <a:pt x="133" y="729"/>
                    <a:pt x="133" y="729"/>
                    <a:pt x="133" y="729"/>
                  </a:cubicBezTo>
                  <a:cubicBezTo>
                    <a:pt x="133" y="744"/>
                    <a:pt x="146" y="756"/>
                    <a:pt x="161" y="756"/>
                  </a:cubicBezTo>
                  <a:cubicBezTo>
                    <a:pt x="888" y="756"/>
                    <a:pt x="888" y="756"/>
                    <a:pt x="888" y="756"/>
                  </a:cubicBezTo>
                  <a:cubicBezTo>
                    <a:pt x="888" y="890"/>
                    <a:pt x="888" y="890"/>
                    <a:pt x="888" y="890"/>
                  </a:cubicBezTo>
                  <a:cubicBezTo>
                    <a:pt x="161" y="890"/>
                    <a:pt x="161" y="890"/>
                    <a:pt x="161" y="890"/>
                  </a:cubicBezTo>
                  <a:cubicBezTo>
                    <a:pt x="72" y="890"/>
                    <a:pt x="0" y="818"/>
                    <a:pt x="0" y="729"/>
                  </a:cubicBezTo>
                  <a:cubicBezTo>
                    <a:pt x="0" y="160"/>
                    <a:pt x="0" y="160"/>
                    <a:pt x="0" y="160"/>
                  </a:cubicBezTo>
                  <a:cubicBezTo>
                    <a:pt x="0" y="71"/>
                    <a:pt x="72" y="0"/>
                    <a:pt x="161" y="0"/>
                  </a:cubicBezTo>
                  <a:cubicBezTo>
                    <a:pt x="888" y="0"/>
                    <a:pt x="888" y="0"/>
                    <a:pt x="888" y="0"/>
                  </a:cubicBezTo>
                  <a:cubicBezTo>
                    <a:pt x="888" y="133"/>
                    <a:pt x="888" y="133"/>
                    <a:pt x="888" y="133"/>
                  </a:cubicBezTo>
                  <a:lnTo>
                    <a:pt x="161"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Freeform 33"/>
            <p:cNvSpPr>
              <a:spLocks/>
            </p:cNvSpPr>
            <p:nvPr/>
          </p:nvSpPr>
          <p:spPr bwMode="auto">
            <a:xfrm>
              <a:off x="6610350" y="8023225"/>
              <a:ext cx="188913" cy="185738"/>
            </a:xfrm>
            <a:custGeom>
              <a:avLst/>
              <a:gdLst>
                <a:gd name="T0" fmla="*/ 119 w 119"/>
                <a:gd name="T1" fmla="*/ 0 h 117"/>
                <a:gd name="T2" fmla="*/ 119 w 119"/>
                <a:gd name="T3" fmla="*/ 117 h 117"/>
                <a:gd name="T4" fmla="*/ 102 w 119"/>
                <a:gd name="T5" fmla="*/ 117 h 117"/>
                <a:gd name="T6" fmla="*/ 102 w 119"/>
                <a:gd name="T7" fmla="*/ 68 h 117"/>
                <a:gd name="T8" fmla="*/ 17 w 119"/>
                <a:gd name="T9" fmla="*/ 68 h 117"/>
                <a:gd name="T10" fmla="*/ 17 w 119"/>
                <a:gd name="T11" fmla="*/ 117 h 117"/>
                <a:gd name="T12" fmla="*/ 0 w 119"/>
                <a:gd name="T13" fmla="*/ 117 h 117"/>
                <a:gd name="T14" fmla="*/ 0 w 119"/>
                <a:gd name="T15" fmla="*/ 0 h 117"/>
                <a:gd name="T16" fmla="*/ 17 w 119"/>
                <a:gd name="T17" fmla="*/ 0 h 117"/>
                <a:gd name="T18" fmla="*/ 17 w 119"/>
                <a:gd name="T19" fmla="*/ 50 h 117"/>
                <a:gd name="T20" fmla="*/ 102 w 119"/>
                <a:gd name="T21" fmla="*/ 50 h 117"/>
                <a:gd name="T22" fmla="*/ 102 w 119"/>
                <a:gd name="T23" fmla="*/ 0 h 117"/>
                <a:gd name="T24" fmla="*/ 119 w 119"/>
                <a:gd name="T2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7">
                  <a:moveTo>
                    <a:pt x="119" y="0"/>
                  </a:moveTo>
                  <a:lnTo>
                    <a:pt x="119" y="117"/>
                  </a:lnTo>
                  <a:lnTo>
                    <a:pt x="102" y="117"/>
                  </a:lnTo>
                  <a:lnTo>
                    <a:pt x="102" y="68"/>
                  </a:lnTo>
                  <a:lnTo>
                    <a:pt x="17" y="68"/>
                  </a:lnTo>
                  <a:lnTo>
                    <a:pt x="17" y="117"/>
                  </a:lnTo>
                  <a:lnTo>
                    <a:pt x="0" y="117"/>
                  </a:lnTo>
                  <a:lnTo>
                    <a:pt x="0" y="0"/>
                  </a:lnTo>
                  <a:lnTo>
                    <a:pt x="17" y="0"/>
                  </a:lnTo>
                  <a:lnTo>
                    <a:pt x="17" y="50"/>
                  </a:lnTo>
                  <a:lnTo>
                    <a:pt x="102" y="50"/>
                  </a:lnTo>
                  <a:lnTo>
                    <a:pt x="102" y="0"/>
                  </a:lnTo>
                  <a:lnTo>
                    <a:pt x="11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34"/>
            <p:cNvSpPr>
              <a:spLocks noEditPoints="1"/>
            </p:cNvSpPr>
            <p:nvPr/>
          </p:nvSpPr>
          <p:spPr bwMode="auto">
            <a:xfrm>
              <a:off x="4525963" y="80232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3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29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3"/>
                    <a:pt x="767" y="133"/>
                    <a:pt x="767" y="133"/>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2"/>
                    <a:pt x="186" y="348"/>
                  </a:cubicBezTo>
                  <a:cubicBezTo>
                    <a:pt x="161" y="348"/>
                    <a:pt x="161" y="348"/>
                    <a:pt x="161" y="348"/>
                  </a:cubicBezTo>
                  <a:cubicBezTo>
                    <a:pt x="72" y="348"/>
                    <a:pt x="0" y="374"/>
                    <a:pt x="0" y="464"/>
                  </a:cubicBezTo>
                  <a:cubicBezTo>
                    <a:pt x="0" y="729"/>
                    <a:pt x="0" y="729"/>
                    <a:pt x="0" y="729"/>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Line 35"/>
            <p:cNvSpPr>
              <a:spLocks noChangeShapeType="1"/>
            </p:cNvSpPr>
            <p:nvPr/>
          </p:nvSpPr>
          <p:spPr bwMode="auto">
            <a:xfrm>
              <a:off x="1673225" y="84137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Line 36"/>
            <p:cNvSpPr>
              <a:spLocks noChangeShapeType="1"/>
            </p:cNvSpPr>
            <p:nvPr/>
          </p:nvSpPr>
          <p:spPr bwMode="auto">
            <a:xfrm>
              <a:off x="1673225" y="84137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37"/>
            <p:cNvSpPr>
              <a:spLocks/>
            </p:cNvSpPr>
            <p:nvPr/>
          </p:nvSpPr>
          <p:spPr bwMode="auto">
            <a:xfrm>
              <a:off x="366713" y="8112125"/>
              <a:ext cx="1787525" cy="468313"/>
            </a:xfrm>
            <a:custGeom>
              <a:avLst/>
              <a:gdLst>
                <a:gd name="T0" fmla="*/ 8495 w 8602"/>
                <a:gd name="T1" fmla="*/ 477 h 2249"/>
                <a:gd name="T2" fmla="*/ 8302 w 8602"/>
                <a:gd name="T3" fmla="*/ 304 h 2249"/>
                <a:gd name="T4" fmla="*/ 6821 w 8602"/>
                <a:gd name="T5" fmla="*/ 70 h 2249"/>
                <a:gd name="T6" fmla="*/ 6821 w 8602"/>
                <a:gd name="T7" fmla="*/ 477 h 2249"/>
                <a:gd name="T8" fmla="*/ 6543 w 8602"/>
                <a:gd name="T9" fmla="*/ 477 h 2249"/>
                <a:gd name="T10" fmla="*/ 4990 w 8602"/>
                <a:gd name="T11" fmla="*/ 477 h 2249"/>
                <a:gd name="T12" fmla="*/ 4990 w 8602"/>
                <a:gd name="T13" fmla="*/ 10 h 2249"/>
                <a:gd name="T14" fmla="*/ 3402 w 8602"/>
                <a:gd name="T15" fmla="*/ 10 h 2249"/>
                <a:gd name="T16" fmla="*/ 3402 w 8602"/>
                <a:gd name="T17" fmla="*/ 477 h 2249"/>
                <a:gd name="T18" fmla="*/ 2159 w 8602"/>
                <a:gd name="T19" fmla="*/ 477 h 2249"/>
                <a:gd name="T20" fmla="*/ 2033 w 8602"/>
                <a:gd name="T21" fmla="*/ 477 h 2249"/>
                <a:gd name="T22" fmla="*/ 1577 w 8602"/>
                <a:gd name="T23" fmla="*/ 477 h 2249"/>
                <a:gd name="T24" fmla="*/ 1577 w 8602"/>
                <a:gd name="T25" fmla="*/ 69 h 2249"/>
                <a:gd name="T26" fmla="*/ 262 w 8602"/>
                <a:gd name="T27" fmla="*/ 225 h 2249"/>
                <a:gd name="T28" fmla="*/ 163 w 8602"/>
                <a:gd name="T29" fmla="*/ 306 h 2249"/>
                <a:gd name="T30" fmla="*/ 232 w 8602"/>
                <a:gd name="T31" fmla="*/ 430 h 2249"/>
                <a:gd name="T32" fmla="*/ 250 w 8602"/>
                <a:gd name="T33" fmla="*/ 477 h 2249"/>
                <a:gd name="T34" fmla="*/ 194 w 8602"/>
                <a:gd name="T35" fmla="*/ 547 h 2249"/>
                <a:gd name="T36" fmla="*/ 322 w 8602"/>
                <a:gd name="T37" fmla="*/ 652 h 2249"/>
                <a:gd name="T38" fmla="*/ 21 w 8602"/>
                <a:gd name="T39" fmla="*/ 814 h 2249"/>
                <a:gd name="T40" fmla="*/ 118 w 8602"/>
                <a:gd name="T41" fmla="*/ 990 h 2249"/>
                <a:gd name="T42" fmla="*/ 583 w 8602"/>
                <a:gd name="T43" fmla="*/ 1410 h 2249"/>
                <a:gd name="T44" fmla="*/ 851 w 8602"/>
                <a:gd name="T45" fmla="*/ 1538 h 2249"/>
                <a:gd name="T46" fmla="*/ 722 w 8602"/>
                <a:gd name="T47" fmla="*/ 1552 h 2249"/>
                <a:gd name="T48" fmla="*/ 573 w 8602"/>
                <a:gd name="T49" fmla="*/ 1587 h 2249"/>
                <a:gd name="T50" fmla="*/ 603 w 8602"/>
                <a:gd name="T51" fmla="*/ 1688 h 2249"/>
                <a:gd name="T52" fmla="*/ 504 w 8602"/>
                <a:gd name="T53" fmla="*/ 1769 h 2249"/>
                <a:gd name="T54" fmla="*/ 637 w 8602"/>
                <a:gd name="T55" fmla="*/ 1827 h 2249"/>
                <a:gd name="T56" fmla="*/ 888 w 8602"/>
                <a:gd name="T57" fmla="*/ 1841 h 2249"/>
                <a:gd name="T58" fmla="*/ 1110 w 8602"/>
                <a:gd name="T59" fmla="*/ 1977 h 2249"/>
                <a:gd name="T60" fmla="*/ 1283 w 8602"/>
                <a:gd name="T61" fmla="*/ 2029 h 2249"/>
                <a:gd name="T62" fmla="*/ 5307 w 8602"/>
                <a:gd name="T63" fmla="*/ 1500 h 2249"/>
                <a:gd name="T64" fmla="*/ 4807 w 8602"/>
                <a:gd name="T65" fmla="*/ 1422 h 2249"/>
                <a:gd name="T66" fmla="*/ 4037 w 8602"/>
                <a:gd name="T67" fmla="*/ 1371 h 2249"/>
                <a:gd name="T68" fmla="*/ 6560 w 8602"/>
                <a:gd name="T69" fmla="*/ 1351 h 2249"/>
                <a:gd name="T70" fmla="*/ 6321 w 8602"/>
                <a:gd name="T71" fmla="*/ 1402 h 2249"/>
                <a:gd name="T72" fmla="*/ 6817 w 8602"/>
                <a:gd name="T73" fmla="*/ 1506 h 2249"/>
                <a:gd name="T74" fmla="*/ 7033 w 8602"/>
                <a:gd name="T75" fmla="*/ 1583 h 2249"/>
                <a:gd name="T76" fmla="*/ 6820 w 8602"/>
                <a:gd name="T77" fmla="*/ 1615 h 2249"/>
                <a:gd name="T78" fmla="*/ 6959 w 8602"/>
                <a:gd name="T79" fmla="*/ 1647 h 2249"/>
                <a:gd name="T80" fmla="*/ 5330 w 8602"/>
                <a:gd name="T81" fmla="*/ 1728 h 2249"/>
                <a:gd name="T82" fmla="*/ 4648 w 8602"/>
                <a:gd name="T83" fmla="*/ 1774 h 2249"/>
                <a:gd name="T84" fmla="*/ 5065 w 8602"/>
                <a:gd name="T85" fmla="*/ 1925 h 2249"/>
                <a:gd name="T86" fmla="*/ 7653 w 8602"/>
                <a:gd name="T87" fmla="*/ 2191 h 2249"/>
                <a:gd name="T88" fmla="*/ 8000 w 8602"/>
                <a:gd name="T89" fmla="*/ 2048 h 2249"/>
                <a:gd name="T90" fmla="*/ 7938 w 8602"/>
                <a:gd name="T91" fmla="*/ 1849 h 2249"/>
                <a:gd name="T92" fmla="*/ 7924 w 8602"/>
                <a:gd name="T93" fmla="*/ 1776 h 2249"/>
                <a:gd name="T94" fmla="*/ 8103 w 8602"/>
                <a:gd name="T95" fmla="*/ 1757 h 2249"/>
                <a:gd name="T96" fmla="*/ 8163 w 8602"/>
                <a:gd name="T97" fmla="*/ 1732 h 2249"/>
                <a:gd name="T98" fmla="*/ 8361 w 8602"/>
                <a:gd name="T99" fmla="*/ 1639 h 2249"/>
                <a:gd name="T100" fmla="*/ 8438 w 8602"/>
                <a:gd name="T101" fmla="*/ 1363 h 2249"/>
                <a:gd name="T102" fmla="*/ 8331 w 8602"/>
                <a:gd name="T103" fmla="*/ 1289 h 2249"/>
                <a:gd name="T104" fmla="*/ 8370 w 8602"/>
                <a:gd name="T105" fmla="*/ 1155 h 2249"/>
                <a:gd name="T106" fmla="*/ 8188 w 8602"/>
                <a:gd name="T107" fmla="*/ 1105 h 2249"/>
                <a:gd name="T108" fmla="*/ 8230 w 8602"/>
                <a:gd name="T109" fmla="*/ 994 h 2249"/>
                <a:gd name="T110" fmla="*/ 8422 w 8602"/>
                <a:gd name="T111" fmla="*/ 840 h 2249"/>
                <a:gd name="T112" fmla="*/ 8495 w 8602"/>
                <a:gd name="T113" fmla="*/ 477 h 2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602" h="2249">
                  <a:moveTo>
                    <a:pt x="8495" y="477"/>
                  </a:moveTo>
                  <a:cubicBezTo>
                    <a:pt x="8581" y="397"/>
                    <a:pt x="8302" y="304"/>
                    <a:pt x="8302" y="304"/>
                  </a:cubicBezTo>
                  <a:cubicBezTo>
                    <a:pt x="8302" y="304"/>
                    <a:pt x="8004" y="166"/>
                    <a:pt x="6821" y="70"/>
                  </a:cubicBezTo>
                  <a:cubicBezTo>
                    <a:pt x="6821" y="477"/>
                    <a:pt x="6821" y="477"/>
                    <a:pt x="6821" y="477"/>
                  </a:cubicBezTo>
                  <a:cubicBezTo>
                    <a:pt x="6543" y="477"/>
                    <a:pt x="6543" y="477"/>
                    <a:pt x="6543" y="477"/>
                  </a:cubicBezTo>
                  <a:cubicBezTo>
                    <a:pt x="4990" y="477"/>
                    <a:pt x="4990" y="477"/>
                    <a:pt x="4990" y="477"/>
                  </a:cubicBezTo>
                  <a:cubicBezTo>
                    <a:pt x="4990" y="10"/>
                    <a:pt x="4990" y="10"/>
                    <a:pt x="4990" y="10"/>
                  </a:cubicBezTo>
                  <a:cubicBezTo>
                    <a:pt x="4625" y="0"/>
                    <a:pt x="3905" y="4"/>
                    <a:pt x="3402" y="10"/>
                  </a:cubicBezTo>
                  <a:cubicBezTo>
                    <a:pt x="3402" y="477"/>
                    <a:pt x="3402" y="477"/>
                    <a:pt x="3402" y="477"/>
                  </a:cubicBezTo>
                  <a:cubicBezTo>
                    <a:pt x="2159" y="477"/>
                    <a:pt x="2159" y="477"/>
                    <a:pt x="2159" y="477"/>
                  </a:cubicBezTo>
                  <a:cubicBezTo>
                    <a:pt x="2033" y="477"/>
                    <a:pt x="2033" y="477"/>
                    <a:pt x="2033" y="477"/>
                  </a:cubicBezTo>
                  <a:cubicBezTo>
                    <a:pt x="1577" y="477"/>
                    <a:pt x="1577" y="477"/>
                    <a:pt x="1577" y="477"/>
                  </a:cubicBezTo>
                  <a:cubicBezTo>
                    <a:pt x="1577" y="69"/>
                    <a:pt x="1577" y="69"/>
                    <a:pt x="1577" y="69"/>
                  </a:cubicBezTo>
                  <a:cubicBezTo>
                    <a:pt x="784" y="123"/>
                    <a:pt x="262" y="225"/>
                    <a:pt x="262" y="225"/>
                  </a:cubicBezTo>
                  <a:cubicBezTo>
                    <a:pt x="262" y="225"/>
                    <a:pt x="174" y="298"/>
                    <a:pt x="163" y="306"/>
                  </a:cubicBezTo>
                  <a:cubicBezTo>
                    <a:pt x="64" y="372"/>
                    <a:pt x="165" y="397"/>
                    <a:pt x="232" y="430"/>
                  </a:cubicBezTo>
                  <a:cubicBezTo>
                    <a:pt x="258" y="443"/>
                    <a:pt x="260" y="450"/>
                    <a:pt x="250" y="477"/>
                  </a:cubicBezTo>
                  <a:cubicBezTo>
                    <a:pt x="243" y="498"/>
                    <a:pt x="182" y="510"/>
                    <a:pt x="194" y="547"/>
                  </a:cubicBezTo>
                  <a:cubicBezTo>
                    <a:pt x="218" y="624"/>
                    <a:pt x="329" y="550"/>
                    <a:pt x="322" y="652"/>
                  </a:cubicBezTo>
                  <a:cubicBezTo>
                    <a:pt x="314" y="771"/>
                    <a:pt x="48" y="703"/>
                    <a:pt x="21" y="814"/>
                  </a:cubicBezTo>
                  <a:cubicBezTo>
                    <a:pt x="0" y="902"/>
                    <a:pt x="119" y="821"/>
                    <a:pt x="118" y="990"/>
                  </a:cubicBezTo>
                  <a:cubicBezTo>
                    <a:pt x="116" y="1157"/>
                    <a:pt x="239" y="1325"/>
                    <a:pt x="583" y="1410"/>
                  </a:cubicBezTo>
                  <a:cubicBezTo>
                    <a:pt x="665" y="1430"/>
                    <a:pt x="1048" y="1424"/>
                    <a:pt x="851" y="1538"/>
                  </a:cubicBezTo>
                  <a:cubicBezTo>
                    <a:pt x="827" y="1551"/>
                    <a:pt x="748" y="1549"/>
                    <a:pt x="722" y="1552"/>
                  </a:cubicBezTo>
                  <a:cubicBezTo>
                    <a:pt x="684" y="1556"/>
                    <a:pt x="597" y="1552"/>
                    <a:pt x="573" y="1587"/>
                  </a:cubicBezTo>
                  <a:cubicBezTo>
                    <a:pt x="536" y="1640"/>
                    <a:pt x="615" y="1639"/>
                    <a:pt x="603" y="1688"/>
                  </a:cubicBezTo>
                  <a:cubicBezTo>
                    <a:pt x="558" y="1694"/>
                    <a:pt x="462" y="1693"/>
                    <a:pt x="504" y="1769"/>
                  </a:cubicBezTo>
                  <a:cubicBezTo>
                    <a:pt x="526" y="1808"/>
                    <a:pt x="597" y="1829"/>
                    <a:pt x="637" y="1827"/>
                  </a:cubicBezTo>
                  <a:cubicBezTo>
                    <a:pt x="851" y="1815"/>
                    <a:pt x="821" y="1834"/>
                    <a:pt x="888" y="1841"/>
                  </a:cubicBezTo>
                  <a:cubicBezTo>
                    <a:pt x="769" y="1865"/>
                    <a:pt x="660" y="1989"/>
                    <a:pt x="1110" y="1977"/>
                  </a:cubicBezTo>
                  <a:cubicBezTo>
                    <a:pt x="1120" y="2045"/>
                    <a:pt x="1242" y="2038"/>
                    <a:pt x="1283" y="2029"/>
                  </a:cubicBezTo>
                  <a:cubicBezTo>
                    <a:pt x="4087" y="1408"/>
                    <a:pt x="5299" y="1673"/>
                    <a:pt x="5307" y="1500"/>
                  </a:cubicBezTo>
                  <a:cubicBezTo>
                    <a:pt x="5268" y="1416"/>
                    <a:pt x="4873" y="1425"/>
                    <a:pt x="4807" y="1422"/>
                  </a:cubicBezTo>
                  <a:cubicBezTo>
                    <a:pt x="4551" y="1410"/>
                    <a:pt x="4006" y="1437"/>
                    <a:pt x="4037" y="1371"/>
                  </a:cubicBezTo>
                  <a:cubicBezTo>
                    <a:pt x="4051" y="1218"/>
                    <a:pt x="6893" y="1256"/>
                    <a:pt x="6560" y="1351"/>
                  </a:cubicBezTo>
                  <a:cubicBezTo>
                    <a:pt x="6545" y="1355"/>
                    <a:pt x="6345" y="1389"/>
                    <a:pt x="6321" y="1402"/>
                  </a:cubicBezTo>
                  <a:cubicBezTo>
                    <a:pt x="6166" y="1484"/>
                    <a:pt x="6756" y="1500"/>
                    <a:pt x="6817" y="1506"/>
                  </a:cubicBezTo>
                  <a:cubicBezTo>
                    <a:pt x="6888" y="1512"/>
                    <a:pt x="7064" y="1507"/>
                    <a:pt x="7033" y="1583"/>
                  </a:cubicBezTo>
                  <a:cubicBezTo>
                    <a:pt x="7023" y="1607"/>
                    <a:pt x="6811" y="1581"/>
                    <a:pt x="6820" y="1615"/>
                  </a:cubicBezTo>
                  <a:cubicBezTo>
                    <a:pt x="6828" y="1643"/>
                    <a:pt x="6947" y="1628"/>
                    <a:pt x="6959" y="1647"/>
                  </a:cubicBezTo>
                  <a:cubicBezTo>
                    <a:pt x="7045" y="1782"/>
                    <a:pt x="5914" y="1715"/>
                    <a:pt x="5330" y="1728"/>
                  </a:cubicBezTo>
                  <a:cubicBezTo>
                    <a:pt x="5158" y="1731"/>
                    <a:pt x="4823" y="1750"/>
                    <a:pt x="4648" y="1774"/>
                  </a:cubicBezTo>
                  <a:cubicBezTo>
                    <a:pt x="4353" y="1814"/>
                    <a:pt x="4605" y="1883"/>
                    <a:pt x="5065" y="1925"/>
                  </a:cubicBezTo>
                  <a:cubicBezTo>
                    <a:pt x="5311" y="1948"/>
                    <a:pt x="6578" y="2050"/>
                    <a:pt x="7653" y="2191"/>
                  </a:cubicBezTo>
                  <a:cubicBezTo>
                    <a:pt x="7976" y="2249"/>
                    <a:pt x="8073" y="2091"/>
                    <a:pt x="8000" y="2048"/>
                  </a:cubicBezTo>
                  <a:cubicBezTo>
                    <a:pt x="7959" y="2023"/>
                    <a:pt x="8136" y="1934"/>
                    <a:pt x="7938" y="1849"/>
                  </a:cubicBezTo>
                  <a:cubicBezTo>
                    <a:pt x="7812" y="1795"/>
                    <a:pt x="7916" y="1774"/>
                    <a:pt x="7924" y="1776"/>
                  </a:cubicBezTo>
                  <a:cubicBezTo>
                    <a:pt x="7942" y="1782"/>
                    <a:pt x="8198" y="1843"/>
                    <a:pt x="8103" y="1757"/>
                  </a:cubicBezTo>
                  <a:cubicBezTo>
                    <a:pt x="8042" y="1701"/>
                    <a:pt x="8145" y="1734"/>
                    <a:pt x="8163" y="1732"/>
                  </a:cubicBezTo>
                  <a:cubicBezTo>
                    <a:pt x="8402" y="1714"/>
                    <a:pt x="8346" y="1624"/>
                    <a:pt x="8361" y="1639"/>
                  </a:cubicBezTo>
                  <a:cubicBezTo>
                    <a:pt x="8290" y="1569"/>
                    <a:pt x="8482" y="1519"/>
                    <a:pt x="8438" y="1363"/>
                  </a:cubicBezTo>
                  <a:cubicBezTo>
                    <a:pt x="8425" y="1318"/>
                    <a:pt x="8151" y="1327"/>
                    <a:pt x="8331" y="1289"/>
                  </a:cubicBezTo>
                  <a:cubicBezTo>
                    <a:pt x="8351" y="1285"/>
                    <a:pt x="8602" y="1292"/>
                    <a:pt x="8370" y="1155"/>
                  </a:cubicBezTo>
                  <a:cubicBezTo>
                    <a:pt x="8316" y="1124"/>
                    <a:pt x="8265" y="1122"/>
                    <a:pt x="8188" y="1105"/>
                  </a:cubicBezTo>
                  <a:cubicBezTo>
                    <a:pt x="8016" y="1066"/>
                    <a:pt x="8145" y="979"/>
                    <a:pt x="8230" y="994"/>
                  </a:cubicBezTo>
                  <a:cubicBezTo>
                    <a:pt x="8335" y="1011"/>
                    <a:pt x="8440" y="942"/>
                    <a:pt x="8422" y="840"/>
                  </a:cubicBezTo>
                  <a:cubicBezTo>
                    <a:pt x="8400" y="701"/>
                    <a:pt x="8353" y="504"/>
                    <a:pt x="8495" y="477"/>
                  </a:cubicBez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Freeform 38"/>
            <p:cNvSpPr>
              <a:spLocks/>
            </p:cNvSpPr>
            <p:nvPr/>
          </p:nvSpPr>
          <p:spPr bwMode="auto">
            <a:xfrm>
              <a:off x="750888" y="7346950"/>
              <a:ext cx="976313" cy="865188"/>
            </a:xfrm>
            <a:custGeom>
              <a:avLst/>
              <a:gdLst>
                <a:gd name="T0" fmla="*/ 0 w 615"/>
                <a:gd name="T1" fmla="*/ 0 h 545"/>
                <a:gd name="T2" fmla="*/ 0 w 615"/>
                <a:gd name="T3" fmla="*/ 545 h 545"/>
                <a:gd name="T4" fmla="*/ 203 w 615"/>
                <a:gd name="T5" fmla="*/ 545 h 545"/>
                <a:gd name="T6" fmla="*/ 203 w 615"/>
                <a:gd name="T7" fmla="*/ 205 h 545"/>
                <a:gd name="T8" fmla="*/ 411 w 615"/>
                <a:gd name="T9" fmla="*/ 205 h 545"/>
                <a:gd name="T10" fmla="*/ 411 w 615"/>
                <a:gd name="T11" fmla="*/ 545 h 545"/>
                <a:gd name="T12" fmla="*/ 615 w 615"/>
                <a:gd name="T13" fmla="*/ 545 h 545"/>
                <a:gd name="T14" fmla="*/ 615 w 615"/>
                <a:gd name="T15" fmla="*/ 0 h 545"/>
                <a:gd name="T16" fmla="*/ 0 w 615"/>
                <a:gd name="T17" fmla="*/ 0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5" h="545">
                  <a:moveTo>
                    <a:pt x="0" y="0"/>
                  </a:moveTo>
                  <a:lnTo>
                    <a:pt x="0" y="545"/>
                  </a:lnTo>
                  <a:lnTo>
                    <a:pt x="203" y="545"/>
                  </a:lnTo>
                  <a:lnTo>
                    <a:pt x="203" y="205"/>
                  </a:lnTo>
                  <a:lnTo>
                    <a:pt x="411" y="205"/>
                  </a:lnTo>
                  <a:lnTo>
                    <a:pt x="411" y="545"/>
                  </a:lnTo>
                  <a:lnTo>
                    <a:pt x="615" y="545"/>
                  </a:lnTo>
                  <a:lnTo>
                    <a:pt x="615"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707445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rtner blauw">
    <p:spTree>
      <p:nvGrpSpPr>
        <p:cNvPr id="1" name=""/>
        <p:cNvGrpSpPr/>
        <p:nvPr/>
      </p:nvGrpSpPr>
      <p:grpSpPr>
        <a:xfrm>
          <a:off x="0" y="0"/>
          <a:ext cx="0" cy="0"/>
          <a:chOff x="0" y="0"/>
          <a:chExt cx="0" cy="0"/>
        </a:xfrm>
      </p:grpSpPr>
      <p:sp>
        <p:nvSpPr>
          <p:cNvPr id="8" name="Rechthoek 7"/>
          <p:cNvSpPr/>
          <p:nvPr userDrawn="1"/>
        </p:nvSpPr>
        <p:spPr>
          <a:xfrm>
            <a:off x="1080000" y="1079500"/>
            <a:ext cx="28080000" cy="63134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ctrTitle"/>
          </p:nvPr>
        </p:nvSpPr>
        <p:spPr>
          <a:xfrm>
            <a:off x="1080001" y="1800000"/>
            <a:ext cx="28080788" cy="3026980"/>
          </a:xfrm>
          <a:prstGeom prst="rect">
            <a:avLst/>
          </a:prstGeom>
        </p:spPr>
        <p:txBody>
          <a:bodyPr lIns="540000" tIns="0" rIns="540000" bIns="0" anchor="t" anchorCtr="0">
            <a:noAutofit/>
          </a:bodyPr>
          <a:lstStyle>
            <a:lvl1pPr algn="l">
              <a:lnSpc>
                <a:spcPts val="10500"/>
              </a:lnSpc>
              <a:defRPr sz="8800">
                <a:solidFill>
                  <a:schemeClr val="accent6"/>
                </a:solidFill>
                <a:latin typeface="+mn-lt"/>
              </a:defRPr>
            </a:lvl1pPr>
          </a:lstStyle>
          <a:p>
            <a:r>
              <a:rPr lang="nl-NL" dirty="0"/>
              <a:t>Klik om de stijl te bewerken</a:t>
            </a:r>
          </a:p>
        </p:txBody>
      </p:sp>
      <p:sp>
        <p:nvSpPr>
          <p:cNvPr id="3" name="Ondertitel 2"/>
          <p:cNvSpPr>
            <a:spLocks noGrp="1"/>
          </p:cNvSpPr>
          <p:nvPr>
            <p:ph type="subTitle" idx="1"/>
          </p:nvPr>
        </p:nvSpPr>
        <p:spPr>
          <a:xfrm>
            <a:off x="1080000" y="5004000"/>
            <a:ext cx="28082875" cy="1276350"/>
          </a:xfrm>
          <a:prstGeom prst="rect">
            <a:avLst/>
          </a:prstGeom>
        </p:spPr>
        <p:txBody>
          <a:bodyPr lIns="540000" tIns="0" rIns="540000" bIns="0" anchor="b" anchorCtr="0">
            <a:noAutofit/>
          </a:bodyPr>
          <a:lstStyle>
            <a:lvl1pPr marL="0" indent="0" algn="l">
              <a:lnSpc>
                <a:spcPts val="4200"/>
              </a:lnSpc>
              <a:spcBef>
                <a:spcPts val="0"/>
              </a:spcBef>
              <a:buNone/>
              <a:defRPr sz="3000">
                <a:solidFill>
                  <a:schemeClr val="accent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p>
        </p:txBody>
      </p:sp>
      <p:cxnSp>
        <p:nvCxnSpPr>
          <p:cNvPr id="5" name="Rechte verbindingslijn 4"/>
          <p:cNvCxnSpPr/>
          <p:nvPr userDrawn="1"/>
        </p:nvCxnSpPr>
        <p:spPr>
          <a:xfrm>
            <a:off x="1080000" y="9792000"/>
            <a:ext cx="28080000" cy="0"/>
          </a:xfrm>
          <a:prstGeom prst="line">
            <a:avLst/>
          </a:prstGeom>
          <a:ln w="508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AutoShape 3"/>
          <p:cNvSpPr>
            <a:spLocks noChangeAspect="1" noChangeArrowheads="1" noTextEdit="1"/>
          </p:cNvSpPr>
          <p:nvPr userDrawn="1"/>
        </p:nvSpPr>
        <p:spPr bwMode="auto">
          <a:xfrm>
            <a:off x="685800" y="8128000"/>
            <a:ext cx="7840663"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nvGrpSpPr>
          <p:cNvPr id="43" name="Groep 42"/>
          <p:cNvGrpSpPr>
            <a:grpSpLocks noChangeAspect="1"/>
          </p:cNvGrpSpPr>
          <p:nvPr userDrawn="1"/>
        </p:nvGrpSpPr>
        <p:grpSpPr>
          <a:xfrm>
            <a:off x="1072391" y="8437398"/>
            <a:ext cx="5610404" cy="1080000"/>
            <a:chOff x="366713" y="7346950"/>
            <a:chExt cx="6432550" cy="1233488"/>
          </a:xfrm>
        </p:grpSpPr>
        <p:sp>
          <p:nvSpPr>
            <p:cNvPr id="44" name="Freeform 6"/>
            <p:cNvSpPr>
              <a:spLocks/>
            </p:cNvSpPr>
            <p:nvPr/>
          </p:nvSpPr>
          <p:spPr bwMode="auto">
            <a:xfrm>
              <a:off x="2311400" y="7464425"/>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7"/>
            <p:cNvSpPr>
              <a:spLocks/>
            </p:cNvSpPr>
            <p:nvPr/>
          </p:nvSpPr>
          <p:spPr bwMode="auto">
            <a:xfrm>
              <a:off x="3384550" y="7464425"/>
              <a:ext cx="312738" cy="312738"/>
            </a:xfrm>
            <a:custGeom>
              <a:avLst/>
              <a:gdLst>
                <a:gd name="T0" fmla="*/ 1504 w 1504"/>
                <a:gd name="T1" fmla="*/ 408 h 1505"/>
                <a:gd name="T2" fmla="*/ 1226 w 1504"/>
                <a:gd name="T3" fmla="*/ 408 h 1505"/>
                <a:gd name="T4" fmla="*/ 1226 w 1504"/>
                <a:gd name="T5" fmla="*/ 291 h 1505"/>
                <a:gd name="T6" fmla="*/ 1212 w 1504"/>
                <a:gd name="T7" fmla="*/ 276 h 1505"/>
                <a:gd name="T8" fmla="*/ 290 w 1504"/>
                <a:gd name="T9" fmla="*/ 276 h 1505"/>
                <a:gd name="T10" fmla="*/ 275 w 1504"/>
                <a:gd name="T11" fmla="*/ 291 h 1505"/>
                <a:gd name="T12" fmla="*/ 275 w 1504"/>
                <a:gd name="T13" fmla="*/ 1215 h 1505"/>
                <a:gd name="T14" fmla="*/ 290 w 1504"/>
                <a:gd name="T15" fmla="*/ 1229 h 1505"/>
                <a:gd name="T16" fmla="*/ 1212 w 1504"/>
                <a:gd name="T17" fmla="*/ 1229 h 1505"/>
                <a:gd name="T18" fmla="*/ 1226 w 1504"/>
                <a:gd name="T19" fmla="*/ 1215 h 1505"/>
                <a:gd name="T20" fmla="*/ 1226 w 1504"/>
                <a:gd name="T21" fmla="*/ 931 h 1505"/>
                <a:gd name="T22" fmla="*/ 886 w 1504"/>
                <a:gd name="T23" fmla="*/ 931 h 1505"/>
                <a:gd name="T24" fmla="*/ 886 w 1504"/>
                <a:gd name="T25" fmla="*/ 655 h 1505"/>
                <a:gd name="T26" fmla="*/ 1504 w 1504"/>
                <a:gd name="T27" fmla="*/ 655 h 1505"/>
                <a:gd name="T28" fmla="*/ 1504 w 1504"/>
                <a:gd name="T29" fmla="*/ 1215 h 1505"/>
                <a:gd name="T30" fmla="*/ 1212 w 1504"/>
                <a:gd name="T31" fmla="*/ 1505 h 1505"/>
                <a:gd name="T32" fmla="*/ 290 w 1504"/>
                <a:gd name="T33" fmla="*/ 1505 h 1505"/>
                <a:gd name="T34" fmla="*/ 0 w 1504"/>
                <a:gd name="T35" fmla="*/ 1215 h 1505"/>
                <a:gd name="T36" fmla="*/ 0 w 1504"/>
                <a:gd name="T37" fmla="*/ 291 h 1505"/>
                <a:gd name="T38" fmla="*/ 290 w 1504"/>
                <a:gd name="T39" fmla="*/ 0 h 1505"/>
                <a:gd name="T40" fmla="*/ 1212 w 1504"/>
                <a:gd name="T41" fmla="*/ 0 h 1505"/>
                <a:gd name="T42" fmla="*/ 1504 w 1504"/>
                <a:gd name="T43" fmla="*/ 291 h 1505"/>
                <a:gd name="T44" fmla="*/ 1504 w 1504"/>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4" h="1505">
                  <a:moveTo>
                    <a:pt x="1504" y="408"/>
                  </a:moveTo>
                  <a:cubicBezTo>
                    <a:pt x="1226" y="408"/>
                    <a:pt x="1226" y="408"/>
                    <a:pt x="1226" y="408"/>
                  </a:cubicBezTo>
                  <a:cubicBezTo>
                    <a:pt x="1226" y="291"/>
                    <a:pt x="1226" y="291"/>
                    <a:pt x="1226" y="291"/>
                  </a:cubicBezTo>
                  <a:cubicBezTo>
                    <a:pt x="1226" y="282"/>
                    <a:pt x="1220" y="276"/>
                    <a:pt x="1212" y="276"/>
                  </a:cubicBezTo>
                  <a:cubicBezTo>
                    <a:pt x="290" y="276"/>
                    <a:pt x="290" y="276"/>
                    <a:pt x="290" y="276"/>
                  </a:cubicBezTo>
                  <a:cubicBezTo>
                    <a:pt x="282" y="276"/>
                    <a:pt x="275" y="282"/>
                    <a:pt x="275" y="291"/>
                  </a:cubicBezTo>
                  <a:cubicBezTo>
                    <a:pt x="275" y="1215"/>
                    <a:pt x="275" y="1215"/>
                    <a:pt x="275" y="1215"/>
                  </a:cubicBezTo>
                  <a:cubicBezTo>
                    <a:pt x="275" y="1223"/>
                    <a:pt x="282" y="1229"/>
                    <a:pt x="290" y="1229"/>
                  </a:cubicBezTo>
                  <a:cubicBezTo>
                    <a:pt x="1212" y="1229"/>
                    <a:pt x="1212" y="1229"/>
                    <a:pt x="1212" y="1229"/>
                  </a:cubicBezTo>
                  <a:cubicBezTo>
                    <a:pt x="1220" y="1229"/>
                    <a:pt x="1226" y="1223"/>
                    <a:pt x="1226" y="1215"/>
                  </a:cubicBezTo>
                  <a:cubicBezTo>
                    <a:pt x="1226" y="931"/>
                    <a:pt x="1226" y="931"/>
                    <a:pt x="1226" y="931"/>
                  </a:cubicBezTo>
                  <a:cubicBezTo>
                    <a:pt x="886" y="931"/>
                    <a:pt x="886" y="931"/>
                    <a:pt x="886" y="931"/>
                  </a:cubicBezTo>
                  <a:cubicBezTo>
                    <a:pt x="886" y="655"/>
                    <a:pt x="886" y="655"/>
                    <a:pt x="886" y="655"/>
                  </a:cubicBezTo>
                  <a:cubicBezTo>
                    <a:pt x="1504" y="655"/>
                    <a:pt x="1504" y="655"/>
                    <a:pt x="1504" y="655"/>
                  </a:cubicBezTo>
                  <a:cubicBezTo>
                    <a:pt x="1504" y="1215"/>
                    <a:pt x="1504" y="1215"/>
                    <a:pt x="1504" y="1215"/>
                  </a:cubicBezTo>
                  <a:cubicBezTo>
                    <a:pt x="1504" y="1376"/>
                    <a:pt x="1373" y="1505"/>
                    <a:pt x="1212" y="1505"/>
                  </a:cubicBezTo>
                  <a:cubicBezTo>
                    <a:pt x="290" y="1505"/>
                    <a:pt x="290" y="1505"/>
                    <a:pt x="290" y="1505"/>
                  </a:cubicBezTo>
                  <a:cubicBezTo>
                    <a:pt x="129" y="1505"/>
                    <a:pt x="0" y="1376"/>
                    <a:pt x="0" y="1215"/>
                  </a:cubicBezTo>
                  <a:cubicBezTo>
                    <a:pt x="0" y="291"/>
                    <a:pt x="0" y="291"/>
                    <a:pt x="0" y="291"/>
                  </a:cubicBezTo>
                  <a:cubicBezTo>
                    <a:pt x="0" y="130"/>
                    <a:pt x="129" y="0"/>
                    <a:pt x="290" y="0"/>
                  </a:cubicBezTo>
                  <a:cubicBezTo>
                    <a:pt x="1212" y="0"/>
                    <a:pt x="1212" y="0"/>
                    <a:pt x="1212" y="0"/>
                  </a:cubicBezTo>
                  <a:cubicBezTo>
                    <a:pt x="1373" y="0"/>
                    <a:pt x="1504" y="130"/>
                    <a:pt x="1504" y="291"/>
                  </a:cubicBezTo>
                  <a:lnTo>
                    <a:pt x="1504" y="408"/>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8"/>
            <p:cNvSpPr>
              <a:spLocks/>
            </p:cNvSpPr>
            <p:nvPr/>
          </p:nvSpPr>
          <p:spPr bwMode="auto">
            <a:xfrm>
              <a:off x="3881438" y="7464425"/>
              <a:ext cx="287338" cy="312738"/>
            </a:xfrm>
            <a:custGeom>
              <a:avLst/>
              <a:gdLst>
                <a:gd name="T0" fmla="*/ 181 w 181"/>
                <a:gd name="T1" fmla="*/ 36 h 197"/>
                <a:gd name="T2" fmla="*/ 36 w 181"/>
                <a:gd name="T3" fmla="*/ 36 h 197"/>
                <a:gd name="T4" fmla="*/ 36 w 181"/>
                <a:gd name="T5" fmla="*/ 80 h 197"/>
                <a:gd name="T6" fmla="*/ 153 w 181"/>
                <a:gd name="T7" fmla="*/ 80 h 197"/>
                <a:gd name="T8" fmla="*/ 153 w 181"/>
                <a:gd name="T9" fmla="*/ 116 h 197"/>
                <a:gd name="T10" fmla="*/ 36 w 181"/>
                <a:gd name="T11" fmla="*/ 116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6" y="36"/>
                  </a:lnTo>
                  <a:lnTo>
                    <a:pt x="36" y="80"/>
                  </a:lnTo>
                  <a:lnTo>
                    <a:pt x="153" y="80"/>
                  </a:lnTo>
                  <a:lnTo>
                    <a:pt x="153" y="116"/>
                  </a:lnTo>
                  <a:lnTo>
                    <a:pt x="36" y="116"/>
                  </a:lnTo>
                  <a:lnTo>
                    <a:pt x="36" y="161"/>
                  </a:lnTo>
                  <a:lnTo>
                    <a:pt x="181" y="161"/>
                  </a:lnTo>
                  <a:lnTo>
                    <a:pt x="181" y="197"/>
                  </a:lnTo>
                  <a:lnTo>
                    <a:pt x="0" y="197"/>
                  </a:lnTo>
                  <a:lnTo>
                    <a:pt x="0" y="0"/>
                  </a:lnTo>
                  <a:lnTo>
                    <a:pt x="181" y="0"/>
                  </a:lnTo>
                  <a:lnTo>
                    <a:pt x="181" y="36"/>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9"/>
            <p:cNvSpPr>
              <a:spLocks/>
            </p:cNvSpPr>
            <p:nvPr/>
          </p:nvSpPr>
          <p:spPr bwMode="auto">
            <a:xfrm>
              <a:off x="4341813" y="7464425"/>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10"/>
            <p:cNvSpPr>
              <a:spLocks noChangeArrowheads="1"/>
            </p:cNvSpPr>
            <p:nvPr/>
          </p:nvSpPr>
          <p:spPr bwMode="auto">
            <a:xfrm>
              <a:off x="4822825" y="7464425"/>
              <a:ext cx="57150" cy="312738"/>
            </a:xfrm>
            <a:prstGeom prst="rect">
              <a:avLst/>
            </a:prstGeom>
            <a:solidFill>
              <a:srgbClr val="005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11"/>
            <p:cNvSpPr>
              <a:spLocks/>
            </p:cNvSpPr>
            <p:nvPr/>
          </p:nvSpPr>
          <p:spPr bwMode="auto">
            <a:xfrm>
              <a:off x="5057775" y="7464425"/>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12"/>
            <p:cNvSpPr>
              <a:spLocks/>
            </p:cNvSpPr>
            <p:nvPr/>
          </p:nvSpPr>
          <p:spPr bwMode="auto">
            <a:xfrm>
              <a:off x="5540375" y="7464425"/>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Freeform 13"/>
            <p:cNvSpPr>
              <a:spLocks/>
            </p:cNvSpPr>
            <p:nvPr/>
          </p:nvSpPr>
          <p:spPr bwMode="auto">
            <a:xfrm>
              <a:off x="6030913" y="7464425"/>
              <a:ext cx="287338" cy="312738"/>
            </a:xfrm>
            <a:custGeom>
              <a:avLst/>
              <a:gdLst>
                <a:gd name="T0" fmla="*/ 181 w 181"/>
                <a:gd name="T1" fmla="*/ 36 h 197"/>
                <a:gd name="T2" fmla="*/ 37 w 181"/>
                <a:gd name="T3" fmla="*/ 36 h 197"/>
                <a:gd name="T4" fmla="*/ 37 w 181"/>
                <a:gd name="T5" fmla="*/ 80 h 197"/>
                <a:gd name="T6" fmla="*/ 153 w 181"/>
                <a:gd name="T7" fmla="*/ 80 h 197"/>
                <a:gd name="T8" fmla="*/ 153 w 181"/>
                <a:gd name="T9" fmla="*/ 116 h 197"/>
                <a:gd name="T10" fmla="*/ 37 w 181"/>
                <a:gd name="T11" fmla="*/ 116 h 197"/>
                <a:gd name="T12" fmla="*/ 37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7" y="36"/>
                  </a:lnTo>
                  <a:lnTo>
                    <a:pt x="37" y="80"/>
                  </a:lnTo>
                  <a:lnTo>
                    <a:pt x="153" y="80"/>
                  </a:lnTo>
                  <a:lnTo>
                    <a:pt x="153" y="116"/>
                  </a:lnTo>
                  <a:lnTo>
                    <a:pt x="37" y="116"/>
                  </a:lnTo>
                  <a:lnTo>
                    <a:pt x="37" y="161"/>
                  </a:lnTo>
                  <a:lnTo>
                    <a:pt x="181" y="161"/>
                  </a:lnTo>
                  <a:lnTo>
                    <a:pt x="181" y="197"/>
                  </a:lnTo>
                  <a:lnTo>
                    <a:pt x="0" y="197"/>
                  </a:lnTo>
                  <a:lnTo>
                    <a:pt x="0" y="0"/>
                  </a:lnTo>
                  <a:lnTo>
                    <a:pt x="181" y="0"/>
                  </a:lnTo>
                  <a:lnTo>
                    <a:pt x="181" y="36"/>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14"/>
            <p:cNvSpPr>
              <a:spLocks/>
            </p:cNvSpPr>
            <p:nvPr/>
          </p:nvSpPr>
          <p:spPr bwMode="auto">
            <a:xfrm>
              <a:off x="6486525" y="7464425"/>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1 w 197"/>
                <a:gd name="T19" fmla="*/ 144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2"/>
                  </a:lnTo>
                  <a:lnTo>
                    <a:pt x="36" y="197"/>
                  </a:lnTo>
                  <a:lnTo>
                    <a:pt x="0" y="197"/>
                  </a:lnTo>
                  <a:lnTo>
                    <a:pt x="0" y="0"/>
                  </a:lnTo>
                  <a:lnTo>
                    <a:pt x="39" y="0"/>
                  </a:lnTo>
                  <a:lnTo>
                    <a:pt x="161" y="144"/>
                  </a:lnTo>
                  <a:lnTo>
                    <a:pt x="161"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15"/>
            <p:cNvSpPr>
              <a:spLocks noEditPoints="1"/>
            </p:cNvSpPr>
            <p:nvPr/>
          </p:nvSpPr>
          <p:spPr bwMode="auto">
            <a:xfrm>
              <a:off x="2865438" y="7464425"/>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16"/>
            <p:cNvSpPr>
              <a:spLocks/>
            </p:cNvSpPr>
            <p:nvPr/>
          </p:nvSpPr>
          <p:spPr bwMode="auto">
            <a:xfrm>
              <a:off x="2333625" y="8023225"/>
              <a:ext cx="185738" cy="185738"/>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17"/>
            <p:cNvSpPr>
              <a:spLocks/>
            </p:cNvSpPr>
            <p:nvPr/>
          </p:nvSpPr>
          <p:spPr bwMode="auto">
            <a:xfrm>
              <a:off x="2587625" y="8023225"/>
              <a:ext cx="184150" cy="185738"/>
            </a:xfrm>
            <a:custGeom>
              <a:avLst/>
              <a:gdLst>
                <a:gd name="T0" fmla="*/ 99 w 116"/>
                <a:gd name="T1" fmla="*/ 0 h 117"/>
                <a:gd name="T2" fmla="*/ 116 w 116"/>
                <a:gd name="T3" fmla="*/ 0 h 117"/>
                <a:gd name="T4" fmla="*/ 116 w 116"/>
                <a:gd name="T5" fmla="*/ 117 h 117"/>
                <a:gd name="T6" fmla="*/ 96 w 116"/>
                <a:gd name="T7" fmla="*/ 117 h 117"/>
                <a:gd name="T8" fmla="*/ 17 w 116"/>
                <a:gd name="T9" fmla="*/ 24 h 117"/>
                <a:gd name="T10" fmla="*/ 17 w 116"/>
                <a:gd name="T11" fmla="*/ 117 h 117"/>
                <a:gd name="T12" fmla="*/ 0 w 116"/>
                <a:gd name="T13" fmla="*/ 117 h 117"/>
                <a:gd name="T14" fmla="*/ 0 w 116"/>
                <a:gd name="T15" fmla="*/ 0 h 117"/>
                <a:gd name="T16" fmla="*/ 20 w 116"/>
                <a:gd name="T17" fmla="*/ 0 h 117"/>
                <a:gd name="T18" fmla="*/ 99 w 116"/>
                <a:gd name="T19" fmla="*/ 94 h 117"/>
                <a:gd name="T20" fmla="*/ 99 w 116"/>
                <a:gd name="T21"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7">
                  <a:moveTo>
                    <a:pt x="99" y="0"/>
                  </a:moveTo>
                  <a:lnTo>
                    <a:pt x="116" y="0"/>
                  </a:lnTo>
                  <a:lnTo>
                    <a:pt x="116" y="117"/>
                  </a:lnTo>
                  <a:lnTo>
                    <a:pt x="96" y="117"/>
                  </a:lnTo>
                  <a:lnTo>
                    <a:pt x="17" y="24"/>
                  </a:lnTo>
                  <a:lnTo>
                    <a:pt x="17" y="117"/>
                  </a:lnTo>
                  <a:lnTo>
                    <a:pt x="0" y="117"/>
                  </a:lnTo>
                  <a:lnTo>
                    <a:pt x="0" y="0"/>
                  </a:lnTo>
                  <a:lnTo>
                    <a:pt x="20" y="0"/>
                  </a:lnTo>
                  <a:lnTo>
                    <a:pt x="99" y="94"/>
                  </a:lnTo>
                  <a:lnTo>
                    <a:pt x="9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18"/>
            <p:cNvSpPr>
              <a:spLocks noChangeArrowheads="1"/>
            </p:cNvSpPr>
            <p:nvPr/>
          </p:nvSpPr>
          <p:spPr bwMode="auto">
            <a:xfrm>
              <a:off x="2841625" y="8023225"/>
              <a:ext cx="28575" cy="185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19"/>
            <p:cNvSpPr>
              <a:spLocks/>
            </p:cNvSpPr>
            <p:nvPr/>
          </p:nvSpPr>
          <p:spPr bwMode="auto">
            <a:xfrm>
              <a:off x="2900363" y="8023225"/>
              <a:ext cx="241300" cy="185738"/>
            </a:xfrm>
            <a:custGeom>
              <a:avLst/>
              <a:gdLst>
                <a:gd name="T0" fmla="*/ 132 w 152"/>
                <a:gd name="T1" fmla="*/ 0 h 117"/>
                <a:gd name="T2" fmla="*/ 152 w 152"/>
                <a:gd name="T3" fmla="*/ 0 h 117"/>
                <a:gd name="T4" fmla="*/ 85 w 152"/>
                <a:gd name="T5" fmla="*/ 117 h 117"/>
                <a:gd name="T6" fmla="*/ 68 w 152"/>
                <a:gd name="T7" fmla="*/ 117 h 117"/>
                <a:gd name="T8" fmla="*/ 0 w 152"/>
                <a:gd name="T9" fmla="*/ 0 h 117"/>
                <a:gd name="T10" fmla="*/ 20 w 152"/>
                <a:gd name="T11" fmla="*/ 0 h 117"/>
                <a:gd name="T12" fmla="*/ 76 w 152"/>
                <a:gd name="T13" fmla="*/ 97 h 117"/>
                <a:gd name="T14" fmla="*/ 132 w 152"/>
                <a:gd name="T15" fmla="*/ 0 h 1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7">
                  <a:moveTo>
                    <a:pt x="132" y="0"/>
                  </a:moveTo>
                  <a:lnTo>
                    <a:pt x="152" y="0"/>
                  </a:lnTo>
                  <a:lnTo>
                    <a:pt x="85" y="117"/>
                  </a:lnTo>
                  <a:lnTo>
                    <a:pt x="68" y="117"/>
                  </a:lnTo>
                  <a:lnTo>
                    <a:pt x="0" y="0"/>
                  </a:lnTo>
                  <a:lnTo>
                    <a:pt x="20" y="0"/>
                  </a:lnTo>
                  <a:lnTo>
                    <a:pt x="76" y="97"/>
                  </a:lnTo>
                  <a:lnTo>
                    <a:pt x="132"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20"/>
            <p:cNvSpPr>
              <a:spLocks/>
            </p:cNvSpPr>
            <p:nvPr/>
          </p:nvSpPr>
          <p:spPr bwMode="auto">
            <a:xfrm>
              <a:off x="3167063"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21"/>
            <p:cNvSpPr>
              <a:spLocks noEditPoints="1"/>
            </p:cNvSpPr>
            <p:nvPr/>
          </p:nvSpPr>
          <p:spPr bwMode="auto">
            <a:xfrm>
              <a:off x="3403600" y="8024813"/>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0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0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0"/>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0"/>
                    <a:pt x="757" y="160"/>
                    <a:pt x="757" y="160"/>
                  </a:cubicBezTo>
                  <a:cubicBezTo>
                    <a:pt x="757" y="146"/>
                    <a:pt x="744" y="133"/>
                    <a:pt x="729" y="133"/>
                  </a:cubicBezTo>
                  <a:lnTo>
                    <a:pt x="133"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22"/>
            <p:cNvSpPr>
              <a:spLocks noEditPoints="1"/>
            </p:cNvSpPr>
            <p:nvPr/>
          </p:nvSpPr>
          <p:spPr bwMode="auto">
            <a:xfrm>
              <a:off x="4913313" y="8024813"/>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Freeform 23"/>
            <p:cNvSpPr>
              <a:spLocks noEditPoints="1"/>
            </p:cNvSpPr>
            <p:nvPr/>
          </p:nvSpPr>
          <p:spPr bwMode="auto">
            <a:xfrm>
              <a:off x="6122988" y="8024813"/>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Freeform 24"/>
            <p:cNvSpPr>
              <a:spLocks/>
            </p:cNvSpPr>
            <p:nvPr/>
          </p:nvSpPr>
          <p:spPr bwMode="auto">
            <a:xfrm>
              <a:off x="3656013" y="8023225"/>
              <a:ext cx="184150" cy="185738"/>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3 w 890"/>
                <a:gd name="T11" fmla="*/ 160 h 890"/>
                <a:gd name="T12" fmla="*/ 133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30"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25"/>
            <p:cNvSpPr>
              <a:spLocks noChangeArrowheads="1"/>
            </p:cNvSpPr>
            <p:nvPr/>
          </p:nvSpPr>
          <p:spPr bwMode="auto">
            <a:xfrm>
              <a:off x="3908425" y="8023225"/>
              <a:ext cx="28575" cy="185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Freeform 26"/>
            <p:cNvSpPr>
              <a:spLocks/>
            </p:cNvSpPr>
            <p:nvPr/>
          </p:nvSpPr>
          <p:spPr bwMode="auto">
            <a:xfrm>
              <a:off x="3981450" y="8023225"/>
              <a:ext cx="185738" cy="185738"/>
            </a:xfrm>
            <a:custGeom>
              <a:avLst/>
              <a:gdLst>
                <a:gd name="T0" fmla="*/ 117 w 117"/>
                <a:gd name="T1" fmla="*/ 0 h 117"/>
                <a:gd name="T2" fmla="*/ 117 w 117"/>
                <a:gd name="T3" fmla="*/ 18 h 117"/>
                <a:gd name="T4" fmla="*/ 67 w 117"/>
                <a:gd name="T5" fmla="*/ 18 h 117"/>
                <a:gd name="T6" fmla="*/ 67 w 117"/>
                <a:gd name="T7" fmla="*/ 117 h 117"/>
                <a:gd name="T8" fmla="*/ 50 w 117"/>
                <a:gd name="T9" fmla="*/ 117 h 117"/>
                <a:gd name="T10" fmla="*/ 50 w 117"/>
                <a:gd name="T11" fmla="*/ 18 h 117"/>
                <a:gd name="T12" fmla="*/ 0 w 117"/>
                <a:gd name="T13" fmla="*/ 18 h 117"/>
                <a:gd name="T14" fmla="*/ 0 w 117"/>
                <a:gd name="T15" fmla="*/ 0 h 117"/>
                <a:gd name="T16" fmla="*/ 117 w 117"/>
                <a:gd name="T1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7">
                  <a:moveTo>
                    <a:pt x="117" y="0"/>
                  </a:moveTo>
                  <a:lnTo>
                    <a:pt x="117" y="18"/>
                  </a:lnTo>
                  <a:lnTo>
                    <a:pt x="67" y="18"/>
                  </a:lnTo>
                  <a:lnTo>
                    <a:pt x="67" y="117"/>
                  </a:lnTo>
                  <a:lnTo>
                    <a:pt x="50" y="117"/>
                  </a:lnTo>
                  <a:lnTo>
                    <a:pt x="50" y="18"/>
                  </a:lnTo>
                  <a:lnTo>
                    <a:pt x="0" y="18"/>
                  </a:lnTo>
                  <a:lnTo>
                    <a:pt x="0" y="0"/>
                  </a:lnTo>
                  <a:lnTo>
                    <a:pt x="11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Freeform 27"/>
            <p:cNvSpPr>
              <a:spLocks/>
            </p:cNvSpPr>
            <p:nvPr/>
          </p:nvSpPr>
          <p:spPr bwMode="auto">
            <a:xfrm>
              <a:off x="4186238" y="8023225"/>
              <a:ext cx="198438" cy="185738"/>
            </a:xfrm>
            <a:custGeom>
              <a:avLst/>
              <a:gdLst>
                <a:gd name="T0" fmla="*/ 125 w 125"/>
                <a:gd name="T1" fmla="*/ 0 h 117"/>
                <a:gd name="T2" fmla="*/ 71 w 125"/>
                <a:gd name="T3" fmla="*/ 73 h 117"/>
                <a:gd name="T4" fmla="*/ 71 w 125"/>
                <a:gd name="T5" fmla="*/ 117 h 117"/>
                <a:gd name="T6" fmla="*/ 54 w 125"/>
                <a:gd name="T7" fmla="*/ 117 h 117"/>
                <a:gd name="T8" fmla="*/ 54 w 125"/>
                <a:gd name="T9" fmla="*/ 73 h 117"/>
                <a:gd name="T10" fmla="*/ 0 w 125"/>
                <a:gd name="T11" fmla="*/ 0 h 117"/>
                <a:gd name="T12" fmla="*/ 21 w 125"/>
                <a:gd name="T13" fmla="*/ 0 h 117"/>
                <a:gd name="T14" fmla="*/ 63 w 125"/>
                <a:gd name="T15" fmla="*/ 54 h 117"/>
                <a:gd name="T16" fmla="*/ 104 w 125"/>
                <a:gd name="T17" fmla="*/ 0 h 117"/>
                <a:gd name="T18" fmla="*/ 125 w 125"/>
                <a:gd name="T1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7">
                  <a:moveTo>
                    <a:pt x="125" y="0"/>
                  </a:moveTo>
                  <a:lnTo>
                    <a:pt x="71" y="73"/>
                  </a:lnTo>
                  <a:lnTo>
                    <a:pt x="71" y="117"/>
                  </a:lnTo>
                  <a:lnTo>
                    <a:pt x="54" y="117"/>
                  </a:lnTo>
                  <a:lnTo>
                    <a:pt x="54" y="73"/>
                  </a:lnTo>
                  <a:lnTo>
                    <a:pt x="0" y="0"/>
                  </a:lnTo>
                  <a:lnTo>
                    <a:pt x="21" y="0"/>
                  </a:lnTo>
                  <a:lnTo>
                    <a:pt x="63" y="54"/>
                  </a:lnTo>
                  <a:lnTo>
                    <a:pt x="104" y="0"/>
                  </a:lnTo>
                  <a:lnTo>
                    <a:pt x="125"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Freeform 28"/>
            <p:cNvSpPr>
              <a:spLocks/>
            </p:cNvSpPr>
            <p:nvPr/>
          </p:nvSpPr>
          <p:spPr bwMode="auto">
            <a:xfrm>
              <a:off x="5165725"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29"/>
            <p:cNvSpPr>
              <a:spLocks/>
            </p:cNvSpPr>
            <p:nvPr/>
          </p:nvSpPr>
          <p:spPr bwMode="auto">
            <a:xfrm>
              <a:off x="5392738" y="8023225"/>
              <a:ext cx="184150" cy="185738"/>
            </a:xfrm>
            <a:custGeom>
              <a:avLst/>
              <a:gdLst>
                <a:gd name="T0" fmla="*/ 890 w 890"/>
                <a:gd name="T1" fmla="*/ 212 h 890"/>
                <a:gd name="T2" fmla="*/ 757 w 890"/>
                <a:gd name="T3" fmla="*/ 212 h 890"/>
                <a:gd name="T4" fmla="*/ 757 w 890"/>
                <a:gd name="T5" fmla="*/ 160 h 890"/>
                <a:gd name="T6" fmla="*/ 729 w 890"/>
                <a:gd name="T7" fmla="*/ 133 h 890"/>
                <a:gd name="T8" fmla="*/ 161 w 890"/>
                <a:gd name="T9" fmla="*/ 133 h 890"/>
                <a:gd name="T10" fmla="*/ 133 w 890"/>
                <a:gd name="T11" fmla="*/ 160 h 890"/>
                <a:gd name="T12" fmla="*/ 133 w 890"/>
                <a:gd name="T13" fmla="*/ 351 h 890"/>
                <a:gd name="T14" fmla="*/ 161 w 890"/>
                <a:gd name="T15" fmla="*/ 378 h 890"/>
                <a:gd name="T16" fmla="*/ 729 w 890"/>
                <a:gd name="T17" fmla="*/ 378 h 890"/>
                <a:gd name="T18" fmla="*/ 890 w 890"/>
                <a:gd name="T19" fmla="*/ 539 h 890"/>
                <a:gd name="T20" fmla="*/ 890 w 890"/>
                <a:gd name="T21" fmla="*/ 729 h 890"/>
                <a:gd name="T22" fmla="*/ 729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29 w 890"/>
                <a:gd name="T37" fmla="*/ 756 h 890"/>
                <a:gd name="T38" fmla="*/ 757 w 890"/>
                <a:gd name="T39" fmla="*/ 729 h 890"/>
                <a:gd name="T40" fmla="*/ 757 w 890"/>
                <a:gd name="T41" fmla="*/ 539 h 890"/>
                <a:gd name="T42" fmla="*/ 729 w 890"/>
                <a:gd name="T43" fmla="*/ 512 h 890"/>
                <a:gd name="T44" fmla="*/ 161 w 890"/>
                <a:gd name="T45" fmla="*/ 512 h 890"/>
                <a:gd name="T46" fmla="*/ 0 w 890"/>
                <a:gd name="T47" fmla="*/ 351 h 890"/>
                <a:gd name="T48" fmla="*/ 0 w 890"/>
                <a:gd name="T49" fmla="*/ 160 h 890"/>
                <a:gd name="T50" fmla="*/ 161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29"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1" y="890"/>
                    <a:pt x="161" y="890"/>
                    <a:pt x="161"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1" y="512"/>
                    <a:pt x="161" y="512"/>
                    <a:pt x="161" y="512"/>
                  </a:cubicBezTo>
                  <a:cubicBezTo>
                    <a:pt x="71" y="512"/>
                    <a:pt x="0" y="440"/>
                    <a:pt x="0" y="351"/>
                  </a:cubicBezTo>
                  <a:cubicBezTo>
                    <a:pt x="0" y="160"/>
                    <a:pt x="0" y="160"/>
                    <a:pt x="0" y="160"/>
                  </a:cubicBezTo>
                  <a:cubicBezTo>
                    <a:pt x="0" y="71"/>
                    <a:pt x="71" y="0"/>
                    <a:pt x="161" y="0"/>
                  </a:cubicBezTo>
                  <a:cubicBezTo>
                    <a:pt x="729" y="0"/>
                    <a:pt x="729" y="0"/>
                    <a:pt x="729" y="0"/>
                  </a:cubicBezTo>
                  <a:cubicBezTo>
                    <a:pt x="818" y="0"/>
                    <a:pt x="890" y="71"/>
                    <a:pt x="890" y="160"/>
                  </a:cubicBezTo>
                  <a:lnTo>
                    <a:pt x="890" y="212"/>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Freeform 30"/>
            <p:cNvSpPr>
              <a:spLocks/>
            </p:cNvSpPr>
            <p:nvPr/>
          </p:nvSpPr>
          <p:spPr bwMode="auto">
            <a:xfrm>
              <a:off x="5645150"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Freeform 31"/>
            <p:cNvSpPr>
              <a:spLocks noEditPoints="1"/>
            </p:cNvSpPr>
            <p:nvPr/>
          </p:nvSpPr>
          <p:spPr bwMode="auto">
            <a:xfrm>
              <a:off x="5849938" y="8023225"/>
              <a:ext cx="233363" cy="185738"/>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Freeform 32"/>
            <p:cNvSpPr>
              <a:spLocks/>
            </p:cNvSpPr>
            <p:nvPr/>
          </p:nvSpPr>
          <p:spPr bwMode="auto">
            <a:xfrm>
              <a:off x="6370638" y="8023225"/>
              <a:ext cx="185738" cy="185738"/>
            </a:xfrm>
            <a:custGeom>
              <a:avLst/>
              <a:gdLst>
                <a:gd name="T0" fmla="*/ 161 w 888"/>
                <a:gd name="T1" fmla="*/ 133 h 890"/>
                <a:gd name="T2" fmla="*/ 133 w 888"/>
                <a:gd name="T3" fmla="*/ 160 h 890"/>
                <a:gd name="T4" fmla="*/ 133 w 888"/>
                <a:gd name="T5" fmla="*/ 729 h 890"/>
                <a:gd name="T6" fmla="*/ 161 w 888"/>
                <a:gd name="T7" fmla="*/ 756 h 890"/>
                <a:gd name="T8" fmla="*/ 888 w 888"/>
                <a:gd name="T9" fmla="*/ 756 h 890"/>
                <a:gd name="T10" fmla="*/ 888 w 888"/>
                <a:gd name="T11" fmla="*/ 890 h 890"/>
                <a:gd name="T12" fmla="*/ 161 w 888"/>
                <a:gd name="T13" fmla="*/ 890 h 890"/>
                <a:gd name="T14" fmla="*/ 0 w 888"/>
                <a:gd name="T15" fmla="*/ 729 h 890"/>
                <a:gd name="T16" fmla="*/ 0 w 888"/>
                <a:gd name="T17" fmla="*/ 160 h 890"/>
                <a:gd name="T18" fmla="*/ 161 w 888"/>
                <a:gd name="T19" fmla="*/ 0 h 890"/>
                <a:gd name="T20" fmla="*/ 888 w 888"/>
                <a:gd name="T21" fmla="*/ 0 h 890"/>
                <a:gd name="T22" fmla="*/ 888 w 888"/>
                <a:gd name="T23" fmla="*/ 133 h 890"/>
                <a:gd name="T24" fmla="*/ 161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1" y="133"/>
                  </a:moveTo>
                  <a:cubicBezTo>
                    <a:pt x="146" y="133"/>
                    <a:pt x="133" y="145"/>
                    <a:pt x="133" y="160"/>
                  </a:cubicBezTo>
                  <a:cubicBezTo>
                    <a:pt x="133" y="729"/>
                    <a:pt x="133" y="729"/>
                    <a:pt x="133" y="729"/>
                  </a:cubicBezTo>
                  <a:cubicBezTo>
                    <a:pt x="133" y="744"/>
                    <a:pt x="146" y="756"/>
                    <a:pt x="161" y="756"/>
                  </a:cubicBezTo>
                  <a:cubicBezTo>
                    <a:pt x="888" y="756"/>
                    <a:pt x="888" y="756"/>
                    <a:pt x="888" y="756"/>
                  </a:cubicBezTo>
                  <a:cubicBezTo>
                    <a:pt x="888" y="890"/>
                    <a:pt x="888" y="890"/>
                    <a:pt x="888" y="890"/>
                  </a:cubicBezTo>
                  <a:cubicBezTo>
                    <a:pt x="161" y="890"/>
                    <a:pt x="161" y="890"/>
                    <a:pt x="161" y="890"/>
                  </a:cubicBezTo>
                  <a:cubicBezTo>
                    <a:pt x="72" y="890"/>
                    <a:pt x="0" y="818"/>
                    <a:pt x="0" y="729"/>
                  </a:cubicBezTo>
                  <a:cubicBezTo>
                    <a:pt x="0" y="160"/>
                    <a:pt x="0" y="160"/>
                    <a:pt x="0" y="160"/>
                  </a:cubicBezTo>
                  <a:cubicBezTo>
                    <a:pt x="0" y="71"/>
                    <a:pt x="72" y="0"/>
                    <a:pt x="161" y="0"/>
                  </a:cubicBezTo>
                  <a:cubicBezTo>
                    <a:pt x="888" y="0"/>
                    <a:pt x="888" y="0"/>
                    <a:pt x="888" y="0"/>
                  </a:cubicBezTo>
                  <a:cubicBezTo>
                    <a:pt x="888" y="133"/>
                    <a:pt x="888" y="133"/>
                    <a:pt x="888" y="133"/>
                  </a:cubicBezTo>
                  <a:lnTo>
                    <a:pt x="161"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Freeform 33"/>
            <p:cNvSpPr>
              <a:spLocks/>
            </p:cNvSpPr>
            <p:nvPr/>
          </p:nvSpPr>
          <p:spPr bwMode="auto">
            <a:xfrm>
              <a:off x="6610350" y="8023225"/>
              <a:ext cx="188913" cy="185738"/>
            </a:xfrm>
            <a:custGeom>
              <a:avLst/>
              <a:gdLst>
                <a:gd name="T0" fmla="*/ 119 w 119"/>
                <a:gd name="T1" fmla="*/ 0 h 117"/>
                <a:gd name="T2" fmla="*/ 119 w 119"/>
                <a:gd name="T3" fmla="*/ 117 h 117"/>
                <a:gd name="T4" fmla="*/ 102 w 119"/>
                <a:gd name="T5" fmla="*/ 117 h 117"/>
                <a:gd name="T6" fmla="*/ 102 w 119"/>
                <a:gd name="T7" fmla="*/ 68 h 117"/>
                <a:gd name="T8" fmla="*/ 17 w 119"/>
                <a:gd name="T9" fmla="*/ 68 h 117"/>
                <a:gd name="T10" fmla="*/ 17 w 119"/>
                <a:gd name="T11" fmla="*/ 117 h 117"/>
                <a:gd name="T12" fmla="*/ 0 w 119"/>
                <a:gd name="T13" fmla="*/ 117 h 117"/>
                <a:gd name="T14" fmla="*/ 0 w 119"/>
                <a:gd name="T15" fmla="*/ 0 h 117"/>
                <a:gd name="T16" fmla="*/ 17 w 119"/>
                <a:gd name="T17" fmla="*/ 0 h 117"/>
                <a:gd name="T18" fmla="*/ 17 w 119"/>
                <a:gd name="T19" fmla="*/ 50 h 117"/>
                <a:gd name="T20" fmla="*/ 102 w 119"/>
                <a:gd name="T21" fmla="*/ 50 h 117"/>
                <a:gd name="T22" fmla="*/ 102 w 119"/>
                <a:gd name="T23" fmla="*/ 0 h 117"/>
                <a:gd name="T24" fmla="*/ 119 w 119"/>
                <a:gd name="T2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7">
                  <a:moveTo>
                    <a:pt x="119" y="0"/>
                  </a:moveTo>
                  <a:lnTo>
                    <a:pt x="119" y="117"/>
                  </a:lnTo>
                  <a:lnTo>
                    <a:pt x="102" y="117"/>
                  </a:lnTo>
                  <a:lnTo>
                    <a:pt x="102" y="68"/>
                  </a:lnTo>
                  <a:lnTo>
                    <a:pt x="17" y="68"/>
                  </a:lnTo>
                  <a:lnTo>
                    <a:pt x="17" y="117"/>
                  </a:lnTo>
                  <a:lnTo>
                    <a:pt x="0" y="117"/>
                  </a:lnTo>
                  <a:lnTo>
                    <a:pt x="0" y="0"/>
                  </a:lnTo>
                  <a:lnTo>
                    <a:pt x="17" y="0"/>
                  </a:lnTo>
                  <a:lnTo>
                    <a:pt x="17" y="50"/>
                  </a:lnTo>
                  <a:lnTo>
                    <a:pt x="102" y="50"/>
                  </a:lnTo>
                  <a:lnTo>
                    <a:pt x="102" y="0"/>
                  </a:lnTo>
                  <a:lnTo>
                    <a:pt x="11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Freeform 34"/>
            <p:cNvSpPr>
              <a:spLocks noEditPoints="1"/>
            </p:cNvSpPr>
            <p:nvPr/>
          </p:nvSpPr>
          <p:spPr bwMode="auto">
            <a:xfrm>
              <a:off x="4525963" y="80232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3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29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3"/>
                    <a:pt x="767" y="133"/>
                    <a:pt x="767" y="133"/>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2"/>
                    <a:pt x="186" y="348"/>
                  </a:cubicBezTo>
                  <a:cubicBezTo>
                    <a:pt x="161" y="348"/>
                    <a:pt x="161" y="348"/>
                    <a:pt x="161" y="348"/>
                  </a:cubicBezTo>
                  <a:cubicBezTo>
                    <a:pt x="72" y="348"/>
                    <a:pt x="0" y="374"/>
                    <a:pt x="0" y="464"/>
                  </a:cubicBezTo>
                  <a:cubicBezTo>
                    <a:pt x="0" y="729"/>
                    <a:pt x="0" y="729"/>
                    <a:pt x="0" y="729"/>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Line 35"/>
            <p:cNvSpPr>
              <a:spLocks noChangeShapeType="1"/>
            </p:cNvSpPr>
            <p:nvPr/>
          </p:nvSpPr>
          <p:spPr bwMode="auto">
            <a:xfrm>
              <a:off x="1673225" y="84137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Line 36"/>
            <p:cNvSpPr>
              <a:spLocks noChangeShapeType="1"/>
            </p:cNvSpPr>
            <p:nvPr/>
          </p:nvSpPr>
          <p:spPr bwMode="auto">
            <a:xfrm>
              <a:off x="1673225" y="84137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Freeform 37"/>
            <p:cNvSpPr>
              <a:spLocks/>
            </p:cNvSpPr>
            <p:nvPr/>
          </p:nvSpPr>
          <p:spPr bwMode="auto">
            <a:xfrm>
              <a:off x="366713" y="8112125"/>
              <a:ext cx="1787525" cy="468313"/>
            </a:xfrm>
            <a:custGeom>
              <a:avLst/>
              <a:gdLst>
                <a:gd name="T0" fmla="*/ 8495 w 8602"/>
                <a:gd name="T1" fmla="*/ 477 h 2249"/>
                <a:gd name="T2" fmla="*/ 8302 w 8602"/>
                <a:gd name="T3" fmla="*/ 304 h 2249"/>
                <a:gd name="T4" fmla="*/ 6821 w 8602"/>
                <a:gd name="T5" fmla="*/ 70 h 2249"/>
                <a:gd name="T6" fmla="*/ 6821 w 8602"/>
                <a:gd name="T7" fmla="*/ 477 h 2249"/>
                <a:gd name="T8" fmla="*/ 6543 w 8602"/>
                <a:gd name="T9" fmla="*/ 477 h 2249"/>
                <a:gd name="T10" fmla="*/ 4990 w 8602"/>
                <a:gd name="T11" fmla="*/ 477 h 2249"/>
                <a:gd name="T12" fmla="*/ 4990 w 8602"/>
                <a:gd name="T13" fmla="*/ 10 h 2249"/>
                <a:gd name="T14" fmla="*/ 3402 w 8602"/>
                <a:gd name="T15" fmla="*/ 10 h 2249"/>
                <a:gd name="T16" fmla="*/ 3402 w 8602"/>
                <a:gd name="T17" fmla="*/ 477 h 2249"/>
                <a:gd name="T18" fmla="*/ 2159 w 8602"/>
                <a:gd name="T19" fmla="*/ 477 h 2249"/>
                <a:gd name="T20" fmla="*/ 2033 w 8602"/>
                <a:gd name="T21" fmla="*/ 477 h 2249"/>
                <a:gd name="T22" fmla="*/ 1577 w 8602"/>
                <a:gd name="T23" fmla="*/ 477 h 2249"/>
                <a:gd name="T24" fmla="*/ 1577 w 8602"/>
                <a:gd name="T25" fmla="*/ 69 h 2249"/>
                <a:gd name="T26" fmla="*/ 262 w 8602"/>
                <a:gd name="T27" fmla="*/ 225 h 2249"/>
                <a:gd name="T28" fmla="*/ 163 w 8602"/>
                <a:gd name="T29" fmla="*/ 306 h 2249"/>
                <a:gd name="T30" fmla="*/ 232 w 8602"/>
                <a:gd name="T31" fmla="*/ 430 h 2249"/>
                <a:gd name="T32" fmla="*/ 250 w 8602"/>
                <a:gd name="T33" fmla="*/ 477 h 2249"/>
                <a:gd name="T34" fmla="*/ 194 w 8602"/>
                <a:gd name="T35" fmla="*/ 547 h 2249"/>
                <a:gd name="T36" fmla="*/ 322 w 8602"/>
                <a:gd name="T37" fmla="*/ 652 h 2249"/>
                <a:gd name="T38" fmla="*/ 21 w 8602"/>
                <a:gd name="T39" fmla="*/ 814 h 2249"/>
                <a:gd name="T40" fmla="*/ 118 w 8602"/>
                <a:gd name="T41" fmla="*/ 990 h 2249"/>
                <a:gd name="T42" fmla="*/ 583 w 8602"/>
                <a:gd name="T43" fmla="*/ 1410 h 2249"/>
                <a:gd name="T44" fmla="*/ 851 w 8602"/>
                <a:gd name="T45" fmla="*/ 1538 h 2249"/>
                <a:gd name="T46" fmla="*/ 722 w 8602"/>
                <a:gd name="T47" fmla="*/ 1552 h 2249"/>
                <a:gd name="T48" fmla="*/ 573 w 8602"/>
                <a:gd name="T49" fmla="*/ 1587 h 2249"/>
                <a:gd name="T50" fmla="*/ 603 w 8602"/>
                <a:gd name="T51" fmla="*/ 1688 h 2249"/>
                <a:gd name="T52" fmla="*/ 504 w 8602"/>
                <a:gd name="T53" fmla="*/ 1769 h 2249"/>
                <a:gd name="T54" fmla="*/ 637 w 8602"/>
                <a:gd name="T55" fmla="*/ 1827 h 2249"/>
                <a:gd name="T56" fmla="*/ 888 w 8602"/>
                <a:gd name="T57" fmla="*/ 1841 h 2249"/>
                <a:gd name="T58" fmla="*/ 1110 w 8602"/>
                <a:gd name="T59" fmla="*/ 1977 h 2249"/>
                <a:gd name="T60" fmla="*/ 1283 w 8602"/>
                <a:gd name="T61" fmla="*/ 2029 h 2249"/>
                <a:gd name="T62" fmla="*/ 5307 w 8602"/>
                <a:gd name="T63" fmla="*/ 1500 h 2249"/>
                <a:gd name="T64" fmla="*/ 4807 w 8602"/>
                <a:gd name="T65" fmla="*/ 1422 h 2249"/>
                <a:gd name="T66" fmla="*/ 4037 w 8602"/>
                <a:gd name="T67" fmla="*/ 1371 h 2249"/>
                <a:gd name="T68" fmla="*/ 6560 w 8602"/>
                <a:gd name="T69" fmla="*/ 1351 h 2249"/>
                <a:gd name="T70" fmla="*/ 6321 w 8602"/>
                <a:gd name="T71" fmla="*/ 1402 h 2249"/>
                <a:gd name="T72" fmla="*/ 6817 w 8602"/>
                <a:gd name="T73" fmla="*/ 1506 h 2249"/>
                <a:gd name="T74" fmla="*/ 7033 w 8602"/>
                <a:gd name="T75" fmla="*/ 1583 h 2249"/>
                <a:gd name="T76" fmla="*/ 6820 w 8602"/>
                <a:gd name="T77" fmla="*/ 1615 h 2249"/>
                <a:gd name="T78" fmla="*/ 6959 w 8602"/>
                <a:gd name="T79" fmla="*/ 1647 h 2249"/>
                <a:gd name="T80" fmla="*/ 5330 w 8602"/>
                <a:gd name="T81" fmla="*/ 1728 h 2249"/>
                <a:gd name="T82" fmla="*/ 4648 w 8602"/>
                <a:gd name="T83" fmla="*/ 1774 h 2249"/>
                <a:gd name="T84" fmla="*/ 5065 w 8602"/>
                <a:gd name="T85" fmla="*/ 1925 h 2249"/>
                <a:gd name="T86" fmla="*/ 7653 w 8602"/>
                <a:gd name="T87" fmla="*/ 2191 h 2249"/>
                <a:gd name="T88" fmla="*/ 8000 w 8602"/>
                <a:gd name="T89" fmla="*/ 2048 h 2249"/>
                <a:gd name="T90" fmla="*/ 7938 w 8602"/>
                <a:gd name="T91" fmla="*/ 1849 h 2249"/>
                <a:gd name="T92" fmla="*/ 7924 w 8602"/>
                <a:gd name="T93" fmla="*/ 1776 h 2249"/>
                <a:gd name="T94" fmla="*/ 8103 w 8602"/>
                <a:gd name="T95" fmla="*/ 1757 h 2249"/>
                <a:gd name="T96" fmla="*/ 8163 w 8602"/>
                <a:gd name="T97" fmla="*/ 1732 h 2249"/>
                <a:gd name="T98" fmla="*/ 8361 w 8602"/>
                <a:gd name="T99" fmla="*/ 1639 h 2249"/>
                <a:gd name="T100" fmla="*/ 8438 w 8602"/>
                <a:gd name="T101" fmla="*/ 1363 h 2249"/>
                <a:gd name="T102" fmla="*/ 8331 w 8602"/>
                <a:gd name="T103" fmla="*/ 1289 h 2249"/>
                <a:gd name="T104" fmla="*/ 8370 w 8602"/>
                <a:gd name="T105" fmla="*/ 1155 h 2249"/>
                <a:gd name="T106" fmla="*/ 8188 w 8602"/>
                <a:gd name="T107" fmla="*/ 1105 h 2249"/>
                <a:gd name="T108" fmla="*/ 8230 w 8602"/>
                <a:gd name="T109" fmla="*/ 994 h 2249"/>
                <a:gd name="T110" fmla="*/ 8422 w 8602"/>
                <a:gd name="T111" fmla="*/ 840 h 2249"/>
                <a:gd name="T112" fmla="*/ 8495 w 8602"/>
                <a:gd name="T113" fmla="*/ 477 h 2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602" h="2249">
                  <a:moveTo>
                    <a:pt x="8495" y="477"/>
                  </a:moveTo>
                  <a:cubicBezTo>
                    <a:pt x="8581" y="397"/>
                    <a:pt x="8302" y="304"/>
                    <a:pt x="8302" y="304"/>
                  </a:cubicBezTo>
                  <a:cubicBezTo>
                    <a:pt x="8302" y="304"/>
                    <a:pt x="8004" y="166"/>
                    <a:pt x="6821" y="70"/>
                  </a:cubicBezTo>
                  <a:cubicBezTo>
                    <a:pt x="6821" y="477"/>
                    <a:pt x="6821" y="477"/>
                    <a:pt x="6821" y="477"/>
                  </a:cubicBezTo>
                  <a:cubicBezTo>
                    <a:pt x="6543" y="477"/>
                    <a:pt x="6543" y="477"/>
                    <a:pt x="6543" y="477"/>
                  </a:cubicBezTo>
                  <a:cubicBezTo>
                    <a:pt x="4990" y="477"/>
                    <a:pt x="4990" y="477"/>
                    <a:pt x="4990" y="477"/>
                  </a:cubicBezTo>
                  <a:cubicBezTo>
                    <a:pt x="4990" y="10"/>
                    <a:pt x="4990" y="10"/>
                    <a:pt x="4990" y="10"/>
                  </a:cubicBezTo>
                  <a:cubicBezTo>
                    <a:pt x="4625" y="0"/>
                    <a:pt x="3905" y="4"/>
                    <a:pt x="3402" y="10"/>
                  </a:cubicBezTo>
                  <a:cubicBezTo>
                    <a:pt x="3402" y="477"/>
                    <a:pt x="3402" y="477"/>
                    <a:pt x="3402" y="477"/>
                  </a:cubicBezTo>
                  <a:cubicBezTo>
                    <a:pt x="2159" y="477"/>
                    <a:pt x="2159" y="477"/>
                    <a:pt x="2159" y="477"/>
                  </a:cubicBezTo>
                  <a:cubicBezTo>
                    <a:pt x="2033" y="477"/>
                    <a:pt x="2033" y="477"/>
                    <a:pt x="2033" y="477"/>
                  </a:cubicBezTo>
                  <a:cubicBezTo>
                    <a:pt x="1577" y="477"/>
                    <a:pt x="1577" y="477"/>
                    <a:pt x="1577" y="477"/>
                  </a:cubicBezTo>
                  <a:cubicBezTo>
                    <a:pt x="1577" y="69"/>
                    <a:pt x="1577" y="69"/>
                    <a:pt x="1577" y="69"/>
                  </a:cubicBezTo>
                  <a:cubicBezTo>
                    <a:pt x="784" y="123"/>
                    <a:pt x="262" y="225"/>
                    <a:pt x="262" y="225"/>
                  </a:cubicBezTo>
                  <a:cubicBezTo>
                    <a:pt x="262" y="225"/>
                    <a:pt x="174" y="298"/>
                    <a:pt x="163" y="306"/>
                  </a:cubicBezTo>
                  <a:cubicBezTo>
                    <a:pt x="64" y="372"/>
                    <a:pt x="165" y="397"/>
                    <a:pt x="232" y="430"/>
                  </a:cubicBezTo>
                  <a:cubicBezTo>
                    <a:pt x="258" y="443"/>
                    <a:pt x="260" y="450"/>
                    <a:pt x="250" y="477"/>
                  </a:cubicBezTo>
                  <a:cubicBezTo>
                    <a:pt x="243" y="498"/>
                    <a:pt x="182" y="510"/>
                    <a:pt x="194" y="547"/>
                  </a:cubicBezTo>
                  <a:cubicBezTo>
                    <a:pt x="218" y="624"/>
                    <a:pt x="329" y="550"/>
                    <a:pt x="322" y="652"/>
                  </a:cubicBezTo>
                  <a:cubicBezTo>
                    <a:pt x="314" y="771"/>
                    <a:pt x="48" y="703"/>
                    <a:pt x="21" y="814"/>
                  </a:cubicBezTo>
                  <a:cubicBezTo>
                    <a:pt x="0" y="902"/>
                    <a:pt x="119" y="821"/>
                    <a:pt x="118" y="990"/>
                  </a:cubicBezTo>
                  <a:cubicBezTo>
                    <a:pt x="116" y="1157"/>
                    <a:pt x="239" y="1325"/>
                    <a:pt x="583" y="1410"/>
                  </a:cubicBezTo>
                  <a:cubicBezTo>
                    <a:pt x="665" y="1430"/>
                    <a:pt x="1048" y="1424"/>
                    <a:pt x="851" y="1538"/>
                  </a:cubicBezTo>
                  <a:cubicBezTo>
                    <a:pt x="827" y="1551"/>
                    <a:pt x="748" y="1549"/>
                    <a:pt x="722" y="1552"/>
                  </a:cubicBezTo>
                  <a:cubicBezTo>
                    <a:pt x="684" y="1556"/>
                    <a:pt x="597" y="1552"/>
                    <a:pt x="573" y="1587"/>
                  </a:cubicBezTo>
                  <a:cubicBezTo>
                    <a:pt x="536" y="1640"/>
                    <a:pt x="615" y="1639"/>
                    <a:pt x="603" y="1688"/>
                  </a:cubicBezTo>
                  <a:cubicBezTo>
                    <a:pt x="558" y="1694"/>
                    <a:pt x="462" y="1693"/>
                    <a:pt x="504" y="1769"/>
                  </a:cubicBezTo>
                  <a:cubicBezTo>
                    <a:pt x="526" y="1808"/>
                    <a:pt x="597" y="1829"/>
                    <a:pt x="637" y="1827"/>
                  </a:cubicBezTo>
                  <a:cubicBezTo>
                    <a:pt x="851" y="1815"/>
                    <a:pt x="821" y="1834"/>
                    <a:pt x="888" y="1841"/>
                  </a:cubicBezTo>
                  <a:cubicBezTo>
                    <a:pt x="769" y="1865"/>
                    <a:pt x="660" y="1989"/>
                    <a:pt x="1110" y="1977"/>
                  </a:cubicBezTo>
                  <a:cubicBezTo>
                    <a:pt x="1120" y="2045"/>
                    <a:pt x="1242" y="2038"/>
                    <a:pt x="1283" y="2029"/>
                  </a:cubicBezTo>
                  <a:cubicBezTo>
                    <a:pt x="4087" y="1408"/>
                    <a:pt x="5299" y="1673"/>
                    <a:pt x="5307" y="1500"/>
                  </a:cubicBezTo>
                  <a:cubicBezTo>
                    <a:pt x="5268" y="1416"/>
                    <a:pt x="4873" y="1425"/>
                    <a:pt x="4807" y="1422"/>
                  </a:cubicBezTo>
                  <a:cubicBezTo>
                    <a:pt x="4551" y="1410"/>
                    <a:pt x="4006" y="1437"/>
                    <a:pt x="4037" y="1371"/>
                  </a:cubicBezTo>
                  <a:cubicBezTo>
                    <a:pt x="4051" y="1218"/>
                    <a:pt x="6893" y="1256"/>
                    <a:pt x="6560" y="1351"/>
                  </a:cubicBezTo>
                  <a:cubicBezTo>
                    <a:pt x="6545" y="1355"/>
                    <a:pt x="6345" y="1389"/>
                    <a:pt x="6321" y="1402"/>
                  </a:cubicBezTo>
                  <a:cubicBezTo>
                    <a:pt x="6166" y="1484"/>
                    <a:pt x="6756" y="1500"/>
                    <a:pt x="6817" y="1506"/>
                  </a:cubicBezTo>
                  <a:cubicBezTo>
                    <a:pt x="6888" y="1512"/>
                    <a:pt x="7064" y="1507"/>
                    <a:pt x="7033" y="1583"/>
                  </a:cubicBezTo>
                  <a:cubicBezTo>
                    <a:pt x="7023" y="1607"/>
                    <a:pt x="6811" y="1581"/>
                    <a:pt x="6820" y="1615"/>
                  </a:cubicBezTo>
                  <a:cubicBezTo>
                    <a:pt x="6828" y="1643"/>
                    <a:pt x="6947" y="1628"/>
                    <a:pt x="6959" y="1647"/>
                  </a:cubicBezTo>
                  <a:cubicBezTo>
                    <a:pt x="7045" y="1782"/>
                    <a:pt x="5914" y="1715"/>
                    <a:pt x="5330" y="1728"/>
                  </a:cubicBezTo>
                  <a:cubicBezTo>
                    <a:pt x="5158" y="1731"/>
                    <a:pt x="4823" y="1750"/>
                    <a:pt x="4648" y="1774"/>
                  </a:cubicBezTo>
                  <a:cubicBezTo>
                    <a:pt x="4353" y="1814"/>
                    <a:pt x="4605" y="1883"/>
                    <a:pt x="5065" y="1925"/>
                  </a:cubicBezTo>
                  <a:cubicBezTo>
                    <a:pt x="5311" y="1948"/>
                    <a:pt x="6578" y="2050"/>
                    <a:pt x="7653" y="2191"/>
                  </a:cubicBezTo>
                  <a:cubicBezTo>
                    <a:pt x="7976" y="2249"/>
                    <a:pt x="8073" y="2091"/>
                    <a:pt x="8000" y="2048"/>
                  </a:cubicBezTo>
                  <a:cubicBezTo>
                    <a:pt x="7959" y="2023"/>
                    <a:pt x="8136" y="1934"/>
                    <a:pt x="7938" y="1849"/>
                  </a:cubicBezTo>
                  <a:cubicBezTo>
                    <a:pt x="7812" y="1795"/>
                    <a:pt x="7916" y="1774"/>
                    <a:pt x="7924" y="1776"/>
                  </a:cubicBezTo>
                  <a:cubicBezTo>
                    <a:pt x="7942" y="1782"/>
                    <a:pt x="8198" y="1843"/>
                    <a:pt x="8103" y="1757"/>
                  </a:cubicBezTo>
                  <a:cubicBezTo>
                    <a:pt x="8042" y="1701"/>
                    <a:pt x="8145" y="1734"/>
                    <a:pt x="8163" y="1732"/>
                  </a:cubicBezTo>
                  <a:cubicBezTo>
                    <a:pt x="8402" y="1714"/>
                    <a:pt x="8346" y="1624"/>
                    <a:pt x="8361" y="1639"/>
                  </a:cubicBezTo>
                  <a:cubicBezTo>
                    <a:pt x="8290" y="1569"/>
                    <a:pt x="8482" y="1519"/>
                    <a:pt x="8438" y="1363"/>
                  </a:cubicBezTo>
                  <a:cubicBezTo>
                    <a:pt x="8425" y="1318"/>
                    <a:pt x="8151" y="1327"/>
                    <a:pt x="8331" y="1289"/>
                  </a:cubicBezTo>
                  <a:cubicBezTo>
                    <a:pt x="8351" y="1285"/>
                    <a:pt x="8602" y="1292"/>
                    <a:pt x="8370" y="1155"/>
                  </a:cubicBezTo>
                  <a:cubicBezTo>
                    <a:pt x="8316" y="1124"/>
                    <a:pt x="8265" y="1122"/>
                    <a:pt x="8188" y="1105"/>
                  </a:cubicBezTo>
                  <a:cubicBezTo>
                    <a:pt x="8016" y="1066"/>
                    <a:pt x="8145" y="979"/>
                    <a:pt x="8230" y="994"/>
                  </a:cubicBezTo>
                  <a:cubicBezTo>
                    <a:pt x="8335" y="1011"/>
                    <a:pt x="8440" y="942"/>
                    <a:pt x="8422" y="840"/>
                  </a:cubicBezTo>
                  <a:cubicBezTo>
                    <a:pt x="8400" y="701"/>
                    <a:pt x="8353" y="504"/>
                    <a:pt x="8495" y="477"/>
                  </a:cubicBez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Freeform 38"/>
            <p:cNvSpPr>
              <a:spLocks/>
            </p:cNvSpPr>
            <p:nvPr/>
          </p:nvSpPr>
          <p:spPr bwMode="auto">
            <a:xfrm>
              <a:off x="750888" y="7346950"/>
              <a:ext cx="976313" cy="865188"/>
            </a:xfrm>
            <a:custGeom>
              <a:avLst/>
              <a:gdLst>
                <a:gd name="T0" fmla="*/ 0 w 615"/>
                <a:gd name="T1" fmla="*/ 0 h 545"/>
                <a:gd name="T2" fmla="*/ 0 w 615"/>
                <a:gd name="T3" fmla="*/ 545 h 545"/>
                <a:gd name="T4" fmla="*/ 203 w 615"/>
                <a:gd name="T5" fmla="*/ 545 h 545"/>
                <a:gd name="T6" fmla="*/ 203 w 615"/>
                <a:gd name="T7" fmla="*/ 205 h 545"/>
                <a:gd name="T8" fmla="*/ 411 w 615"/>
                <a:gd name="T9" fmla="*/ 205 h 545"/>
                <a:gd name="T10" fmla="*/ 411 w 615"/>
                <a:gd name="T11" fmla="*/ 545 h 545"/>
                <a:gd name="T12" fmla="*/ 615 w 615"/>
                <a:gd name="T13" fmla="*/ 545 h 545"/>
                <a:gd name="T14" fmla="*/ 615 w 615"/>
                <a:gd name="T15" fmla="*/ 0 h 545"/>
                <a:gd name="T16" fmla="*/ 0 w 615"/>
                <a:gd name="T17" fmla="*/ 0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5" h="545">
                  <a:moveTo>
                    <a:pt x="0" y="0"/>
                  </a:moveTo>
                  <a:lnTo>
                    <a:pt x="0" y="545"/>
                  </a:lnTo>
                  <a:lnTo>
                    <a:pt x="203" y="545"/>
                  </a:lnTo>
                  <a:lnTo>
                    <a:pt x="203" y="205"/>
                  </a:lnTo>
                  <a:lnTo>
                    <a:pt x="411" y="205"/>
                  </a:lnTo>
                  <a:lnTo>
                    <a:pt x="411" y="545"/>
                  </a:lnTo>
                  <a:lnTo>
                    <a:pt x="615" y="545"/>
                  </a:lnTo>
                  <a:lnTo>
                    <a:pt x="615"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56488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rtner grijs">
    <p:spTree>
      <p:nvGrpSpPr>
        <p:cNvPr id="1" name=""/>
        <p:cNvGrpSpPr/>
        <p:nvPr/>
      </p:nvGrpSpPr>
      <p:grpSpPr>
        <a:xfrm>
          <a:off x="0" y="0"/>
          <a:ext cx="0" cy="0"/>
          <a:chOff x="0" y="0"/>
          <a:chExt cx="0" cy="0"/>
        </a:xfrm>
      </p:grpSpPr>
      <p:sp>
        <p:nvSpPr>
          <p:cNvPr id="8" name="Rechthoek 7"/>
          <p:cNvSpPr/>
          <p:nvPr userDrawn="1"/>
        </p:nvSpPr>
        <p:spPr>
          <a:xfrm>
            <a:off x="1080000" y="1079500"/>
            <a:ext cx="28080000" cy="63134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ctrTitle"/>
          </p:nvPr>
        </p:nvSpPr>
        <p:spPr>
          <a:xfrm>
            <a:off x="1080001" y="1800000"/>
            <a:ext cx="28080788" cy="3026980"/>
          </a:xfrm>
          <a:prstGeom prst="rect">
            <a:avLst/>
          </a:prstGeom>
        </p:spPr>
        <p:txBody>
          <a:bodyPr lIns="540000" tIns="0" rIns="540000" bIns="0" anchor="t" anchorCtr="0">
            <a:noAutofit/>
          </a:bodyPr>
          <a:lstStyle>
            <a:lvl1pPr algn="l">
              <a:lnSpc>
                <a:spcPts val="10500"/>
              </a:lnSpc>
              <a:defRPr sz="8800">
                <a:solidFill>
                  <a:schemeClr val="accent6"/>
                </a:solidFill>
                <a:latin typeface="+mn-lt"/>
              </a:defRPr>
            </a:lvl1pPr>
          </a:lstStyle>
          <a:p>
            <a:r>
              <a:rPr lang="nl-NL" dirty="0"/>
              <a:t>Klik om de stijl te bewerken</a:t>
            </a:r>
          </a:p>
        </p:txBody>
      </p:sp>
      <p:sp>
        <p:nvSpPr>
          <p:cNvPr id="3" name="Ondertitel 2"/>
          <p:cNvSpPr>
            <a:spLocks noGrp="1"/>
          </p:cNvSpPr>
          <p:nvPr>
            <p:ph type="subTitle" idx="1"/>
          </p:nvPr>
        </p:nvSpPr>
        <p:spPr>
          <a:xfrm>
            <a:off x="1080000" y="5004000"/>
            <a:ext cx="28082875" cy="1276350"/>
          </a:xfrm>
          <a:prstGeom prst="rect">
            <a:avLst/>
          </a:prstGeom>
        </p:spPr>
        <p:txBody>
          <a:bodyPr lIns="540000" tIns="0" rIns="540000" bIns="0" anchor="b" anchorCtr="0">
            <a:noAutofit/>
          </a:bodyPr>
          <a:lstStyle>
            <a:lvl1pPr marL="0" indent="0" algn="l">
              <a:lnSpc>
                <a:spcPts val="4200"/>
              </a:lnSpc>
              <a:spcBef>
                <a:spcPts val="0"/>
              </a:spcBef>
              <a:buNone/>
              <a:defRPr sz="3000">
                <a:solidFill>
                  <a:schemeClr val="accent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p>
        </p:txBody>
      </p:sp>
      <p:cxnSp>
        <p:nvCxnSpPr>
          <p:cNvPr id="5" name="Rechte verbindingslijn 4"/>
          <p:cNvCxnSpPr/>
          <p:nvPr userDrawn="1"/>
        </p:nvCxnSpPr>
        <p:spPr>
          <a:xfrm>
            <a:off x="1080000" y="9792000"/>
            <a:ext cx="28080000"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AutoShape 3"/>
          <p:cNvSpPr>
            <a:spLocks noChangeAspect="1" noChangeArrowheads="1" noTextEdit="1"/>
          </p:cNvSpPr>
          <p:nvPr userDrawn="1"/>
        </p:nvSpPr>
        <p:spPr bwMode="auto">
          <a:xfrm>
            <a:off x="685800" y="8128000"/>
            <a:ext cx="7840663"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nvGrpSpPr>
          <p:cNvPr id="43" name="Groep 42"/>
          <p:cNvGrpSpPr>
            <a:grpSpLocks noChangeAspect="1"/>
          </p:cNvGrpSpPr>
          <p:nvPr userDrawn="1"/>
        </p:nvGrpSpPr>
        <p:grpSpPr>
          <a:xfrm>
            <a:off x="1072391" y="8437398"/>
            <a:ext cx="5610404" cy="1080000"/>
            <a:chOff x="366713" y="7346950"/>
            <a:chExt cx="6432550" cy="1233488"/>
          </a:xfrm>
        </p:grpSpPr>
        <p:sp>
          <p:nvSpPr>
            <p:cNvPr id="44" name="Freeform 6"/>
            <p:cNvSpPr>
              <a:spLocks/>
            </p:cNvSpPr>
            <p:nvPr/>
          </p:nvSpPr>
          <p:spPr bwMode="auto">
            <a:xfrm>
              <a:off x="2311400" y="7464425"/>
              <a:ext cx="481013" cy="312738"/>
            </a:xfrm>
            <a:custGeom>
              <a:avLst/>
              <a:gdLst>
                <a:gd name="T0" fmla="*/ 2310 w 2310"/>
                <a:gd name="T1" fmla="*/ 0 h 1505"/>
                <a:gd name="T2" fmla="*/ 1762 w 2310"/>
                <a:gd name="T3" fmla="*/ 1505 h 1505"/>
                <a:gd name="T4" fmla="*/ 1545 w 2310"/>
                <a:gd name="T5" fmla="*/ 1505 h 1505"/>
                <a:gd name="T6" fmla="*/ 1154 w 2310"/>
                <a:gd name="T7" fmla="*/ 437 h 1505"/>
                <a:gd name="T8" fmla="*/ 763 w 2310"/>
                <a:gd name="T9" fmla="*/ 1505 h 1505"/>
                <a:gd name="T10" fmla="*/ 548 w 2310"/>
                <a:gd name="T11" fmla="*/ 1505 h 1505"/>
                <a:gd name="T12" fmla="*/ 0 w 2310"/>
                <a:gd name="T13" fmla="*/ 0 h 1505"/>
                <a:gd name="T14" fmla="*/ 293 w 2310"/>
                <a:gd name="T15" fmla="*/ 0 h 1505"/>
                <a:gd name="T16" fmla="*/ 656 w 2310"/>
                <a:gd name="T17" fmla="*/ 993 h 1505"/>
                <a:gd name="T18" fmla="*/ 1020 w 2310"/>
                <a:gd name="T19" fmla="*/ 0 h 1505"/>
                <a:gd name="T20" fmla="*/ 1290 w 2310"/>
                <a:gd name="T21" fmla="*/ 0 h 1505"/>
                <a:gd name="T22" fmla="*/ 1653 w 2310"/>
                <a:gd name="T23" fmla="*/ 993 h 1505"/>
                <a:gd name="T24" fmla="*/ 2017 w 2310"/>
                <a:gd name="T25" fmla="*/ 0 h 1505"/>
                <a:gd name="T26" fmla="*/ 2310 w 2310"/>
                <a:gd name="T27" fmla="*/ 0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10" h="1505">
                  <a:moveTo>
                    <a:pt x="2310" y="0"/>
                  </a:moveTo>
                  <a:cubicBezTo>
                    <a:pt x="1762" y="1505"/>
                    <a:pt x="1762" y="1505"/>
                    <a:pt x="1762" y="1505"/>
                  </a:cubicBezTo>
                  <a:cubicBezTo>
                    <a:pt x="1545" y="1505"/>
                    <a:pt x="1545" y="1505"/>
                    <a:pt x="1545" y="1505"/>
                  </a:cubicBezTo>
                  <a:cubicBezTo>
                    <a:pt x="1154" y="437"/>
                    <a:pt x="1154" y="437"/>
                    <a:pt x="1154" y="437"/>
                  </a:cubicBezTo>
                  <a:cubicBezTo>
                    <a:pt x="1026" y="788"/>
                    <a:pt x="888" y="1156"/>
                    <a:pt x="763" y="1505"/>
                  </a:cubicBezTo>
                  <a:cubicBezTo>
                    <a:pt x="548" y="1505"/>
                    <a:pt x="548" y="1505"/>
                    <a:pt x="548" y="1505"/>
                  </a:cubicBezTo>
                  <a:cubicBezTo>
                    <a:pt x="0" y="0"/>
                    <a:pt x="0" y="0"/>
                    <a:pt x="0" y="0"/>
                  </a:cubicBezTo>
                  <a:cubicBezTo>
                    <a:pt x="293" y="0"/>
                    <a:pt x="293" y="0"/>
                    <a:pt x="293" y="0"/>
                  </a:cubicBezTo>
                  <a:cubicBezTo>
                    <a:pt x="656" y="993"/>
                    <a:pt x="656" y="993"/>
                    <a:pt x="656" y="993"/>
                  </a:cubicBezTo>
                  <a:cubicBezTo>
                    <a:pt x="1020" y="0"/>
                    <a:pt x="1020" y="0"/>
                    <a:pt x="1020" y="0"/>
                  </a:cubicBezTo>
                  <a:cubicBezTo>
                    <a:pt x="1290" y="0"/>
                    <a:pt x="1290" y="0"/>
                    <a:pt x="1290" y="0"/>
                  </a:cubicBezTo>
                  <a:cubicBezTo>
                    <a:pt x="1653" y="993"/>
                    <a:pt x="1653" y="993"/>
                    <a:pt x="1653" y="993"/>
                  </a:cubicBezTo>
                  <a:cubicBezTo>
                    <a:pt x="2017" y="0"/>
                    <a:pt x="2017" y="0"/>
                    <a:pt x="2017" y="0"/>
                  </a:cubicBezTo>
                  <a:lnTo>
                    <a:pt x="231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7"/>
            <p:cNvSpPr>
              <a:spLocks/>
            </p:cNvSpPr>
            <p:nvPr/>
          </p:nvSpPr>
          <p:spPr bwMode="auto">
            <a:xfrm>
              <a:off x="3384550" y="7464425"/>
              <a:ext cx="312738" cy="312738"/>
            </a:xfrm>
            <a:custGeom>
              <a:avLst/>
              <a:gdLst>
                <a:gd name="T0" fmla="*/ 1504 w 1504"/>
                <a:gd name="T1" fmla="*/ 408 h 1505"/>
                <a:gd name="T2" fmla="*/ 1226 w 1504"/>
                <a:gd name="T3" fmla="*/ 408 h 1505"/>
                <a:gd name="T4" fmla="*/ 1226 w 1504"/>
                <a:gd name="T5" fmla="*/ 291 h 1505"/>
                <a:gd name="T6" fmla="*/ 1212 w 1504"/>
                <a:gd name="T7" fmla="*/ 276 h 1505"/>
                <a:gd name="T8" fmla="*/ 290 w 1504"/>
                <a:gd name="T9" fmla="*/ 276 h 1505"/>
                <a:gd name="T10" fmla="*/ 275 w 1504"/>
                <a:gd name="T11" fmla="*/ 291 h 1505"/>
                <a:gd name="T12" fmla="*/ 275 w 1504"/>
                <a:gd name="T13" fmla="*/ 1215 h 1505"/>
                <a:gd name="T14" fmla="*/ 290 w 1504"/>
                <a:gd name="T15" fmla="*/ 1229 h 1505"/>
                <a:gd name="T16" fmla="*/ 1212 w 1504"/>
                <a:gd name="T17" fmla="*/ 1229 h 1505"/>
                <a:gd name="T18" fmla="*/ 1226 w 1504"/>
                <a:gd name="T19" fmla="*/ 1215 h 1505"/>
                <a:gd name="T20" fmla="*/ 1226 w 1504"/>
                <a:gd name="T21" fmla="*/ 931 h 1505"/>
                <a:gd name="T22" fmla="*/ 886 w 1504"/>
                <a:gd name="T23" fmla="*/ 931 h 1505"/>
                <a:gd name="T24" fmla="*/ 886 w 1504"/>
                <a:gd name="T25" fmla="*/ 655 h 1505"/>
                <a:gd name="T26" fmla="*/ 1504 w 1504"/>
                <a:gd name="T27" fmla="*/ 655 h 1505"/>
                <a:gd name="T28" fmla="*/ 1504 w 1504"/>
                <a:gd name="T29" fmla="*/ 1215 h 1505"/>
                <a:gd name="T30" fmla="*/ 1212 w 1504"/>
                <a:gd name="T31" fmla="*/ 1505 h 1505"/>
                <a:gd name="T32" fmla="*/ 290 w 1504"/>
                <a:gd name="T33" fmla="*/ 1505 h 1505"/>
                <a:gd name="T34" fmla="*/ 0 w 1504"/>
                <a:gd name="T35" fmla="*/ 1215 h 1505"/>
                <a:gd name="T36" fmla="*/ 0 w 1504"/>
                <a:gd name="T37" fmla="*/ 291 h 1505"/>
                <a:gd name="T38" fmla="*/ 290 w 1504"/>
                <a:gd name="T39" fmla="*/ 0 h 1505"/>
                <a:gd name="T40" fmla="*/ 1212 w 1504"/>
                <a:gd name="T41" fmla="*/ 0 h 1505"/>
                <a:gd name="T42" fmla="*/ 1504 w 1504"/>
                <a:gd name="T43" fmla="*/ 291 h 1505"/>
                <a:gd name="T44" fmla="*/ 1504 w 1504"/>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4" h="1505">
                  <a:moveTo>
                    <a:pt x="1504" y="408"/>
                  </a:moveTo>
                  <a:cubicBezTo>
                    <a:pt x="1226" y="408"/>
                    <a:pt x="1226" y="408"/>
                    <a:pt x="1226" y="408"/>
                  </a:cubicBezTo>
                  <a:cubicBezTo>
                    <a:pt x="1226" y="291"/>
                    <a:pt x="1226" y="291"/>
                    <a:pt x="1226" y="291"/>
                  </a:cubicBezTo>
                  <a:cubicBezTo>
                    <a:pt x="1226" y="282"/>
                    <a:pt x="1220" y="276"/>
                    <a:pt x="1212" y="276"/>
                  </a:cubicBezTo>
                  <a:cubicBezTo>
                    <a:pt x="290" y="276"/>
                    <a:pt x="290" y="276"/>
                    <a:pt x="290" y="276"/>
                  </a:cubicBezTo>
                  <a:cubicBezTo>
                    <a:pt x="282" y="276"/>
                    <a:pt x="275" y="282"/>
                    <a:pt x="275" y="291"/>
                  </a:cubicBezTo>
                  <a:cubicBezTo>
                    <a:pt x="275" y="1215"/>
                    <a:pt x="275" y="1215"/>
                    <a:pt x="275" y="1215"/>
                  </a:cubicBezTo>
                  <a:cubicBezTo>
                    <a:pt x="275" y="1223"/>
                    <a:pt x="282" y="1229"/>
                    <a:pt x="290" y="1229"/>
                  </a:cubicBezTo>
                  <a:cubicBezTo>
                    <a:pt x="1212" y="1229"/>
                    <a:pt x="1212" y="1229"/>
                    <a:pt x="1212" y="1229"/>
                  </a:cubicBezTo>
                  <a:cubicBezTo>
                    <a:pt x="1220" y="1229"/>
                    <a:pt x="1226" y="1223"/>
                    <a:pt x="1226" y="1215"/>
                  </a:cubicBezTo>
                  <a:cubicBezTo>
                    <a:pt x="1226" y="931"/>
                    <a:pt x="1226" y="931"/>
                    <a:pt x="1226" y="931"/>
                  </a:cubicBezTo>
                  <a:cubicBezTo>
                    <a:pt x="886" y="931"/>
                    <a:pt x="886" y="931"/>
                    <a:pt x="886" y="931"/>
                  </a:cubicBezTo>
                  <a:cubicBezTo>
                    <a:pt x="886" y="655"/>
                    <a:pt x="886" y="655"/>
                    <a:pt x="886" y="655"/>
                  </a:cubicBezTo>
                  <a:cubicBezTo>
                    <a:pt x="1504" y="655"/>
                    <a:pt x="1504" y="655"/>
                    <a:pt x="1504" y="655"/>
                  </a:cubicBezTo>
                  <a:cubicBezTo>
                    <a:pt x="1504" y="1215"/>
                    <a:pt x="1504" y="1215"/>
                    <a:pt x="1504" y="1215"/>
                  </a:cubicBezTo>
                  <a:cubicBezTo>
                    <a:pt x="1504" y="1376"/>
                    <a:pt x="1373" y="1505"/>
                    <a:pt x="1212" y="1505"/>
                  </a:cubicBezTo>
                  <a:cubicBezTo>
                    <a:pt x="290" y="1505"/>
                    <a:pt x="290" y="1505"/>
                    <a:pt x="290" y="1505"/>
                  </a:cubicBezTo>
                  <a:cubicBezTo>
                    <a:pt x="129" y="1505"/>
                    <a:pt x="0" y="1376"/>
                    <a:pt x="0" y="1215"/>
                  </a:cubicBezTo>
                  <a:cubicBezTo>
                    <a:pt x="0" y="291"/>
                    <a:pt x="0" y="291"/>
                    <a:pt x="0" y="291"/>
                  </a:cubicBezTo>
                  <a:cubicBezTo>
                    <a:pt x="0" y="130"/>
                    <a:pt x="129" y="0"/>
                    <a:pt x="290" y="0"/>
                  </a:cubicBezTo>
                  <a:cubicBezTo>
                    <a:pt x="1212" y="0"/>
                    <a:pt x="1212" y="0"/>
                    <a:pt x="1212" y="0"/>
                  </a:cubicBezTo>
                  <a:cubicBezTo>
                    <a:pt x="1373" y="0"/>
                    <a:pt x="1504" y="130"/>
                    <a:pt x="1504" y="291"/>
                  </a:cubicBezTo>
                  <a:lnTo>
                    <a:pt x="1504" y="408"/>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8"/>
            <p:cNvSpPr>
              <a:spLocks/>
            </p:cNvSpPr>
            <p:nvPr/>
          </p:nvSpPr>
          <p:spPr bwMode="auto">
            <a:xfrm>
              <a:off x="3881438" y="7464425"/>
              <a:ext cx="287338" cy="312738"/>
            </a:xfrm>
            <a:custGeom>
              <a:avLst/>
              <a:gdLst>
                <a:gd name="T0" fmla="*/ 181 w 181"/>
                <a:gd name="T1" fmla="*/ 36 h 197"/>
                <a:gd name="T2" fmla="*/ 36 w 181"/>
                <a:gd name="T3" fmla="*/ 36 h 197"/>
                <a:gd name="T4" fmla="*/ 36 w 181"/>
                <a:gd name="T5" fmla="*/ 80 h 197"/>
                <a:gd name="T6" fmla="*/ 153 w 181"/>
                <a:gd name="T7" fmla="*/ 80 h 197"/>
                <a:gd name="T8" fmla="*/ 153 w 181"/>
                <a:gd name="T9" fmla="*/ 116 h 197"/>
                <a:gd name="T10" fmla="*/ 36 w 181"/>
                <a:gd name="T11" fmla="*/ 116 h 197"/>
                <a:gd name="T12" fmla="*/ 36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6" y="36"/>
                  </a:lnTo>
                  <a:lnTo>
                    <a:pt x="36" y="80"/>
                  </a:lnTo>
                  <a:lnTo>
                    <a:pt x="153" y="80"/>
                  </a:lnTo>
                  <a:lnTo>
                    <a:pt x="153" y="116"/>
                  </a:lnTo>
                  <a:lnTo>
                    <a:pt x="36" y="116"/>
                  </a:lnTo>
                  <a:lnTo>
                    <a:pt x="36" y="161"/>
                  </a:lnTo>
                  <a:lnTo>
                    <a:pt x="181" y="161"/>
                  </a:lnTo>
                  <a:lnTo>
                    <a:pt x="181" y="197"/>
                  </a:lnTo>
                  <a:lnTo>
                    <a:pt x="0" y="197"/>
                  </a:lnTo>
                  <a:lnTo>
                    <a:pt x="0" y="0"/>
                  </a:lnTo>
                  <a:lnTo>
                    <a:pt x="181" y="0"/>
                  </a:lnTo>
                  <a:lnTo>
                    <a:pt x="181" y="36"/>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9"/>
            <p:cNvSpPr>
              <a:spLocks/>
            </p:cNvSpPr>
            <p:nvPr/>
          </p:nvSpPr>
          <p:spPr bwMode="auto">
            <a:xfrm>
              <a:off x="4341813" y="7464425"/>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10"/>
            <p:cNvSpPr>
              <a:spLocks noChangeArrowheads="1"/>
            </p:cNvSpPr>
            <p:nvPr/>
          </p:nvSpPr>
          <p:spPr bwMode="auto">
            <a:xfrm>
              <a:off x="4822825" y="7464425"/>
              <a:ext cx="57150" cy="312738"/>
            </a:xfrm>
            <a:prstGeom prst="rect">
              <a:avLst/>
            </a:prstGeom>
            <a:solidFill>
              <a:srgbClr val="005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11"/>
            <p:cNvSpPr>
              <a:spLocks/>
            </p:cNvSpPr>
            <p:nvPr/>
          </p:nvSpPr>
          <p:spPr bwMode="auto">
            <a:xfrm>
              <a:off x="5057775" y="7464425"/>
              <a:ext cx="312738" cy="312738"/>
            </a:xfrm>
            <a:custGeom>
              <a:avLst/>
              <a:gdLst>
                <a:gd name="T0" fmla="*/ 160 w 197"/>
                <a:gd name="T1" fmla="*/ 0 h 197"/>
                <a:gd name="T2" fmla="*/ 197 w 197"/>
                <a:gd name="T3" fmla="*/ 0 h 197"/>
                <a:gd name="T4" fmla="*/ 197 w 197"/>
                <a:gd name="T5" fmla="*/ 197 h 197"/>
                <a:gd name="T6" fmla="*/ 157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0 w 197"/>
                <a:gd name="T19" fmla="*/ 144 h 197"/>
                <a:gd name="T20" fmla="*/ 160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0" y="0"/>
                  </a:moveTo>
                  <a:lnTo>
                    <a:pt x="197" y="0"/>
                  </a:lnTo>
                  <a:lnTo>
                    <a:pt x="197" y="197"/>
                  </a:lnTo>
                  <a:lnTo>
                    <a:pt x="157" y="197"/>
                  </a:lnTo>
                  <a:lnTo>
                    <a:pt x="36" y="52"/>
                  </a:lnTo>
                  <a:lnTo>
                    <a:pt x="36" y="197"/>
                  </a:lnTo>
                  <a:lnTo>
                    <a:pt x="0" y="197"/>
                  </a:lnTo>
                  <a:lnTo>
                    <a:pt x="0" y="0"/>
                  </a:lnTo>
                  <a:lnTo>
                    <a:pt x="39" y="0"/>
                  </a:lnTo>
                  <a:lnTo>
                    <a:pt x="160" y="144"/>
                  </a:lnTo>
                  <a:lnTo>
                    <a:pt x="160"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12"/>
            <p:cNvSpPr>
              <a:spLocks/>
            </p:cNvSpPr>
            <p:nvPr/>
          </p:nvSpPr>
          <p:spPr bwMode="auto">
            <a:xfrm>
              <a:off x="5540375" y="7464425"/>
              <a:ext cx="312738" cy="312738"/>
            </a:xfrm>
            <a:custGeom>
              <a:avLst/>
              <a:gdLst>
                <a:gd name="T0" fmla="*/ 1505 w 1505"/>
                <a:gd name="T1" fmla="*/ 408 h 1505"/>
                <a:gd name="T2" fmla="*/ 1227 w 1505"/>
                <a:gd name="T3" fmla="*/ 408 h 1505"/>
                <a:gd name="T4" fmla="*/ 1227 w 1505"/>
                <a:gd name="T5" fmla="*/ 291 h 1505"/>
                <a:gd name="T6" fmla="*/ 1212 w 1505"/>
                <a:gd name="T7" fmla="*/ 276 h 1505"/>
                <a:gd name="T8" fmla="*/ 290 w 1505"/>
                <a:gd name="T9" fmla="*/ 276 h 1505"/>
                <a:gd name="T10" fmla="*/ 276 w 1505"/>
                <a:gd name="T11" fmla="*/ 291 h 1505"/>
                <a:gd name="T12" fmla="*/ 276 w 1505"/>
                <a:gd name="T13" fmla="*/ 1215 h 1505"/>
                <a:gd name="T14" fmla="*/ 290 w 1505"/>
                <a:gd name="T15" fmla="*/ 1229 h 1505"/>
                <a:gd name="T16" fmla="*/ 1212 w 1505"/>
                <a:gd name="T17" fmla="*/ 1229 h 1505"/>
                <a:gd name="T18" fmla="*/ 1227 w 1505"/>
                <a:gd name="T19" fmla="*/ 1215 h 1505"/>
                <a:gd name="T20" fmla="*/ 1227 w 1505"/>
                <a:gd name="T21" fmla="*/ 931 h 1505"/>
                <a:gd name="T22" fmla="*/ 886 w 1505"/>
                <a:gd name="T23" fmla="*/ 931 h 1505"/>
                <a:gd name="T24" fmla="*/ 886 w 1505"/>
                <a:gd name="T25" fmla="*/ 655 h 1505"/>
                <a:gd name="T26" fmla="*/ 1505 w 1505"/>
                <a:gd name="T27" fmla="*/ 655 h 1505"/>
                <a:gd name="T28" fmla="*/ 1505 w 1505"/>
                <a:gd name="T29" fmla="*/ 1215 h 1505"/>
                <a:gd name="T30" fmla="*/ 1212 w 1505"/>
                <a:gd name="T31" fmla="*/ 1505 h 1505"/>
                <a:gd name="T32" fmla="*/ 290 w 1505"/>
                <a:gd name="T33" fmla="*/ 1505 h 1505"/>
                <a:gd name="T34" fmla="*/ 0 w 1505"/>
                <a:gd name="T35" fmla="*/ 1215 h 1505"/>
                <a:gd name="T36" fmla="*/ 0 w 1505"/>
                <a:gd name="T37" fmla="*/ 291 h 1505"/>
                <a:gd name="T38" fmla="*/ 290 w 1505"/>
                <a:gd name="T39" fmla="*/ 0 h 1505"/>
                <a:gd name="T40" fmla="*/ 1212 w 1505"/>
                <a:gd name="T41" fmla="*/ 0 h 1505"/>
                <a:gd name="T42" fmla="*/ 1505 w 1505"/>
                <a:gd name="T43" fmla="*/ 291 h 1505"/>
                <a:gd name="T44" fmla="*/ 1505 w 1505"/>
                <a:gd name="T45" fmla="*/ 408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5" h="1505">
                  <a:moveTo>
                    <a:pt x="1505" y="408"/>
                  </a:moveTo>
                  <a:cubicBezTo>
                    <a:pt x="1227" y="408"/>
                    <a:pt x="1227" y="408"/>
                    <a:pt x="1227" y="408"/>
                  </a:cubicBezTo>
                  <a:cubicBezTo>
                    <a:pt x="1227" y="291"/>
                    <a:pt x="1227" y="291"/>
                    <a:pt x="1227" y="291"/>
                  </a:cubicBezTo>
                  <a:cubicBezTo>
                    <a:pt x="1227" y="282"/>
                    <a:pt x="1221" y="276"/>
                    <a:pt x="1212" y="276"/>
                  </a:cubicBezTo>
                  <a:cubicBezTo>
                    <a:pt x="290" y="276"/>
                    <a:pt x="290" y="276"/>
                    <a:pt x="290" y="276"/>
                  </a:cubicBezTo>
                  <a:cubicBezTo>
                    <a:pt x="282" y="276"/>
                    <a:pt x="276" y="282"/>
                    <a:pt x="276" y="291"/>
                  </a:cubicBezTo>
                  <a:cubicBezTo>
                    <a:pt x="276" y="1215"/>
                    <a:pt x="276" y="1215"/>
                    <a:pt x="276" y="1215"/>
                  </a:cubicBezTo>
                  <a:cubicBezTo>
                    <a:pt x="276" y="1223"/>
                    <a:pt x="282" y="1229"/>
                    <a:pt x="290" y="1229"/>
                  </a:cubicBezTo>
                  <a:cubicBezTo>
                    <a:pt x="1212" y="1229"/>
                    <a:pt x="1212" y="1229"/>
                    <a:pt x="1212" y="1229"/>
                  </a:cubicBezTo>
                  <a:cubicBezTo>
                    <a:pt x="1221" y="1229"/>
                    <a:pt x="1227" y="1223"/>
                    <a:pt x="1227" y="1215"/>
                  </a:cubicBezTo>
                  <a:cubicBezTo>
                    <a:pt x="1227" y="931"/>
                    <a:pt x="1227" y="931"/>
                    <a:pt x="1227" y="931"/>
                  </a:cubicBezTo>
                  <a:cubicBezTo>
                    <a:pt x="886" y="931"/>
                    <a:pt x="886" y="931"/>
                    <a:pt x="886" y="931"/>
                  </a:cubicBezTo>
                  <a:cubicBezTo>
                    <a:pt x="886" y="655"/>
                    <a:pt x="886" y="655"/>
                    <a:pt x="886" y="655"/>
                  </a:cubicBezTo>
                  <a:cubicBezTo>
                    <a:pt x="1505" y="655"/>
                    <a:pt x="1505" y="655"/>
                    <a:pt x="1505" y="655"/>
                  </a:cubicBezTo>
                  <a:cubicBezTo>
                    <a:pt x="1505" y="1215"/>
                    <a:pt x="1505" y="1215"/>
                    <a:pt x="1505" y="1215"/>
                  </a:cubicBezTo>
                  <a:cubicBezTo>
                    <a:pt x="1505" y="1376"/>
                    <a:pt x="1373" y="1505"/>
                    <a:pt x="1212" y="1505"/>
                  </a:cubicBezTo>
                  <a:cubicBezTo>
                    <a:pt x="290" y="1505"/>
                    <a:pt x="290" y="1505"/>
                    <a:pt x="290" y="1505"/>
                  </a:cubicBezTo>
                  <a:cubicBezTo>
                    <a:pt x="130" y="1505"/>
                    <a:pt x="0" y="1376"/>
                    <a:pt x="0" y="1215"/>
                  </a:cubicBezTo>
                  <a:cubicBezTo>
                    <a:pt x="0" y="291"/>
                    <a:pt x="0" y="291"/>
                    <a:pt x="0" y="291"/>
                  </a:cubicBezTo>
                  <a:cubicBezTo>
                    <a:pt x="0" y="130"/>
                    <a:pt x="130" y="0"/>
                    <a:pt x="290" y="0"/>
                  </a:cubicBezTo>
                  <a:cubicBezTo>
                    <a:pt x="1212" y="0"/>
                    <a:pt x="1212" y="0"/>
                    <a:pt x="1212" y="0"/>
                  </a:cubicBezTo>
                  <a:cubicBezTo>
                    <a:pt x="1373" y="0"/>
                    <a:pt x="1505" y="130"/>
                    <a:pt x="1505" y="291"/>
                  </a:cubicBezTo>
                  <a:lnTo>
                    <a:pt x="1505" y="408"/>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Freeform 13"/>
            <p:cNvSpPr>
              <a:spLocks/>
            </p:cNvSpPr>
            <p:nvPr/>
          </p:nvSpPr>
          <p:spPr bwMode="auto">
            <a:xfrm>
              <a:off x="6030913" y="7464425"/>
              <a:ext cx="287338" cy="312738"/>
            </a:xfrm>
            <a:custGeom>
              <a:avLst/>
              <a:gdLst>
                <a:gd name="T0" fmla="*/ 181 w 181"/>
                <a:gd name="T1" fmla="*/ 36 h 197"/>
                <a:gd name="T2" fmla="*/ 37 w 181"/>
                <a:gd name="T3" fmla="*/ 36 h 197"/>
                <a:gd name="T4" fmla="*/ 37 w 181"/>
                <a:gd name="T5" fmla="*/ 80 h 197"/>
                <a:gd name="T6" fmla="*/ 153 w 181"/>
                <a:gd name="T7" fmla="*/ 80 h 197"/>
                <a:gd name="T8" fmla="*/ 153 w 181"/>
                <a:gd name="T9" fmla="*/ 116 h 197"/>
                <a:gd name="T10" fmla="*/ 37 w 181"/>
                <a:gd name="T11" fmla="*/ 116 h 197"/>
                <a:gd name="T12" fmla="*/ 37 w 181"/>
                <a:gd name="T13" fmla="*/ 161 h 197"/>
                <a:gd name="T14" fmla="*/ 181 w 181"/>
                <a:gd name="T15" fmla="*/ 161 h 197"/>
                <a:gd name="T16" fmla="*/ 181 w 181"/>
                <a:gd name="T17" fmla="*/ 197 h 197"/>
                <a:gd name="T18" fmla="*/ 0 w 181"/>
                <a:gd name="T19" fmla="*/ 197 h 197"/>
                <a:gd name="T20" fmla="*/ 0 w 181"/>
                <a:gd name="T21" fmla="*/ 0 h 197"/>
                <a:gd name="T22" fmla="*/ 181 w 181"/>
                <a:gd name="T23" fmla="*/ 0 h 197"/>
                <a:gd name="T24" fmla="*/ 181 w 181"/>
                <a:gd name="T25" fmla="*/ 3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97">
                  <a:moveTo>
                    <a:pt x="181" y="36"/>
                  </a:moveTo>
                  <a:lnTo>
                    <a:pt x="37" y="36"/>
                  </a:lnTo>
                  <a:lnTo>
                    <a:pt x="37" y="80"/>
                  </a:lnTo>
                  <a:lnTo>
                    <a:pt x="153" y="80"/>
                  </a:lnTo>
                  <a:lnTo>
                    <a:pt x="153" y="116"/>
                  </a:lnTo>
                  <a:lnTo>
                    <a:pt x="37" y="116"/>
                  </a:lnTo>
                  <a:lnTo>
                    <a:pt x="37" y="161"/>
                  </a:lnTo>
                  <a:lnTo>
                    <a:pt x="181" y="161"/>
                  </a:lnTo>
                  <a:lnTo>
                    <a:pt x="181" y="197"/>
                  </a:lnTo>
                  <a:lnTo>
                    <a:pt x="0" y="197"/>
                  </a:lnTo>
                  <a:lnTo>
                    <a:pt x="0" y="0"/>
                  </a:lnTo>
                  <a:lnTo>
                    <a:pt x="181" y="0"/>
                  </a:lnTo>
                  <a:lnTo>
                    <a:pt x="181" y="36"/>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14"/>
            <p:cNvSpPr>
              <a:spLocks/>
            </p:cNvSpPr>
            <p:nvPr/>
          </p:nvSpPr>
          <p:spPr bwMode="auto">
            <a:xfrm>
              <a:off x="6486525" y="7464425"/>
              <a:ext cx="312738" cy="312738"/>
            </a:xfrm>
            <a:custGeom>
              <a:avLst/>
              <a:gdLst>
                <a:gd name="T0" fmla="*/ 161 w 197"/>
                <a:gd name="T1" fmla="*/ 0 h 197"/>
                <a:gd name="T2" fmla="*/ 197 w 197"/>
                <a:gd name="T3" fmla="*/ 0 h 197"/>
                <a:gd name="T4" fmla="*/ 197 w 197"/>
                <a:gd name="T5" fmla="*/ 197 h 197"/>
                <a:gd name="T6" fmla="*/ 158 w 197"/>
                <a:gd name="T7" fmla="*/ 197 h 197"/>
                <a:gd name="T8" fmla="*/ 36 w 197"/>
                <a:gd name="T9" fmla="*/ 52 h 197"/>
                <a:gd name="T10" fmla="*/ 36 w 197"/>
                <a:gd name="T11" fmla="*/ 197 h 197"/>
                <a:gd name="T12" fmla="*/ 0 w 197"/>
                <a:gd name="T13" fmla="*/ 197 h 197"/>
                <a:gd name="T14" fmla="*/ 0 w 197"/>
                <a:gd name="T15" fmla="*/ 0 h 197"/>
                <a:gd name="T16" fmla="*/ 39 w 197"/>
                <a:gd name="T17" fmla="*/ 0 h 197"/>
                <a:gd name="T18" fmla="*/ 161 w 197"/>
                <a:gd name="T19" fmla="*/ 144 h 197"/>
                <a:gd name="T20" fmla="*/ 161 w 197"/>
                <a:gd name="T21"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97">
                  <a:moveTo>
                    <a:pt x="161" y="0"/>
                  </a:moveTo>
                  <a:lnTo>
                    <a:pt x="197" y="0"/>
                  </a:lnTo>
                  <a:lnTo>
                    <a:pt x="197" y="197"/>
                  </a:lnTo>
                  <a:lnTo>
                    <a:pt x="158" y="197"/>
                  </a:lnTo>
                  <a:lnTo>
                    <a:pt x="36" y="52"/>
                  </a:lnTo>
                  <a:lnTo>
                    <a:pt x="36" y="197"/>
                  </a:lnTo>
                  <a:lnTo>
                    <a:pt x="0" y="197"/>
                  </a:lnTo>
                  <a:lnTo>
                    <a:pt x="0" y="0"/>
                  </a:lnTo>
                  <a:lnTo>
                    <a:pt x="39" y="0"/>
                  </a:lnTo>
                  <a:lnTo>
                    <a:pt x="161" y="144"/>
                  </a:lnTo>
                  <a:lnTo>
                    <a:pt x="161" y="0"/>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Freeform 15"/>
            <p:cNvSpPr>
              <a:spLocks noEditPoints="1"/>
            </p:cNvSpPr>
            <p:nvPr/>
          </p:nvSpPr>
          <p:spPr bwMode="auto">
            <a:xfrm>
              <a:off x="2865438" y="7464425"/>
              <a:ext cx="396875" cy="312738"/>
            </a:xfrm>
            <a:custGeom>
              <a:avLst/>
              <a:gdLst>
                <a:gd name="T0" fmla="*/ 1471 w 1908"/>
                <a:gd name="T1" fmla="*/ 291 h 1505"/>
                <a:gd name="T2" fmla="*/ 1181 w 1908"/>
                <a:gd name="T3" fmla="*/ 0 h 1505"/>
                <a:gd name="T4" fmla="*/ 727 w 1908"/>
                <a:gd name="T5" fmla="*/ 0 h 1505"/>
                <a:gd name="T6" fmla="*/ 437 w 1908"/>
                <a:gd name="T7" fmla="*/ 291 h 1505"/>
                <a:gd name="T8" fmla="*/ 0 w 1908"/>
                <a:gd name="T9" fmla="*/ 1505 h 1505"/>
                <a:gd name="T10" fmla="*/ 286 w 1908"/>
                <a:gd name="T11" fmla="*/ 1505 h 1505"/>
                <a:gd name="T12" fmla="*/ 468 w 1908"/>
                <a:gd name="T13" fmla="*/ 999 h 1505"/>
                <a:gd name="T14" fmla="*/ 1443 w 1908"/>
                <a:gd name="T15" fmla="*/ 999 h 1505"/>
                <a:gd name="T16" fmla="*/ 1628 w 1908"/>
                <a:gd name="T17" fmla="*/ 1505 h 1505"/>
                <a:gd name="T18" fmla="*/ 1908 w 1908"/>
                <a:gd name="T19" fmla="*/ 1505 h 1505"/>
                <a:gd name="T20" fmla="*/ 1471 w 1908"/>
                <a:gd name="T21" fmla="*/ 291 h 1505"/>
                <a:gd name="T22" fmla="*/ 562 w 1908"/>
                <a:gd name="T23" fmla="*/ 724 h 1505"/>
                <a:gd name="T24" fmla="*/ 712 w 1908"/>
                <a:gd name="T25" fmla="*/ 291 h 1505"/>
                <a:gd name="T26" fmla="*/ 727 w 1908"/>
                <a:gd name="T27" fmla="*/ 276 h 1505"/>
                <a:gd name="T28" fmla="*/ 1184 w 1908"/>
                <a:gd name="T29" fmla="*/ 276 h 1505"/>
                <a:gd name="T30" fmla="*/ 1199 w 1908"/>
                <a:gd name="T31" fmla="*/ 291 h 1505"/>
                <a:gd name="T32" fmla="*/ 1350 w 1908"/>
                <a:gd name="T33" fmla="*/ 724 h 1505"/>
                <a:gd name="T34" fmla="*/ 562 w 1908"/>
                <a:gd name="T35" fmla="*/ 724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08" h="1505">
                  <a:moveTo>
                    <a:pt x="1471" y="291"/>
                  </a:moveTo>
                  <a:cubicBezTo>
                    <a:pt x="1411" y="113"/>
                    <a:pt x="1342" y="0"/>
                    <a:pt x="1181" y="0"/>
                  </a:cubicBezTo>
                  <a:cubicBezTo>
                    <a:pt x="727" y="0"/>
                    <a:pt x="727" y="0"/>
                    <a:pt x="727" y="0"/>
                  </a:cubicBezTo>
                  <a:cubicBezTo>
                    <a:pt x="566" y="0"/>
                    <a:pt x="497" y="113"/>
                    <a:pt x="437" y="291"/>
                  </a:cubicBezTo>
                  <a:cubicBezTo>
                    <a:pt x="0" y="1505"/>
                    <a:pt x="0" y="1505"/>
                    <a:pt x="0" y="1505"/>
                  </a:cubicBezTo>
                  <a:cubicBezTo>
                    <a:pt x="286" y="1505"/>
                    <a:pt x="286" y="1505"/>
                    <a:pt x="286" y="1505"/>
                  </a:cubicBezTo>
                  <a:cubicBezTo>
                    <a:pt x="468" y="999"/>
                    <a:pt x="468" y="999"/>
                    <a:pt x="468" y="999"/>
                  </a:cubicBezTo>
                  <a:cubicBezTo>
                    <a:pt x="1443" y="999"/>
                    <a:pt x="1443" y="999"/>
                    <a:pt x="1443" y="999"/>
                  </a:cubicBezTo>
                  <a:cubicBezTo>
                    <a:pt x="1628" y="1505"/>
                    <a:pt x="1628" y="1505"/>
                    <a:pt x="1628" y="1505"/>
                  </a:cubicBezTo>
                  <a:cubicBezTo>
                    <a:pt x="1908" y="1505"/>
                    <a:pt x="1908" y="1505"/>
                    <a:pt x="1908" y="1505"/>
                  </a:cubicBezTo>
                  <a:lnTo>
                    <a:pt x="1471" y="291"/>
                  </a:lnTo>
                  <a:close/>
                  <a:moveTo>
                    <a:pt x="562" y="724"/>
                  </a:moveTo>
                  <a:cubicBezTo>
                    <a:pt x="712" y="291"/>
                    <a:pt x="712" y="291"/>
                    <a:pt x="712" y="291"/>
                  </a:cubicBezTo>
                  <a:cubicBezTo>
                    <a:pt x="716" y="281"/>
                    <a:pt x="719" y="276"/>
                    <a:pt x="727" y="276"/>
                  </a:cubicBezTo>
                  <a:cubicBezTo>
                    <a:pt x="1184" y="276"/>
                    <a:pt x="1184" y="276"/>
                    <a:pt x="1184" y="276"/>
                  </a:cubicBezTo>
                  <a:cubicBezTo>
                    <a:pt x="1193" y="276"/>
                    <a:pt x="1194" y="280"/>
                    <a:pt x="1199" y="291"/>
                  </a:cubicBezTo>
                  <a:cubicBezTo>
                    <a:pt x="1350" y="724"/>
                    <a:pt x="1350" y="724"/>
                    <a:pt x="1350" y="724"/>
                  </a:cubicBezTo>
                  <a:lnTo>
                    <a:pt x="562" y="724"/>
                  </a:ln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Freeform 16"/>
            <p:cNvSpPr>
              <a:spLocks/>
            </p:cNvSpPr>
            <p:nvPr/>
          </p:nvSpPr>
          <p:spPr bwMode="auto">
            <a:xfrm>
              <a:off x="2333625" y="8023225"/>
              <a:ext cx="185738" cy="185738"/>
            </a:xfrm>
            <a:custGeom>
              <a:avLst/>
              <a:gdLst>
                <a:gd name="T0" fmla="*/ 757 w 890"/>
                <a:gd name="T1" fmla="*/ 0 h 890"/>
                <a:gd name="T2" fmla="*/ 890 w 890"/>
                <a:gd name="T3" fmla="*/ 0 h 890"/>
                <a:gd name="T4" fmla="*/ 890 w 890"/>
                <a:gd name="T5" fmla="*/ 729 h 890"/>
                <a:gd name="T6" fmla="*/ 730 w 890"/>
                <a:gd name="T7" fmla="*/ 890 h 890"/>
                <a:gd name="T8" fmla="*/ 161 w 890"/>
                <a:gd name="T9" fmla="*/ 890 h 890"/>
                <a:gd name="T10" fmla="*/ 0 w 890"/>
                <a:gd name="T11" fmla="*/ 729 h 890"/>
                <a:gd name="T12" fmla="*/ 0 w 890"/>
                <a:gd name="T13" fmla="*/ 0 h 890"/>
                <a:gd name="T14" fmla="*/ 133 w 890"/>
                <a:gd name="T15" fmla="*/ 0 h 890"/>
                <a:gd name="T16" fmla="*/ 133 w 890"/>
                <a:gd name="T17" fmla="*/ 729 h 890"/>
                <a:gd name="T18" fmla="*/ 161 w 890"/>
                <a:gd name="T19" fmla="*/ 756 h 890"/>
                <a:gd name="T20" fmla="*/ 730 w 890"/>
                <a:gd name="T21" fmla="*/ 756 h 890"/>
                <a:gd name="T22" fmla="*/ 757 w 890"/>
                <a:gd name="T23" fmla="*/ 729 h 890"/>
                <a:gd name="T24" fmla="*/ 757 w 890"/>
                <a:gd name="T25" fmla="*/ 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0" h="890">
                  <a:moveTo>
                    <a:pt x="757" y="0"/>
                  </a:moveTo>
                  <a:cubicBezTo>
                    <a:pt x="890" y="0"/>
                    <a:pt x="890" y="0"/>
                    <a:pt x="890" y="0"/>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0"/>
                    <a:pt x="0" y="0"/>
                    <a:pt x="0" y="0"/>
                  </a:cubicBezTo>
                  <a:cubicBezTo>
                    <a:pt x="133" y="0"/>
                    <a:pt x="133" y="0"/>
                    <a:pt x="133" y="0"/>
                  </a:cubicBezTo>
                  <a:cubicBezTo>
                    <a:pt x="133" y="729"/>
                    <a:pt x="133" y="729"/>
                    <a:pt x="133" y="729"/>
                  </a:cubicBezTo>
                  <a:cubicBezTo>
                    <a:pt x="133" y="744"/>
                    <a:pt x="146" y="756"/>
                    <a:pt x="161" y="756"/>
                  </a:cubicBezTo>
                  <a:cubicBezTo>
                    <a:pt x="730" y="756"/>
                    <a:pt x="730" y="756"/>
                    <a:pt x="730" y="756"/>
                  </a:cubicBezTo>
                  <a:cubicBezTo>
                    <a:pt x="744" y="756"/>
                    <a:pt x="757" y="744"/>
                    <a:pt x="757" y="729"/>
                  </a:cubicBezTo>
                  <a:lnTo>
                    <a:pt x="75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17"/>
            <p:cNvSpPr>
              <a:spLocks/>
            </p:cNvSpPr>
            <p:nvPr/>
          </p:nvSpPr>
          <p:spPr bwMode="auto">
            <a:xfrm>
              <a:off x="2587625" y="8023225"/>
              <a:ext cx="184150" cy="185738"/>
            </a:xfrm>
            <a:custGeom>
              <a:avLst/>
              <a:gdLst>
                <a:gd name="T0" fmla="*/ 99 w 116"/>
                <a:gd name="T1" fmla="*/ 0 h 117"/>
                <a:gd name="T2" fmla="*/ 116 w 116"/>
                <a:gd name="T3" fmla="*/ 0 h 117"/>
                <a:gd name="T4" fmla="*/ 116 w 116"/>
                <a:gd name="T5" fmla="*/ 117 h 117"/>
                <a:gd name="T6" fmla="*/ 96 w 116"/>
                <a:gd name="T7" fmla="*/ 117 h 117"/>
                <a:gd name="T8" fmla="*/ 17 w 116"/>
                <a:gd name="T9" fmla="*/ 24 h 117"/>
                <a:gd name="T10" fmla="*/ 17 w 116"/>
                <a:gd name="T11" fmla="*/ 117 h 117"/>
                <a:gd name="T12" fmla="*/ 0 w 116"/>
                <a:gd name="T13" fmla="*/ 117 h 117"/>
                <a:gd name="T14" fmla="*/ 0 w 116"/>
                <a:gd name="T15" fmla="*/ 0 h 117"/>
                <a:gd name="T16" fmla="*/ 20 w 116"/>
                <a:gd name="T17" fmla="*/ 0 h 117"/>
                <a:gd name="T18" fmla="*/ 99 w 116"/>
                <a:gd name="T19" fmla="*/ 94 h 117"/>
                <a:gd name="T20" fmla="*/ 99 w 116"/>
                <a:gd name="T21"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17">
                  <a:moveTo>
                    <a:pt x="99" y="0"/>
                  </a:moveTo>
                  <a:lnTo>
                    <a:pt x="116" y="0"/>
                  </a:lnTo>
                  <a:lnTo>
                    <a:pt x="116" y="117"/>
                  </a:lnTo>
                  <a:lnTo>
                    <a:pt x="96" y="117"/>
                  </a:lnTo>
                  <a:lnTo>
                    <a:pt x="17" y="24"/>
                  </a:lnTo>
                  <a:lnTo>
                    <a:pt x="17" y="117"/>
                  </a:lnTo>
                  <a:lnTo>
                    <a:pt x="0" y="117"/>
                  </a:lnTo>
                  <a:lnTo>
                    <a:pt x="0" y="0"/>
                  </a:lnTo>
                  <a:lnTo>
                    <a:pt x="20" y="0"/>
                  </a:lnTo>
                  <a:lnTo>
                    <a:pt x="99" y="94"/>
                  </a:lnTo>
                  <a:lnTo>
                    <a:pt x="9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18"/>
            <p:cNvSpPr>
              <a:spLocks noChangeArrowheads="1"/>
            </p:cNvSpPr>
            <p:nvPr/>
          </p:nvSpPr>
          <p:spPr bwMode="auto">
            <a:xfrm>
              <a:off x="2841625" y="8023225"/>
              <a:ext cx="28575" cy="185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19"/>
            <p:cNvSpPr>
              <a:spLocks/>
            </p:cNvSpPr>
            <p:nvPr/>
          </p:nvSpPr>
          <p:spPr bwMode="auto">
            <a:xfrm>
              <a:off x="2900363" y="8023225"/>
              <a:ext cx="241300" cy="185738"/>
            </a:xfrm>
            <a:custGeom>
              <a:avLst/>
              <a:gdLst>
                <a:gd name="T0" fmla="*/ 132 w 152"/>
                <a:gd name="T1" fmla="*/ 0 h 117"/>
                <a:gd name="T2" fmla="*/ 152 w 152"/>
                <a:gd name="T3" fmla="*/ 0 h 117"/>
                <a:gd name="T4" fmla="*/ 85 w 152"/>
                <a:gd name="T5" fmla="*/ 117 h 117"/>
                <a:gd name="T6" fmla="*/ 68 w 152"/>
                <a:gd name="T7" fmla="*/ 117 h 117"/>
                <a:gd name="T8" fmla="*/ 0 w 152"/>
                <a:gd name="T9" fmla="*/ 0 h 117"/>
                <a:gd name="T10" fmla="*/ 20 w 152"/>
                <a:gd name="T11" fmla="*/ 0 h 117"/>
                <a:gd name="T12" fmla="*/ 76 w 152"/>
                <a:gd name="T13" fmla="*/ 97 h 117"/>
                <a:gd name="T14" fmla="*/ 132 w 152"/>
                <a:gd name="T15" fmla="*/ 0 h 1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17">
                  <a:moveTo>
                    <a:pt x="132" y="0"/>
                  </a:moveTo>
                  <a:lnTo>
                    <a:pt x="152" y="0"/>
                  </a:lnTo>
                  <a:lnTo>
                    <a:pt x="85" y="117"/>
                  </a:lnTo>
                  <a:lnTo>
                    <a:pt x="68" y="117"/>
                  </a:lnTo>
                  <a:lnTo>
                    <a:pt x="0" y="0"/>
                  </a:lnTo>
                  <a:lnTo>
                    <a:pt x="20" y="0"/>
                  </a:lnTo>
                  <a:lnTo>
                    <a:pt x="76" y="97"/>
                  </a:lnTo>
                  <a:lnTo>
                    <a:pt x="132"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20"/>
            <p:cNvSpPr>
              <a:spLocks/>
            </p:cNvSpPr>
            <p:nvPr/>
          </p:nvSpPr>
          <p:spPr bwMode="auto">
            <a:xfrm>
              <a:off x="3167063"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21"/>
            <p:cNvSpPr>
              <a:spLocks noEditPoints="1"/>
            </p:cNvSpPr>
            <p:nvPr/>
          </p:nvSpPr>
          <p:spPr bwMode="auto">
            <a:xfrm>
              <a:off x="3403600" y="8024813"/>
              <a:ext cx="185738" cy="184150"/>
            </a:xfrm>
            <a:custGeom>
              <a:avLst/>
              <a:gdLst>
                <a:gd name="T0" fmla="*/ 890 w 890"/>
                <a:gd name="T1" fmla="*/ 410 h 889"/>
                <a:gd name="T2" fmla="*/ 729 w 890"/>
                <a:gd name="T3" fmla="*/ 571 h 889"/>
                <a:gd name="T4" fmla="*/ 639 w 890"/>
                <a:gd name="T5" fmla="*/ 571 h 889"/>
                <a:gd name="T6" fmla="*/ 890 w 890"/>
                <a:gd name="T7" fmla="*/ 870 h 889"/>
                <a:gd name="T8" fmla="*/ 890 w 890"/>
                <a:gd name="T9" fmla="*/ 889 h 889"/>
                <a:gd name="T10" fmla="*/ 732 w 890"/>
                <a:gd name="T11" fmla="*/ 889 h 889"/>
                <a:gd name="T12" fmla="*/ 465 w 890"/>
                <a:gd name="T13" fmla="*/ 571 h 889"/>
                <a:gd name="T14" fmla="*/ 161 w 890"/>
                <a:gd name="T15" fmla="*/ 571 h 889"/>
                <a:gd name="T16" fmla="*/ 133 w 890"/>
                <a:gd name="T17" fmla="*/ 569 h 889"/>
                <a:gd name="T18" fmla="*/ 133 w 890"/>
                <a:gd name="T19" fmla="*/ 889 h 889"/>
                <a:gd name="T20" fmla="*/ 0 w 890"/>
                <a:gd name="T21" fmla="*/ 889 h 889"/>
                <a:gd name="T22" fmla="*/ 0 w 890"/>
                <a:gd name="T23" fmla="*/ 0 h 889"/>
                <a:gd name="T24" fmla="*/ 729 w 890"/>
                <a:gd name="T25" fmla="*/ 0 h 889"/>
                <a:gd name="T26" fmla="*/ 890 w 890"/>
                <a:gd name="T27" fmla="*/ 160 h 889"/>
                <a:gd name="T28" fmla="*/ 890 w 890"/>
                <a:gd name="T29" fmla="*/ 410 h 889"/>
                <a:gd name="T30" fmla="*/ 133 w 890"/>
                <a:gd name="T31" fmla="*/ 133 h 889"/>
                <a:gd name="T32" fmla="*/ 133 w 890"/>
                <a:gd name="T33" fmla="*/ 437 h 889"/>
                <a:gd name="T34" fmla="*/ 729 w 890"/>
                <a:gd name="T35" fmla="*/ 438 h 889"/>
                <a:gd name="T36" fmla="*/ 757 w 890"/>
                <a:gd name="T37" fmla="*/ 410 h 889"/>
                <a:gd name="T38" fmla="*/ 757 w 890"/>
                <a:gd name="T39" fmla="*/ 160 h 889"/>
                <a:gd name="T40" fmla="*/ 729 w 890"/>
                <a:gd name="T41" fmla="*/ 133 h 889"/>
                <a:gd name="T42" fmla="*/ 133 w 890"/>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0" h="889">
                  <a:moveTo>
                    <a:pt x="890" y="410"/>
                  </a:moveTo>
                  <a:cubicBezTo>
                    <a:pt x="890" y="498"/>
                    <a:pt x="819" y="571"/>
                    <a:pt x="729" y="571"/>
                  </a:cubicBezTo>
                  <a:cubicBezTo>
                    <a:pt x="639" y="571"/>
                    <a:pt x="639" y="571"/>
                    <a:pt x="639" y="571"/>
                  </a:cubicBezTo>
                  <a:cubicBezTo>
                    <a:pt x="890" y="870"/>
                    <a:pt x="890" y="870"/>
                    <a:pt x="890" y="870"/>
                  </a:cubicBezTo>
                  <a:cubicBezTo>
                    <a:pt x="890" y="889"/>
                    <a:pt x="890" y="889"/>
                    <a:pt x="890" y="889"/>
                  </a:cubicBezTo>
                  <a:cubicBezTo>
                    <a:pt x="732" y="889"/>
                    <a:pt x="732" y="889"/>
                    <a:pt x="732" y="889"/>
                  </a:cubicBezTo>
                  <a:cubicBezTo>
                    <a:pt x="465" y="571"/>
                    <a:pt x="465" y="571"/>
                    <a:pt x="465" y="571"/>
                  </a:cubicBezTo>
                  <a:cubicBezTo>
                    <a:pt x="161" y="571"/>
                    <a:pt x="161" y="571"/>
                    <a:pt x="161" y="571"/>
                  </a:cubicBezTo>
                  <a:cubicBezTo>
                    <a:pt x="151" y="571"/>
                    <a:pt x="142" y="570"/>
                    <a:pt x="133" y="569"/>
                  </a:cubicBezTo>
                  <a:cubicBezTo>
                    <a:pt x="133" y="889"/>
                    <a:pt x="133" y="889"/>
                    <a:pt x="133" y="889"/>
                  </a:cubicBezTo>
                  <a:cubicBezTo>
                    <a:pt x="0" y="889"/>
                    <a:pt x="0" y="889"/>
                    <a:pt x="0" y="889"/>
                  </a:cubicBezTo>
                  <a:cubicBezTo>
                    <a:pt x="0" y="0"/>
                    <a:pt x="0" y="0"/>
                    <a:pt x="0" y="0"/>
                  </a:cubicBezTo>
                  <a:cubicBezTo>
                    <a:pt x="729" y="0"/>
                    <a:pt x="729" y="0"/>
                    <a:pt x="729" y="0"/>
                  </a:cubicBezTo>
                  <a:cubicBezTo>
                    <a:pt x="819" y="0"/>
                    <a:pt x="890" y="73"/>
                    <a:pt x="890" y="160"/>
                  </a:cubicBezTo>
                  <a:lnTo>
                    <a:pt x="890" y="410"/>
                  </a:lnTo>
                  <a:close/>
                  <a:moveTo>
                    <a:pt x="133" y="133"/>
                  </a:moveTo>
                  <a:cubicBezTo>
                    <a:pt x="133" y="437"/>
                    <a:pt x="133" y="437"/>
                    <a:pt x="133" y="437"/>
                  </a:cubicBezTo>
                  <a:cubicBezTo>
                    <a:pt x="729" y="438"/>
                    <a:pt x="729" y="438"/>
                    <a:pt x="729" y="438"/>
                  </a:cubicBezTo>
                  <a:cubicBezTo>
                    <a:pt x="744" y="438"/>
                    <a:pt x="757" y="425"/>
                    <a:pt x="757" y="410"/>
                  </a:cubicBezTo>
                  <a:cubicBezTo>
                    <a:pt x="757" y="160"/>
                    <a:pt x="757" y="160"/>
                    <a:pt x="757" y="160"/>
                  </a:cubicBezTo>
                  <a:cubicBezTo>
                    <a:pt x="757" y="146"/>
                    <a:pt x="744" y="133"/>
                    <a:pt x="729" y="133"/>
                  </a:cubicBezTo>
                  <a:lnTo>
                    <a:pt x="133"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22"/>
            <p:cNvSpPr>
              <a:spLocks noEditPoints="1"/>
            </p:cNvSpPr>
            <p:nvPr/>
          </p:nvSpPr>
          <p:spPr bwMode="auto">
            <a:xfrm>
              <a:off x="4913313" y="8024813"/>
              <a:ext cx="184150"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2"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Freeform 23"/>
            <p:cNvSpPr>
              <a:spLocks noEditPoints="1"/>
            </p:cNvSpPr>
            <p:nvPr/>
          </p:nvSpPr>
          <p:spPr bwMode="auto">
            <a:xfrm>
              <a:off x="6122988" y="8024813"/>
              <a:ext cx="185738" cy="184150"/>
            </a:xfrm>
            <a:custGeom>
              <a:avLst/>
              <a:gdLst>
                <a:gd name="T0" fmla="*/ 891 w 891"/>
                <a:gd name="T1" fmla="*/ 410 h 889"/>
                <a:gd name="T2" fmla="*/ 730 w 891"/>
                <a:gd name="T3" fmla="*/ 571 h 889"/>
                <a:gd name="T4" fmla="*/ 640 w 891"/>
                <a:gd name="T5" fmla="*/ 571 h 889"/>
                <a:gd name="T6" fmla="*/ 891 w 891"/>
                <a:gd name="T7" fmla="*/ 870 h 889"/>
                <a:gd name="T8" fmla="*/ 891 w 891"/>
                <a:gd name="T9" fmla="*/ 889 h 889"/>
                <a:gd name="T10" fmla="*/ 732 w 891"/>
                <a:gd name="T11" fmla="*/ 889 h 889"/>
                <a:gd name="T12" fmla="*/ 465 w 891"/>
                <a:gd name="T13" fmla="*/ 571 h 889"/>
                <a:gd name="T14" fmla="*/ 161 w 891"/>
                <a:gd name="T15" fmla="*/ 571 h 889"/>
                <a:gd name="T16" fmla="*/ 134 w 891"/>
                <a:gd name="T17" fmla="*/ 569 h 889"/>
                <a:gd name="T18" fmla="*/ 134 w 891"/>
                <a:gd name="T19" fmla="*/ 889 h 889"/>
                <a:gd name="T20" fmla="*/ 0 w 891"/>
                <a:gd name="T21" fmla="*/ 889 h 889"/>
                <a:gd name="T22" fmla="*/ 0 w 891"/>
                <a:gd name="T23" fmla="*/ 0 h 889"/>
                <a:gd name="T24" fmla="*/ 730 w 891"/>
                <a:gd name="T25" fmla="*/ 0 h 889"/>
                <a:gd name="T26" fmla="*/ 891 w 891"/>
                <a:gd name="T27" fmla="*/ 160 h 889"/>
                <a:gd name="T28" fmla="*/ 891 w 891"/>
                <a:gd name="T29" fmla="*/ 410 h 889"/>
                <a:gd name="T30" fmla="*/ 134 w 891"/>
                <a:gd name="T31" fmla="*/ 133 h 889"/>
                <a:gd name="T32" fmla="*/ 134 w 891"/>
                <a:gd name="T33" fmla="*/ 437 h 889"/>
                <a:gd name="T34" fmla="*/ 730 w 891"/>
                <a:gd name="T35" fmla="*/ 438 h 889"/>
                <a:gd name="T36" fmla="*/ 757 w 891"/>
                <a:gd name="T37" fmla="*/ 410 h 889"/>
                <a:gd name="T38" fmla="*/ 757 w 891"/>
                <a:gd name="T39" fmla="*/ 160 h 889"/>
                <a:gd name="T40" fmla="*/ 730 w 891"/>
                <a:gd name="T41" fmla="*/ 133 h 889"/>
                <a:gd name="T42" fmla="*/ 134 w 891"/>
                <a:gd name="T43" fmla="*/ 13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91" h="889">
                  <a:moveTo>
                    <a:pt x="891" y="410"/>
                  </a:moveTo>
                  <a:cubicBezTo>
                    <a:pt x="891" y="498"/>
                    <a:pt x="819" y="571"/>
                    <a:pt x="730" y="571"/>
                  </a:cubicBezTo>
                  <a:cubicBezTo>
                    <a:pt x="640" y="571"/>
                    <a:pt x="640" y="571"/>
                    <a:pt x="640" y="571"/>
                  </a:cubicBezTo>
                  <a:cubicBezTo>
                    <a:pt x="891" y="870"/>
                    <a:pt x="891" y="870"/>
                    <a:pt x="891" y="870"/>
                  </a:cubicBezTo>
                  <a:cubicBezTo>
                    <a:pt x="891" y="889"/>
                    <a:pt x="891" y="889"/>
                    <a:pt x="891" y="889"/>
                  </a:cubicBezTo>
                  <a:cubicBezTo>
                    <a:pt x="732" y="889"/>
                    <a:pt x="732" y="889"/>
                    <a:pt x="732" y="889"/>
                  </a:cubicBezTo>
                  <a:cubicBezTo>
                    <a:pt x="465" y="571"/>
                    <a:pt x="465" y="571"/>
                    <a:pt x="465" y="571"/>
                  </a:cubicBezTo>
                  <a:cubicBezTo>
                    <a:pt x="161" y="571"/>
                    <a:pt x="161" y="571"/>
                    <a:pt x="161" y="571"/>
                  </a:cubicBezTo>
                  <a:cubicBezTo>
                    <a:pt x="151" y="571"/>
                    <a:pt x="143" y="570"/>
                    <a:pt x="134" y="569"/>
                  </a:cubicBezTo>
                  <a:cubicBezTo>
                    <a:pt x="134" y="889"/>
                    <a:pt x="134" y="889"/>
                    <a:pt x="134" y="889"/>
                  </a:cubicBezTo>
                  <a:cubicBezTo>
                    <a:pt x="0" y="889"/>
                    <a:pt x="0" y="889"/>
                    <a:pt x="0" y="889"/>
                  </a:cubicBezTo>
                  <a:cubicBezTo>
                    <a:pt x="0" y="0"/>
                    <a:pt x="0" y="0"/>
                    <a:pt x="0" y="0"/>
                  </a:cubicBezTo>
                  <a:cubicBezTo>
                    <a:pt x="730" y="0"/>
                    <a:pt x="730" y="0"/>
                    <a:pt x="730" y="0"/>
                  </a:cubicBezTo>
                  <a:cubicBezTo>
                    <a:pt x="819" y="0"/>
                    <a:pt x="891" y="73"/>
                    <a:pt x="891" y="160"/>
                  </a:cubicBezTo>
                  <a:lnTo>
                    <a:pt x="891" y="410"/>
                  </a:lnTo>
                  <a:close/>
                  <a:moveTo>
                    <a:pt x="134" y="133"/>
                  </a:moveTo>
                  <a:cubicBezTo>
                    <a:pt x="134" y="437"/>
                    <a:pt x="134" y="437"/>
                    <a:pt x="134" y="437"/>
                  </a:cubicBezTo>
                  <a:cubicBezTo>
                    <a:pt x="730" y="438"/>
                    <a:pt x="730" y="438"/>
                    <a:pt x="730" y="438"/>
                  </a:cubicBezTo>
                  <a:cubicBezTo>
                    <a:pt x="745" y="438"/>
                    <a:pt x="757" y="425"/>
                    <a:pt x="757" y="410"/>
                  </a:cubicBezTo>
                  <a:cubicBezTo>
                    <a:pt x="757" y="160"/>
                    <a:pt x="757" y="160"/>
                    <a:pt x="757" y="160"/>
                  </a:cubicBezTo>
                  <a:cubicBezTo>
                    <a:pt x="757" y="146"/>
                    <a:pt x="745" y="133"/>
                    <a:pt x="730" y="133"/>
                  </a:cubicBezTo>
                  <a:lnTo>
                    <a:pt x="134"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Freeform 24"/>
            <p:cNvSpPr>
              <a:spLocks/>
            </p:cNvSpPr>
            <p:nvPr/>
          </p:nvSpPr>
          <p:spPr bwMode="auto">
            <a:xfrm>
              <a:off x="3656013" y="8023225"/>
              <a:ext cx="184150" cy="185738"/>
            </a:xfrm>
            <a:custGeom>
              <a:avLst/>
              <a:gdLst>
                <a:gd name="T0" fmla="*/ 890 w 890"/>
                <a:gd name="T1" fmla="*/ 212 h 890"/>
                <a:gd name="T2" fmla="*/ 757 w 890"/>
                <a:gd name="T3" fmla="*/ 212 h 890"/>
                <a:gd name="T4" fmla="*/ 757 w 890"/>
                <a:gd name="T5" fmla="*/ 160 h 890"/>
                <a:gd name="T6" fmla="*/ 730 w 890"/>
                <a:gd name="T7" fmla="*/ 133 h 890"/>
                <a:gd name="T8" fmla="*/ 161 w 890"/>
                <a:gd name="T9" fmla="*/ 133 h 890"/>
                <a:gd name="T10" fmla="*/ 133 w 890"/>
                <a:gd name="T11" fmla="*/ 160 h 890"/>
                <a:gd name="T12" fmla="*/ 133 w 890"/>
                <a:gd name="T13" fmla="*/ 351 h 890"/>
                <a:gd name="T14" fmla="*/ 161 w 890"/>
                <a:gd name="T15" fmla="*/ 378 h 890"/>
                <a:gd name="T16" fmla="*/ 730 w 890"/>
                <a:gd name="T17" fmla="*/ 378 h 890"/>
                <a:gd name="T18" fmla="*/ 890 w 890"/>
                <a:gd name="T19" fmla="*/ 539 h 890"/>
                <a:gd name="T20" fmla="*/ 890 w 890"/>
                <a:gd name="T21" fmla="*/ 729 h 890"/>
                <a:gd name="T22" fmla="*/ 730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30 w 890"/>
                <a:gd name="T37" fmla="*/ 756 h 890"/>
                <a:gd name="T38" fmla="*/ 757 w 890"/>
                <a:gd name="T39" fmla="*/ 729 h 890"/>
                <a:gd name="T40" fmla="*/ 757 w 890"/>
                <a:gd name="T41" fmla="*/ 539 h 890"/>
                <a:gd name="T42" fmla="*/ 730 w 890"/>
                <a:gd name="T43" fmla="*/ 512 h 890"/>
                <a:gd name="T44" fmla="*/ 161 w 890"/>
                <a:gd name="T45" fmla="*/ 512 h 890"/>
                <a:gd name="T46" fmla="*/ 0 w 890"/>
                <a:gd name="T47" fmla="*/ 351 h 890"/>
                <a:gd name="T48" fmla="*/ 0 w 890"/>
                <a:gd name="T49" fmla="*/ 160 h 890"/>
                <a:gd name="T50" fmla="*/ 161 w 890"/>
                <a:gd name="T51" fmla="*/ 0 h 890"/>
                <a:gd name="T52" fmla="*/ 730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30"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30" y="378"/>
                    <a:pt x="730" y="378"/>
                    <a:pt x="730" y="378"/>
                  </a:cubicBezTo>
                  <a:cubicBezTo>
                    <a:pt x="819" y="378"/>
                    <a:pt x="890" y="450"/>
                    <a:pt x="890" y="539"/>
                  </a:cubicBezTo>
                  <a:cubicBezTo>
                    <a:pt x="890" y="729"/>
                    <a:pt x="890" y="729"/>
                    <a:pt x="890" y="729"/>
                  </a:cubicBezTo>
                  <a:cubicBezTo>
                    <a:pt x="890" y="818"/>
                    <a:pt x="819" y="890"/>
                    <a:pt x="730" y="890"/>
                  </a:cubicBezTo>
                  <a:cubicBezTo>
                    <a:pt x="161" y="890"/>
                    <a:pt x="161" y="890"/>
                    <a:pt x="161" y="890"/>
                  </a:cubicBezTo>
                  <a:cubicBezTo>
                    <a:pt x="72"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30" y="756"/>
                    <a:pt x="730" y="756"/>
                    <a:pt x="730" y="756"/>
                  </a:cubicBezTo>
                  <a:cubicBezTo>
                    <a:pt x="744" y="756"/>
                    <a:pt x="757" y="744"/>
                    <a:pt x="757" y="729"/>
                  </a:cubicBezTo>
                  <a:cubicBezTo>
                    <a:pt x="757" y="539"/>
                    <a:pt x="757" y="539"/>
                    <a:pt x="757" y="539"/>
                  </a:cubicBezTo>
                  <a:cubicBezTo>
                    <a:pt x="757" y="524"/>
                    <a:pt x="744" y="512"/>
                    <a:pt x="730" y="512"/>
                  </a:cubicBezTo>
                  <a:cubicBezTo>
                    <a:pt x="161" y="512"/>
                    <a:pt x="161" y="512"/>
                    <a:pt x="161" y="512"/>
                  </a:cubicBezTo>
                  <a:cubicBezTo>
                    <a:pt x="72" y="512"/>
                    <a:pt x="0" y="440"/>
                    <a:pt x="0" y="351"/>
                  </a:cubicBezTo>
                  <a:cubicBezTo>
                    <a:pt x="0" y="160"/>
                    <a:pt x="0" y="160"/>
                    <a:pt x="0" y="160"/>
                  </a:cubicBezTo>
                  <a:cubicBezTo>
                    <a:pt x="0" y="71"/>
                    <a:pt x="72" y="0"/>
                    <a:pt x="161" y="0"/>
                  </a:cubicBezTo>
                  <a:cubicBezTo>
                    <a:pt x="730" y="0"/>
                    <a:pt x="730" y="0"/>
                    <a:pt x="730" y="0"/>
                  </a:cubicBezTo>
                  <a:cubicBezTo>
                    <a:pt x="819" y="0"/>
                    <a:pt x="890" y="71"/>
                    <a:pt x="890" y="160"/>
                  </a:cubicBezTo>
                  <a:lnTo>
                    <a:pt x="890" y="212"/>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25"/>
            <p:cNvSpPr>
              <a:spLocks noChangeArrowheads="1"/>
            </p:cNvSpPr>
            <p:nvPr/>
          </p:nvSpPr>
          <p:spPr bwMode="auto">
            <a:xfrm>
              <a:off x="3908425" y="8023225"/>
              <a:ext cx="28575" cy="185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Freeform 26"/>
            <p:cNvSpPr>
              <a:spLocks/>
            </p:cNvSpPr>
            <p:nvPr/>
          </p:nvSpPr>
          <p:spPr bwMode="auto">
            <a:xfrm>
              <a:off x="3981450" y="8023225"/>
              <a:ext cx="185738" cy="185738"/>
            </a:xfrm>
            <a:custGeom>
              <a:avLst/>
              <a:gdLst>
                <a:gd name="T0" fmla="*/ 117 w 117"/>
                <a:gd name="T1" fmla="*/ 0 h 117"/>
                <a:gd name="T2" fmla="*/ 117 w 117"/>
                <a:gd name="T3" fmla="*/ 18 h 117"/>
                <a:gd name="T4" fmla="*/ 67 w 117"/>
                <a:gd name="T5" fmla="*/ 18 h 117"/>
                <a:gd name="T6" fmla="*/ 67 w 117"/>
                <a:gd name="T7" fmla="*/ 117 h 117"/>
                <a:gd name="T8" fmla="*/ 50 w 117"/>
                <a:gd name="T9" fmla="*/ 117 h 117"/>
                <a:gd name="T10" fmla="*/ 50 w 117"/>
                <a:gd name="T11" fmla="*/ 18 h 117"/>
                <a:gd name="T12" fmla="*/ 0 w 117"/>
                <a:gd name="T13" fmla="*/ 18 h 117"/>
                <a:gd name="T14" fmla="*/ 0 w 117"/>
                <a:gd name="T15" fmla="*/ 0 h 117"/>
                <a:gd name="T16" fmla="*/ 117 w 117"/>
                <a:gd name="T1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17">
                  <a:moveTo>
                    <a:pt x="117" y="0"/>
                  </a:moveTo>
                  <a:lnTo>
                    <a:pt x="117" y="18"/>
                  </a:lnTo>
                  <a:lnTo>
                    <a:pt x="67" y="18"/>
                  </a:lnTo>
                  <a:lnTo>
                    <a:pt x="67" y="117"/>
                  </a:lnTo>
                  <a:lnTo>
                    <a:pt x="50" y="117"/>
                  </a:lnTo>
                  <a:lnTo>
                    <a:pt x="50" y="18"/>
                  </a:lnTo>
                  <a:lnTo>
                    <a:pt x="0" y="18"/>
                  </a:lnTo>
                  <a:lnTo>
                    <a:pt x="0" y="0"/>
                  </a:lnTo>
                  <a:lnTo>
                    <a:pt x="11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Freeform 27"/>
            <p:cNvSpPr>
              <a:spLocks/>
            </p:cNvSpPr>
            <p:nvPr/>
          </p:nvSpPr>
          <p:spPr bwMode="auto">
            <a:xfrm>
              <a:off x="4186238" y="8023225"/>
              <a:ext cx="198438" cy="185738"/>
            </a:xfrm>
            <a:custGeom>
              <a:avLst/>
              <a:gdLst>
                <a:gd name="T0" fmla="*/ 125 w 125"/>
                <a:gd name="T1" fmla="*/ 0 h 117"/>
                <a:gd name="T2" fmla="*/ 71 w 125"/>
                <a:gd name="T3" fmla="*/ 73 h 117"/>
                <a:gd name="T4" fmla="*/ 71 w 125"/>
                <a:gd name="T5" fmla="*/ 117 h 117"/>
                <a:gd name="T6" fmla="*/ 54 w 125"/>
                <a:gd name="T7" fmla="*/ 117 h 117"/>
                <a:gd name="T8" fmla="*/ 54 w 125"/>
                <a:gd name="T9" fmla="*/ 73 h 117"/>
                <a:gd name="T10" fmla="*/ 0 w 125"/>
                <a:gd name="T11" fmla="*/ 0 h 117"/>
                <a:gd name="T12" fmla="*/ 21 w 125"/>
                <a:gd name="T13" fmla="*/ 0 h 117"/>
                <a:gd name="T14" fmla="*/ 63 w 125"/>
                <a:gd name="T15" fmla="*/ 54 h 117"/>
                <a:gd name="T16" fmla="*/ 104 w 125"/>
                <a:gd name="T17" fmla="*/ 0 h 117"/>
                <a:gd name="T18" fmla="*/ 125 w 125"/>
                <a:gd name="T1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17">
                  <a:moveTo>
                    <a:pt x="125" y="0"/>
                  </a:moveTo>
                  <a:lnTo>
                    <a:pt x="71" y="73"/>
                  </a:lnTo>
                  <a:lnTo>
                    <a:pt x="71" y="117"/>
                  </a:lnTo>
                  <a:lnTo>
                    <a:pt x="54" y="117"/>
                  </a:lnTo>
                  <a:lnTo>
                    <a:pt x="54" y="73"/>
                  </a:lnTo>
                  <a:lnTo>
                    <a:pt x="0" y="0"/>
                  </a:lnTo>
                  <a:lnTo>
                    <a:pt x="21" y="0"/>
                  </a:lnTo>
                  <a:lnTo>
                    <a:pt x="63" y="54"/>
                  </a:lnTo>
                  <a:lnTo>
                    <a:pt x="104" y="0"/>
                  </a:lnTo>
                  <a:lnTo>
                    <a:pt x="125"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Freeform 28"/>
            <p:cNvSpPr>
              <a:spLocks/>
            </p:cNvSpPr>
            <p:nvPr/>
          </p:nvSpPr>
          <p:spPr bwMode="auto">
            <a:xfrm>
              <a:off x="5165725"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29"/>
            <p:cNvSpPr>
              <a:spLocks/>
            </p:cNvSpPr>
            <p:nvPr/>
          </p:nvSpPr>
          <p:spPr bwMode="auto">
            <a:xfrm>
              <a:off x="5392738" y="8023225"/>
              <a:ext cx="184150" cy="185738"/>
            </a:xfrm>
            <a:custGeom>
              <a:avLst/>
              <a:gdLst>
                <a:gd name="T0" fmla="*/ 890 w 890"/>
                <a:gd name="T1" fmla="*/ 212 h 890"/>
                <a:gd name="T2" fmla="*/ 757 w 890"/>
                <a:gd name="T3" fmla="*/ 212 h 890"/>
                <a:gd name="T4" fmla="*/ 757 w 890"/>
                <a:gd name="T5" fmla="*/ 160 h 890"/>
                <a:gd name="T6" fmla="*/ 729 w 890"/>
                <a:gd name="T7" fmla="*/ 133 h 890"/>
                <a:gd name="T8" fmla="*/ 161 w 890"/>
                <a:gd name="T9" fmla="*/ 133 h 890"/>
                <a:gd name="T10" fmla="*/ 133 w 890"/>
                <a:gd name="T11" fmla="*/ 160 h 890"/>
                <a:gd name="T12" fmla="*/ 133 w 890"/>
                <a:gd name="T13" fmla="*/ 351 h 890"/>
                <a:gd name="T14" fmla="*/ 161 w 890"/>
                <a:gd name="T15" fmla="*/ 378 h 890"/>
                <a:gd name="T16" fmla="*/ 729 w 890"/>
                <a:gd name="T17" fmla="*/ 378 h 890"/>
                <a:gd name="T18" fmla="*/ 890 w 890"/>
                <a:gd name="T19" fmla="*/ 539 h 890"/>
                <a:gd name="T20" fmla="*/ 890 w 890"/>
                <a:gd name="T21" fmla="*/ 729 h 890"/>
                <a:gd name="T22" fmla="*/ 729 w 890"/>
                <a:gd name="T23" fmla="*/ 890 h 890"/>
                <a:gd name="T24" fmla="*/ 161 w 890"/>
                <a:gd name="T25" fmla="*/ 890 h 890"/>
                <a:gd name="T26" fmla="*/ 0 w 890"/>
                <a:gd name="T27" fmla="*/ 729 h 890"/>
                <a:gd name="T28" fmla="*/ 0 w 890"/>
                <a:gd name="T29" fmla="*/ 677 h 890"/>
                <a:gd name="T30" fmla="*/ 133 w 890"/>
                <a:gd name="T31" fmla="*/ 677 h 890"/>
                <a:gd name="T32" fmla="*/ 133 w 890"/>
                <a:gd name="T33" fmla="*/ 729 h 890"/>
                <a:gd name="T34" fmla="*/ 161 w 890"/>
                <a:gd name="T35" fmla="*/ 756 h 890"/>
                <a:gd name="T36" fmla="*/ 729 w 890"/>
                <a:gd name="T37" fmla="*/ 756 h 890"/>
                <a:gd name="T38" fmla="*/ 757 w 890"/>
                <a:gd name="T39" fmla="*/ 729 h 890"/>
                <a:gd name="T40" fmla="*/ 757 w 890"/>
                <a:gd name="T41" fmla="*/ 539 h 890"/>
                <a:gd name="T42" fmla="*/ 729 w 890"/>
                <a:gd name="T43" fmla="*/ 512 h 890"/>
                <a:gd name="T44" fmla="*/ 161 w 890"/>
                <a:gd name="T45" fmla="*/ 512 h 890"/>
                <a:gd name="T46" fmla="*/ 0 w 890"/>
                <a:gd name="T47" fmla="*/ 351 h 890"/>
                <a:gd name="T48" fmla="*/ 0 w 890"/>
                <a:gd name="T49" fmla="*/ 160 h 890"/>
                <a:gd name="T50" fmla="*/ 161 w 890"/>
                <a:gd name="T51" fmla="*/ 0 h 890"/>
                <a:gd name="T52" fmla="*/ 729 w 890"/>
                <a:gd name="T53" fmla="*/ 0 h 890"/>
                <a:gd name="T54" fmla="*/ 890 w 890"/>
                <a:gd name="T55" fmla="*/ 160 h 890"/>
                <a:gd name="T56" fmla="*/ 890 w 890"/>
                <a:gd name="T57" fmla="*/ 212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90" h="890">
                  <a:moveTo>
                    <a:pt x="890" y="212"/>
                  </a:moveTo>
                  <a:cubicBezTo>
                    <a:pt x="757" y="212"/>
                    <a:pt x="757" y="212"/>
                    <a:pt x="757" y="212"/>
                  </a:cubicBezTo>
                  <a:cubicBezTo>
                    <a:pt x="757" y="160"/>
                    <a:pt x="757" y="160"/>
                    <a:pt x="757" y="160"/>
                  </a:cubicBezTo>
                  <a:cubicBezTo>
                    <a:pt x="757" y="145"/>
                    <a:pt x="744" y="133"/>
                    <a:pt x="729" y="133"/>
                  </a:cubicBezTo>
                  <a:cubicBezTo>
                    <a:pt x="161" y="133"/>
                    <a:pt x="161" y="133"/>
                    <a:pt x="161" y="133"/>
                  </a:cubicBezTo>
                  <a:cubicBezTo>
                    <a:pt x="146" y="133"/>
                    <a:pt x="133" y="145"/>
                    <a:pt x="133" y="160"/>
                  </a:cubicBezTo>
                  <a:cubicBezTo>
                    <a:pt x="133" y="351"/>
                    <a:pt x="133" y="351"/>
                    <a:pt x="133" y="351"/>
                  </a:cubicBezTo>
                  <a:cubicBezTo>
                    <a:pt x="133" y="366"/>
                    <a:pt x="146" y="378"/>
                    <a:pt x="161" y="378"/>
                  </a:cubicBezTo>
                  <a:cubicBezTo>
                    <a:pt x="729" y="378"/>
                    <a:pt x="729" y="378"/>
                    <a:pt x="729" y="378"/>
                  </a:cubicBezTo>
                  <a:cubicBezTo>
                    <a:pt x="818" y="378"/>
                    <a:pt x="890" y="450"/>
                    <a:pt x="890" y="539"/>
                  </a:cubicBezTo>
                  <a:cubicBezTo>
                    <a:pt x="890" y="729"/>
                    <a:pt x="890" y="729"/>
                    <a:pt x="890" y="729"/>
                  </a:cubicBezTo>
                  <a:cubicBezTo>
                    <a:pt x="890" y="818"/>
                    <a:pt x="818" y="890"/>
                    <a:pt x="729" y="890"/>
                  </a:cubicBezTo>
                  <a:cubicBezTo>
                    <a:pt x="161" y="890"/>
                    <a:pt x="161" y="890"/>
                    <a:pt x="161" y="890"/>
                  </a:cubicBezTo>
                  <a:cubicBezTo>
                    <a:pt x="71" y="890"/>
                    <a:pt x="0" y="818"/>
                    <a:pt x="0" y="729"/>
                  </a:cubicBezTo>
                  <a:cubicBezTo>
                    <a:pt x="0" y="677"/>
                    <a:pt x="0" y="677"/>
                    <a:pt x="0" y="677"/>
                  </a:cubicBezTo>
                  <a:cubicBezTo>
                    <a:pt x="133" y="677"/>
                    <a:pt x="133" y="677"/>
                    <a:pt x="133" y="677"/>
                  </a:cubicBezTo>
                  <a:cubicBezTo>
                    <a:pt x="133" y="729"/>
                    <a:pt x="133" y="729"/>
                    <a:pt x="133" y="729"/>
                  </a:cubicBezTo>
                  <a:cubicBezTo>
                    <a:pt x="133" y="744"/>
                    <a:pt x="146" y="756"/>
                    <a:pt x="161" y="756"/>
                  </a:cubicBezTo>
                  <a:cubicBezTo>
                    <a:pt x="729" y="756"/>
                    <a:pt x="729" y="756"/>
                    <a:pt x="729" y="756"/>
                  </a:cubicBezTo>
                  <a:cubicBezTo>
                    <a:pt x="744" y="756"/>
                    <a:pt x="757" y="744"/>
                    <a:pt x="757" y="729"/>
                  </a:cubicBezTo>
                  <a:cubicBezTo>
                    <a:pt x="757" y="539"/>
                    <a:pt x="757" y="539"/>
                    <a:pt x="757" y="539"/>
                  </a:cubicBezTo>
                  <a:cubicBezTo>
                    <a:pt x="757" y="524"/>
                    <a:pt x="744" y="512"/>
                    <a:pt x="729" y="512"/>
                  </a:cubicBezTo>
                  <a:cubicBezTo>
                    <a:pt x="161" y="512"/>
                    <a:pt x="161" y="512"/>
                    <a:pt x="161" y="512"/>
                  </a:cubicBezTo>
                  <a:cubicBezTo>
                    <a:pt x="71" y="512"/>
                    <a:pt x="0" y="440"/>
                    <a:pt x="0" y="351"/>
                  </a:cubicBezTo>
                  <a:cubicBezTo>
                    <a:pt x="0" y="160"/>
                    <a:pt x="0" y="160"/>
                    <a:pt x="0" y="160"/>
                  </a:cubicBezTo>
                  <a:cubicBezTo>
                    <a:pt x="0" y="71"/>
                    <a:pt x="71" y="0"/>
                    <a:pt x="161" y="0"/>
                  </a:cubicBezTo>
                  <a:cubicBezTo>
                    <a:pt x="729" y="0"/>
                    <a:pt x="729" y="0"/>
                    <a:pt x="729" y="0"/>
                  </a:cubicBezTo>
                  <a:cubicBezTo>
                    <a:pt x="818" y="0"/>
                    <a:pt x="890" y="71"/>
                    <a:pt x="890" y="160"/>
                  </a:cubicBezTo>
                  <a:lnTo>
                    <a:pt x="890" y="212"/>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Freeform 30"/>
            <p:cNvSpPr>
              <a:spLocks/>
            </p:cNvSpPr>
            <p:nvPr/>
          </p:nvSpPr>
          <p:spPr bwMode="auto">
            <a:xfrm>
              <a:off x="5645150" y="8023225"/>
              <a:ext cx="169863" cy="185738"/>
            </a:xfrm>
            <a:custGeom>
              <a:avLst/>
              <a:gdLst>
                <a:gd name="T0" fmla="*/ 107 w 107"/>
                <a:gd name="T1" fmla="*/ 18 h 117"/>
                <a:gd name="T2" fmla="*/ 18 w 107"/>
                <a:gd name="T3" fmla="*/ 18 h 117"/>
                <a:gd name="T4" fmla="*/ 18 w 107"/>
                <a:gd name="T5" fmla="*/ 50 h 117"/>
                <a:gd name="T6" fmla="*/ 90 w 107"/>
                <a:gd name="T7" fmla="*/ 50 h 117"/>
                <a:gd name="T8" fmla="*/ 90 w 107"/>
                <a:gd name="T9" fmla="*/ 68 h 117"/>
                <a:gd name="T10" fmla="*/ 18 w 107"/>
                <a:gd name="T11" fmla="*/ 68 h 117"/>
                <a:gd name="T12" fmla="*/ 18 w 107"/>
                <a:gd name="T13" fmla="*/ 100 h 117"/>
                <a:gd name="T14" fmla="*/ 107 w 107"/>
                <a:gd name="T15" fmla="*/ 100 h 117"/>
                <a:gd name="T16" fmla="*/ 107 w 107"/>
                <a:gd name="T17" fmla="*/ 117 h 117"/>
                <a:gd name="T18" fmla="*/ 0 w 107"/>
                <a:gd name="T19" fmla="*/ 117 h 117"/>
                <a:gd name="T20" fmla="*/ 0 w 107"/>
                <a:gd name="T21" fmla="*/ 0 h 117"/>
                <a:gd name="T22" fmla="*/ 107 w 107"/>
                <a:gd name="T23" fmla="*/ 0 h 117"/>
                <a:gd name="T24" fmla="*/ 107 w 107"/>
                <a:gd name="T25" fmla="*/ 18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7" h="117">
                  <a:moveTo>
                    <a:pt x="107" y="18"/>
                  </a:moveTo>
                  <a:lnTo>
                    <a:pt x="18" y="18"/>
                  </a:lnTo>
                  <a:lnTo>
                    <a:pt x="18" y="50"/>
                  </a:lnTo>
                  <a:lnTo>
                    <a:pt x="90" y="50"/>
                  </a:lnTo>
                  <a:lnTo>
                    <a:pt x="90" y="68"/>
                  </a:lnTo>
                  <a:lnTo>
                    <a:pt x="18" y="68"/>
                  </a:lnTo>
                  <a:lnTo>
                    <a:pt x="18" y="100"/>
                  </a:lnTo>
                  <a:lnTo>
                    <a:pt x="107" y="100"/>
                  </a:lnTo>
                  <a:lnTo>
                    <a:pt x="107" y="117"/>
                  </a:lnTo>
                  <a:lnTo>
                    <a:pt x="0" y="117"/>
                  </a:lnTo>
                  <a:lnTo>
                    <a:pt x="0" y="0"/>
                  </a:lnTo>
                  <a:lnTo>
                    <a:pt x="107" y="0"/>
                  </a:lnTo>
                  <a:lnTo>
                    <a:pt x="107" y="1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Freeform 31"/>
            <p:cNvSpPr>
              <a:spLocks noEditPoints="1"/>
            </p:cNvSpPr>
            <p:nvPr/>
          </p:nvSpPr>
          <p:spPr bwMode="auto">
            <a:xfrm>
              <a:off x="5849938" y="8023225"/>
              <a:ext cx="233363" cy="185738"/>
            </a:xfrm>
            <a:custGeom>
              <a:avLst/>
              <a:gdLst>
                <a:gd name="T0" fmla="*/ 689 w 1123"/>
                <a:gd name="T1" fmla="*/ 0 h 890"/>
                <a:gd name="T2" fmla="*/ 864 w 1123"/>
                <a:gd name="T3" fmla="*/ 160 h 890"/>
                <a:gd name="T4" fmla="*/ 1123 w 1123"/>
                <a:gd name="T5" fmla="*/ 890 h 890"/>
                <a:gd name="T6" fmla="*/ 983 w 1123"/>
                <a:gd name="T7" fmla="*/ 890 h 890"/>
                <a:gd name="T8" fmla="*/ 866 w 1123"/>
                <a:gd name="T9" fmla="*/ 578 h 890"/>
                <a:gd name="T10" fmla="*/ 248 w 1123"/>
                <a:gd name="T11" fmla="*/ 578 h 890"/>
                <a:gd name="T12" fmla="*/ 134 w 1123"/>
                <a:gd name="T13" fmla="*/ 890 h 890"/>
                <a:gd name="T14" fmla="*/ 0 w 1123"/>
                <a:gd name="T15" fmla="*/ 890 h 890"/>
                <a:gd name="T16" fmla="*/ 269 w 1123"/>
                <a:gd name="T17" fmla="*/ 160 h 890"/>
                <a:gd name="T18" fmla="*/ 430 w 1123"/>
                <a:gd name="T19" fmla="*/ 0 h 890"/>
                <a:gd name="T20" fmla="*/ 689 w 1123"/>
                <a:gd name="T21" fmla="*/ 0 h 890"/>
                <a:gd name="T22" fmla="*/ 827 w 1123"/>
                <a:gd name="T23" fmla="*/ 445 h 890"/>
                <a:gd name="T24" fmla="*/ 716 w 1123"/>
                <a:gd name="T25" fmla="*/ 160 h 890"/>
                <a:gd name="T26" fmla="*/ 689 w 1123"/>
                <a:gd name="T27" fmla="*/ 133 h 890"/>
                <a:gd name="T28" fmla="*/ 430 w 1123"/>
                <a:gd name="T29" fmla="*/ 133 h 890"/>
                <a:gd name="T30" fmla="*/ 403 w 1123"/>
                <a:gd name="T31" fmla="*/ 160 h 890"/>
                <a:gd name="T32" fmla="*/ 296 w 1123"/>
                <a:gd name="T33" fmla="*/ 445 h 890"/>
                <a:gd name="T34" fmla="*/ 827 w 1123"/>
                <a:gd name="T35" fmla="*/ 445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3" h="890">
                  <a:moveTo>
                    <a:pt x="689" y="0"/>
                  </a:moveTo>
                  <a:cubicBezTo>
                    <a:pt x="778" y="0"/>
                    <a:pt x="830" y="68"/>
                    <a:pt x="864" y="160"/>
                  </a:cubicBezTo>
                  <a:cubicBezTo>
                    <a:pt x="1123" y="890"/>
                    <a:pt x="1123" y="890"/>
                    <a:pt x="1123" y="890"/>
                  </a:cubicBezTo>
                  <a:cubicBezTo>
                    <a:pt x="983" y="890"/>
                    <a:pt x="983" y="890"/>
                    <a:pt x="983" y="890"/>
                  </a:cubicBezTo>
                  <a:cubicBezTo>
                    <a:pt x="866" y="578"/>
                    <a:pt x="866" y="578"/>
                    <a:pt x="866" y="578"/>
                  </a:cubicBezTo>
                  <a:cubicBezTo>
                    <a:pt x="248" y="578"/>
                    <a:pt x="248" y="578"/>
                    <a:pt x="248" y="578"/>
                  </a:cubicBezTo>
                  <a:cubicBezTo>
                    <a:pt x="134" y="890"/>
                    <a:pt x="134" y="890"/>
                    <a:pt x="134" y="890"/>
                  </a:cubicBezTo>
                  <a:cubicBezTo>
                    <a:pt x="0" y="890"/>
                    <a:pt x="0" y="890"/>
                    <a:pt x="0" y="890"/>
                  </a:cubicBezTo>
                  <a:cubicBezTo>
                    <a:pt x="269" y="160"/>
                    <a:pt x="269" y="160"/>
                    <a:pt x="269" y="160"/>
                  </a:cubicBezTo>
                  <a:cubicBezTo>
                    <a:pt x="303" y="61"/>
                    <a:pt x="341" y="0"/>
                    <a:pt x="430" y="0"/>
                  </a:cubicBezTo>
                  <a:lnTo>
                    <a:pt x="689" y="0"/>
                  </a:lnTo>
                  <a:close/>
                  <a:moveTo>
                    <a:pt x="827" y="445"/>
                  </a:moveTo>
                  <a:cubicBezTo>
                    <a:pt x="716" y="160"/>
                    <a:pt x="716" y="160"/>
                    <a:pt x="716" y="160"/>
                  </a:cubicBezTo>
                  <a:cubicBezTo>
                    <a:pt x="710" y="143"/>
                    <a:pt x="704" y="133"/>
                    <a:pt x="689" y="133"/>
                  </a:cubicBezTo>
                  <a:cubicBezTo>
                    <a:pt x="430" y="133"/>
                    <a:pt x="430" y="133"/>
                    <a:pt x="430" y="133"/>
                  </a:cubicBezTo>
                  <a:cubicBezTo>
                    <a:pt x="415" y="133"/>
                    <a:pt x="411" y="141"/>
                    <a:pt x="403" y="160"/>
                  </a:cubicBezTo>
                  <a:cubicBezTo>
                    <a:pt x="296" y="445"/>
                    <a:pt x="296" y="445"/>
                    <a:pt x="296" y="445"/>
                  </a:cubicBezTo>
                  <a:lnTo>
                    <a:pt x="827" y="44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Freeform 32"/>
            <p:cNvSpPr>
              <a:spLocks/>
            </p:cNvSpPr>
            <p:nvPr/>
          </p:nvSpPr>
          <p:spPr bwMode="auto">
            <a:xfrm>
              <a:off x="6370638" y="8023225"/>
              <a:ext cx="185738" cy="185738"/>
            </a:xfrm>
            <a:custGeom>
              <a:avLst/>
              <a:gdLst>
                <a:gd name="T0" fmla="*/ 161 w 888"/>
                <a:gd name="T1" fmla="*/ 133 h 890"/>
                <a:gd name="T2" fmla="*/ 133 w 888"/>
                <a:gd name="T3" fmla="*/ 160 h 890"/>
                <a:gd name="T4" fmla="*/ 133 w 888"/>
                <a:gd name="T5" fmla="*/ 729 h 890"/>
                <a:gd name="T6" fmla="*/ 161 w 888"/>
                <a:gd name="T7" fmla="*/ 756 h 890"/>
                <a:gd name="T8" fmla="*/ 888 w 888"/>
                <a:gd name="T9" fmla="*/ 756 h 890"/>
                <a:gd name="T10" fmla="*/ 888 w 888"/>
                <a:gd name="T11" fmla="*/ 890 h 890"/>
                <a:gd name="T12" fmla="*/ 161 w 888"/>
                <a:gd name="T13" fmla="*/ 890 h 890"/>
                <a:gd name="T14" fmla="*/ 0 w 888"/>
                <a:gd name="T15" fmla="*/ 729 h 890"/>
                <a:gd name="T16" fmla="*/ 0 w 888"/>
                <a:gd name="T17" fmla="*/ 160 h 890"/>
                <a:gd name="T18" fmla="*/ 161 w 888"/>
                <a:gd name="T19" fmla="*/ 0 h 890"/>
                <a:gd name="T20" fmla="*/ 888 w 888"/>
                <a:gd name="T21" fmla="*/ 0 h 890"/>
                <a:gd name="T22" fmla="*/ 888 w 888"/>
                <a:gd name="T23" fmla="*/ 133 h 890"/>
                <a:gd name="T24" fmla="*/ 161 w 888"/>
                <a:gd name="T25" fmla="*/ 133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8" h="890">
                  <a:moveTo>
                    <a:pt x="161" y="133"/>
                  </a:moveTo>
                  <a:cubicBezTo>
                    <a:pt x="146" y="133"/>
                    <a:pt x="133" y="145"/>
                    <a:pt x="133" y="160"/>
                  </a:cubicBezTo>
                  <a:cubicBezTo>
                    <a:pt x="133" y="729"/>
                    <a:pt x="133" y="729"/>
                    <a:pt x="133" y="729"/>
                  </a:cubicBezTo>
                  <a:cubicBezTo>
                    <a:pt x="133" y="744"/>
                    <a:pt x="146" y="756"/>
                    <a:pt x="161" y="756"/>
                  </a:cubicBezTo>
                  <a:cubicBezTo>
                    <a:pt x="888" y="756"/>
                    <a:pt x="888" y="756"/>
                    <a:pt x="888" y="756"/>
                  </a:cubicBezTo>
                  <a:cubicBezTo>
                    <a:pt x="888" y="890"/>
                    <a:pt x="888" y="890"/>
                    <a:pt x="888" y="890"/>
                  </a:cubicBezTo>
                  <a:cubicBezTo>
                    <a:pt x="161" y="890"/>
                    <a:pt x="161" y="890"/>
                    <a:pt x="161" y="890"/>
                  </a:cubicBezTo>
                  <a:cubicBezTo>
                    <a:pt x="72" y="890"/>
                    <a:pt x="0" y="818"/>
                    <a:pt x="0" y="729"/>
                  </a:cubicBezTo>
                  <a:cubicBezTo>
                    <a:pt x="0" y="160"/>
                    <a:pt x="0" y="160"/>
                    <a:pt x="0" y="160"/>
                  </a:cubicBezTo>
                  <a:cubicBezTo>
                    <a:pt x="0" y="71"/>
                    <a:pt x="72" y="0"/>
                    <a:pt x="161" y="0"/>
                  </a:cubicBezTo>
                  <a:cubicBezTo>
                    <a:pt x="888" y="0"/>
                    <a:pt x="888" y="0"/>
                    <a:pt x="888" y="0"/>
                  </a:cubicBezTo>
                  <a:cubicBezTo>
                    <a:pt x="888" y="133"/>
                    <a:pt x="888" y="133"/>
                    <a:pt x="888" y="133"/>
                  </a:cubicBezTo>
                  <a:lnTo>
                    <a:pt x="161" y="133"/>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Freeform 33"/>
            <p:cNvSpPr>
              <a:spLocks/>
            </p:cNvSpPr>
            <p:nvPr/>
          </p:nvSpPr>
          <p:spPr bwMode="auto">
            <a:xfrm>
              <a:off x="6610350" y="8023225"/>
              <a:ext cx="188913" cy="185738"/>
            </a:xfrm>
            <a:custGeom>
              <a:avLst/>
              <a:gdLst>
                <a:gd name="T0" fmla="*/ 119 w 119"/>
                <a:gd name="T1" fmla="*/ 0 h 117"/>
                <a:gd name="T2" fmla="*/ 119 w 119"/>
                <a:gd name="T3" fmla="*/ 117 h 117"/>
                <a:gd name="T4" fmla="*/ 102 w 119"/>
                <a:gd name="T5" fmla="*/ 117 h 117"/>
                <a:gd name="T6" fmla="*/ 102 w 119"/>
                <a:gd name="T7" fmla="*/ 68 h 117"/>
                <a:gd name="T8" fmla="*/ 17 w 119"/>
                <a:gd name="T9" fmla="*/ 68 h 117"/>
                <a:gd name="T10" fmla="*/ 17 w 119"/>
                <a:gd name="T11" fmla="*/ 117 h 117"/>
                <a:gd name="T12" fmla="*/ 0 w 119"/>
                <a:gd name="T13" fmla="*/ 117 h 117"/>
                <a:gd name="T14" fmla="*/ 0 w 119"/>
                <a:gd name="T15" fmla="*/ 0 h 117"/>
                <a:gd name="T16" fmla="*/ 17 w 119"/>
                <a:gd name="T17" fmla="*/ 0 h 117"/>
                <a:gd name="T18" fmla="*/ 17 w 119"/>
                <a:gd name="T19" fmla="*/ 50 h 117"/>
                <a:gd name="T20" fmla="*/ 102 w 119"/>
                <a:gd name="T21" fmla="*/ 50 h 117"/>
                <a:gd name="T22" fmla="*/ 102 w 119"/>
                <a:gd name="T23" fmla="*/ 0 h 117"/>
                <a:gd name="T24" fmla="*/ 119 w 119"/>
                <a:gd name="T2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117">
                  <a:moveTo>
                    <a:pt x="119" y="0"/>
                  </a:moveTo>
                  <a:lnTo>
                    <a:pt x="119" y="117"/>
                  </a:lnTo>
                  <a:lnTo>
                    <a:pt x="102" y="117"/>
                  </a:lnTo>
                  <a:lnTo>
                    <a:pt x="102" y="68"/>
                  </a:lnTo>
                  <a:lnTo>
                    <a:pt x="17" y="68"/>
                  </a:lnTo>
                  <a:lnTo>
                    <a:pt x="17" y="117"/>
                  </a:lnTo>
                  <a:lnTo>
                    <a:pt x="0" y="117"/>
                  </a:lnTo>
                  <a:lnTo>
                    <a:pt x="0" y="0"/>
                  </a:lnTo>
                  <a:lnTo>
                    <a:pt x="17" y="0"/>
                  </a:lnTo>
                  <a:lnTo>
                    <a:pt x="17" y="50"/>
                  </a:lnTo>
                  <a:lnTo>
                    <a:pt x="102" y="50"/>
                  </a:lnTo>
                  <a:lnTo>
                    <a:pt x="102" y="0"/>
                  </a:lnTo>
                  <a:lnTo>
                    <a:pt x="11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Freeform 34"/>
            <p:cNvSpPr>
              <a:spLocks noEditPoints="1"/>
            </p:cNvSpPr>
            <p:nvPr/>
          </p:nvSpPr>
          <p:spPr bwMode="auto">
            <a:xfrm>
              <a:off x="4525963" y="8023225"/>
              <a:ext cx="217488" cy="185738"/>
            </a:xfrm>
            <a:custGeom>
              <a:avLst/>
              <a:gdLst>
                <a:gd name="T0" fmla="*/ 1048 w 1048"/>
                <a:gd name="T1" fmla="*/ 758 h 891"/>
                <a:gd name="T2" fmla="*/ 891 w 1048"/>
                <a:gd name="T3" fmla="*/ 660 h 891"/>
                <a:gd name="T4" fmla="*/ 891 w 1048"/>
                <a:gd name="T5" fmla="*/ 405 h 891"/>
                <a:gd name="T6" fmla="*/ 757 w 1048"/>
                <a:gd name="T7" fmla="*/ 405 h 891"/>
                <a:gd name="T8" fmla="*/ 757 w 1048"/>
                <a:gd name="T9" fmla="*/ 576 h 891"/>
                <a:gd name="T10" fmla="*/ 267 w 1048"/>
                <a:gd name="T11" fmla="*/ 269 h 891"/>
                <a:gd name="T12" fmla="*/ 264 w 1048"/>
                <a:gd name="T13" fmla="*/ 267 h 891"/>
                <a:gd name="T14" fmla="*/ 250 w 1048"/>
                <a:gd name="T15" fmla="*/ 244 h 891"/>
                <a:gd name="T16" fmla="*/ 250 w 1048"/>
                <a:gd name="T17" fmla="*/ 162 h 891"/>
                <a:gd name="T18" fmla="*/ 277 w 1048"/>
                <a:gd name="T19" fmla="*/ 135 h 891"/>
                <a:gd name="T20" fmla="*/ 606 w 1048"/>
                <a:gd name="T21" fmla="*/ 135 h 891"/>
                <a:gd name="T22" fmla="*/ 633 w 1048"/>
                <a:gd name="T23" fmla="*/ 162 h 891"/>
                <a:gd name="T24" fmla="*/ 633 w 1048"/>
                <a:gd name="T25" fmla="*/ 221 h 891"/>
                <a:gd name="T26" fmla="*/ 767 w 1048"/>
                <a:gd name="T27" fmla="*/ 221 h 891"/>
                <a:gd name="T28" fmla="*/ 767 w 1048"/>
                <a:gd name="T29" fmla="*/ 133 h 891"/>
                <a:gd name="T30" fmla="*/ 606 w 1048"/>
                <a:gd name="T31" fmla="*/ 0 h 891"/>
                <a:gd name="T32" fmla="*/ 277 w 1048"/>
                <a:gd name="T33" fmla="*/ 0 h 891"/>
                <a:gd name="T34" fmla="*/ 117 w 1048"/>
                <a:gd name="T35" fmla="*/ 161 h 891"/>
                <a:gd name="T36" fmla="*/ 117 w 1048"/>
                <a:gd name="T37" fmla="*/ 261 h 891"/>
                <a:gd name="T38" fmla="*/ 186 w 1048"/>
                <a:gd name="T39" fmla="*/ 348 h 891"/>
                <a:gd name="T40" fmla="*/ 161 w 1048"/>
                <a:gd name="T41" fmla="*/ 348 h 891"/>
                <a:gd name="T42" fmla="*/ 0 w 1048"/>
                <a:gd name="T43" fmla="*/ 464 h 891"/>
                <a:gd name="T44" fmla="*/ 0 w 1048"/>
                <a:gd name="T45" fmla="*/ 729 h 891"/>
                <a:gd name="T46" fmla="*/ 161 w 1048"/>
                <a:gd name="T47" fmla="*/ 891 h 891"/>
                <a:gd name="T48" fmla="*/ 730 w 1048"/>
                <a:gd name="T49" fmla="*/ 891 h 891"/>
                <a:gd name="T50" fmla="*/ 881 w 1048"/>
                <a:gd name="T51" fmla="*/ 786 h 891"/>
                <a:gd name="T52" fmla="*/ 881 w 1048"/>
                <a:gd name="T53" fmla="*/ 786 h 891"/>
                <a:gd name="T54" fmla="*/ 1048 w 1048"/>
                <a:gd name="T55" fmla="*/ 891 h 891"/>
                <a:gd name="T56" fmla="*/ 1048 w 1048"/>
                <a:gd name="T57" fmla="*/ 758 h 891"/>
                <a:gd name="T58" fmla="*/ 757 w 1048"/>
                <a:gd name="T59" fmla="*/ 730 h 891"/>
                <a:gd name="T60" fmla="*/ 730 w 1048"/>
                <a:gd name="T61" fmla="*/ 757 h 891"/>
                <a:gd name="T62" fmla="*/ 161 w 1048"/>
                <a:gd name="T63" fmla="*/ 757 h 891"/>
                <a:gd name="T64" fmla="*/ 134 w 1048"/>
                <a:gd name="T65" fmla="*/ 730 h 891"/>
                <a:gd name="T66" fmla="*/ 134 w 1048"/>
                <a:gd name="T67" fmla="*/ 464 h 891"/>
                <a:gd name="T68" fmla="*/ 136 w 1048"/>
                <a:gd name="T69" fmla="*/ 453 h 891"/>
                <a:gd name="T70" fmla="*/ 167 w 1048"/>
                <a:gd name="T71" fmla="*/ 437 h 891"/>
                <a:gd name="T72" fmla="*/ 233 w 1048"/>
                <a:gd name="T73" fmla="*/ 437 h 891"/>
                <a:gd name="T74" fmla="*/ 329 w 1048"/>
                <a:gd name="T75" fmla="*/ 437 h 891"/>
                <a:gd name="T76" fmla="*/ 757 w 1048"/>
                <a:gd name="T77" fmla="*/ 707 h 891"/>
                <a:gd name="T78" fmla="*/ 757 w 1048"/>
                <a:gd name="T79" fmla="*/ 73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8" h="891">
                  <a:moveTo>
                    <a:pt x="1048" y="758"/>
                  </a:moveTo>
                  <a:cubicBezTo>
                    <a:pt x="891" y="660"/>
                    <a:pt x="891" y="660"/>
                    <a:pt x="891" y="660"/>
                  </a:cubicBezTo>
                  <a:cubicBezTo>
                    <a:pt x="891" y="405"/>
                    <a:pt x="891" y="405"/>
                    <a:pt x="891" y="405"/>
                  </a:cubicBezTo>
                  <a:cubicBezTo>
                    <a:pt x="757" y="405"/>
                    <a:pt x="757" y="405"/>
                    <a:pt x="757" y="405"/>
                  </a:cubicBezTo>
                  <a:cubicBezTo>
                    <a:pt x="757" y="576"/>
                    <a:pt x="757" y="576"/>
                    <a:pt x="757" y="576"/>
                  </a:cubicBezTo>
                  <a:cubicBezTo>
                    <a:pt x="757" y="576"/>
                    <a:pt x="270" y="270"/>
                    <a:pt x="267" y="269"/>
                  </a:cubicBezTo>
                  <a:cubicBezTo>
                    <a:pt x="264" y="267"/>
                    <a:pt x="264" y="267"/>
                    <a:pt x="264" y="267"/>
                  </a:cubicBezTo>
                  <a:cubicBezTo>
                    <a:pt x="256" y="263"/>
                    <a:pt x="250" y="254"/>
                    <a:pt x="250" y="244"/>
                  </a:cubicBezTo>
                  <a:cubicBezTo>
                    <a:pt x="250" y="162"/>
                    <a:pt x="250" y="162"/>
                    <a:pt x="250" y="162"/>
                  </a:cubicBezTo>
                  <a:cubicBezTo>
                    <a:pt x="250" y="147"/>
                    <a:pt x="262" y="135"/>
                    <a:pt x="277" y="135"/>
                  </a:cubicBezTo>
                  <a:cubicBezTo>
                    <a:pt x="606" y="135"/>
                    <a:pt x="606" y="135"/>
                    <a:pt x="606" y="135"/>
                  </a:cubicBezTo>
                  <a:cubicBezTo>
                    <a:pt x="621" y="135"/>
                    <a:pt x="633" y="147"/>
                    <a:pt x="633" y="162"/>
                  </a:cubicBezTo>
                  <a:cubicBezTo>
                    <a:pt x="633" y="221"/>
                    <a:pt x="633" y="221"/>
                    <a:pt x="633" y="221"/>
                  </a:cubicBezTo>
                  <a:cubicBezTo>
                    <a:pt x="767" y="221"/>
                    <a:pt x="767" y="221"/>
                    <a:pt x="767" y="221"/>
                  </a:cubicBezTo>
                  <a:cubicBezTo>
                    <a:pt x="767" y="133"/>
                    <a:pt x="767" y="133"/>
                    <a:pt x="767" y="133"/>
                  </a:cubicBezTo>
                  <a:cubicBezTo>
                    <a:pt x="753" y="58"/>
                    <a:pt x="685" y="0"/>
                    <a:pt x="606" y="0"/>
                  </a:cubicBezTo>
                  <a:cubicBezTo>
                    <a:pt x="277" y="0"/>
                    <a:pt x="277" y="0"/>
                    <a:pt x="277" y="0"/>
                  </a:cubicBezTo>
                  <a:cubicBezTo>
                    <a:pt x="188" y="0"/>
                    <a:pt x="117" y="72"/>
                    <a:pt x="117" y="161"/>
                  </a:cubicBezTo>
                  <a:cubicBezTo>
                    <a:pt x="117" y="161"/>
                    <a:pt x="117" y="261"/>
                    <a:pt x="117" y="261"/>
                  </a:cubicBezTo>
                  <a:cubicBezTo>
                    <a:pt x="121" y="307"/>
                    <a:pt x="142" y="322"/>
                    <a:pt x="186" y="348"/>
                  </a:cubicBezTo>
                  <a:cubicBezTo>
                    <a:pt x="161" y="348"/>
                    <a:pt x="161" y="348"/>
                    <a:pt x="161" y="348"/>
                  </a:cubicBezTo>
                  <a:cubicBezTo>
                    <a:pt x="72" y="348"/>
                    <a:pt x="0" y="374"/>
                    <a:pt x="0" y="464"/>
                  </a:cubicBezTo>
                  <a:cubicBezTo>
                    <a:pt x="0" y="729"/>
                    <a:pt x="0" y="729"/>
                    <a:pt x="0" y="729"/>
                  </a:cubicBezTo>
                  <a:cubicBezTo>
                    <a:pt x="0" y="819"/>
                    <a:pt x="72" y="891"/>
                    <a:pt x="161" y="891"/>
                  </a:cubicBezTo>
                  <a:cubicBezTo>
                    <a:pt x="730" y="891"/>
                    <a:pt x="730" y="891"/>
                    <a:pt x="730" y="891"/>
                  </a:cubicBezTo>
                  <a:cubicBezTo>
                    <a:pt x="799" y="891"/>
                    <a:pt x="858" y="847"/>
                    <a:pt x="881" y="786"/>
                  </a:cubicBezTo>
                  <a:cubicBezTo>
                    <a:pt x="881" y="786"/>
                    <a:pt x="881" y="786"/>
                    <a:pt x="881" y="786"/>
                  </a:cubicBezTo>
                  <a:cubicBezTo>
                    <a:pt x="1048" y="891"/>
                    <a:pt x="1048" y="891"/>
                    <a:pt x="1048" y="891"/>
                  </a:cubicBezTo>
                  <a:lnTo>
                    <a:pt x="1048" y="758"/>
                  </a:lnTo>
                  <a:close/>
                  <a:moveTo>
                    <a:pt x="757" y="730"/>
                  </a:moveTo>
                  <a:cubicBezTo>
                    <a:pt x="757" y="745"/>
                    <a:pt x="745" y="757"/>
                    <a:pt x="730" y="757"/>
                  </a:cubicBezTo>
                  <a:cubicBezTo>
                    <a:pt x="161" y="757"/>
                    <a:pt x="161" y="757"/>
                    <a:pt x="161" y="757"/>
                  </a:cubicBezTo>
                  <a:cubicBezTo>
                    <a:pt x="146" y="757"/>
                    <a:pt x="134" y="745"/>
                    <a:pt x="134" y="730"/>
                  </a:cubicBezTo>
                  <a:cubicBezTo>
                    <a:pt x="134" y="464"/>
                    <a:pt x="134" y="464"/>
                    <a:pt x="134" y="464"/>
                  </a:cubicBezTo>
                  <a:cubicBezTo>
                    <a:pt x="134" y="460"/>
                    <a:pt x="135" y="457"/>
                    <a:pt x="136" y="453"/>
                  </a:cubicBezTo>
                  <a:cubicBezTo>
                    <a:pt x="140" y="444"/>
                    <a:pt x="151" y="437"/>
                    <a:pt x="167" y="437"/>
                  </a:cubicBezTo>
                  <a:cubicBezTo>
                    <a:pt x="233" y="437"/>
                    <a:pt x="233" y="437"/>
                    <a:pt x="233" y="437"/>
                  </a:cubicBezTo>
                  <a:cubicBezTo>
                    <a:pt x="329" y="437"/>
                    <a:pt x="329" y="437"/>
                    <a:pt x="329" y="437"/>
                  </a:cubicBezTo>
                  <a:cubicBezTo>
                    <a:pt x="757" y="707"/>
                    <a:pt x="757" y="707"/>
                    <a:pt x="757" y="707"/>
                  </a:cubicBezTo>
                  <a:lnTo>
                    <a:pt x="757" y="73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Line 35"/>
            <p:cNvSpPr>
              <a:spLocks noChangeShapeType="1"/>
            </p:cNvSpPr>
            <p:nvPr/>
          </p:nvSpPr>
          <p:spPr bwMode="auto">
            <a:xfrm>
              <a:off x="1673225" y="84137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Line 36"/>
            <p:cNvSpPr>
              <a:spLocks noChangeShapeType="1"/>
            </p:cNvSpPr>
            <p:nvPr/>
          </p:nvSpPr>
          <p:spPr bwMode="auto">
            <a:xfrm>
              <a:off x="1673225" y="84137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Freeform 37"/>
            <p:cNvSpPr>
              <a:spLocks/>
            </p:cNvSpPr>
            <p:nvPr/>
          </p:nvSpPr>
          <p:spPr bwMode="auto">
            <a:xfrm>
              <a:off x="366713" y="8112125"/>
              <a:ext cx="1787525" cy="468313"/>
            </a:xfrm>
            <a:custGeom>
              <a:avLst/>
              <a:gdLst>
                <a:gd name="T0" fmla="*/ 8495 w 8602"/>
                <a:gd name="T1" fmla="*/ 477 h 2249"/>
                <a:gd name="T2" fmla="*/ 8302 w 8602"/>
                <a:gd name="T3" fmla="*/ 304 h 2249"/>
                <a:gd name="T4" fmla="*/ 6821 w 8602"/>
                <a:gd name="T5" fmla="*/ 70 h 2249"/>
                <a:gd name="T6" fmla="*/ 6821 w 8602"/>
                <a:gd name="T7" fmla="*/ 477 h 2249"/>
                <a:gd name="T8" fmla="*/ 6543 w 8602"/>
                <a:gd name="T9" fmla="*/ 477 h 2249"/>
                <a:gd name="T10" fmla="*/ 4990 w 8602"/>
                <a:gd name="T11" fmla="*/ 477 h 2249"/>
                <a:gd name="T12" fmla="*/ 4990 w 8602"/>
                <a:gd name="T13" fmla="*/ 10 h 2249"/>
                <a:gd name="T14" fmla="*/ 3402 w 8602"/>
                <a:gd name="T15" fmla="*/ 10 h 2249"/>
                <a:gd name="T16" fmla="*/ 3402 w 8602"/>
                <a:gd name="T17" fmla="*/ 477 h 2249"/>
                <a:gd name="T18" fmla="*/ 2159 w 8602"/>
                <a:gd name="T19" fmla="*/ 477 h 2249"/>
                <a:gd name="T20" fmla="*/ 2033 w 8602"/>
                <a:gd name="T21" fmla="*/ 477 h 2249"/>
                <a:gd name="T22" fmla="*/ 1577 w 8602"/>
                <a:gd name="T23" fmla="*/ 477 h 2249"/>
                <a:gd name="T24" fmla="*/ 1577 w 8602"/>
                <a:gd name="T25" fmla="*/ 69 h 2249"/>
                <a:gd name="T26" fmla="*/ 262 w 8602"/>
                <a:gd name="T27" fmla="*/ 225 h 2249"/>
                <a:gd name="T28" fmla="*/ 163 w 8602"/>
                <a:gd name="T29" fmla="*/ 306 h 2249"/>
                <a:gd name="T30" fmla="*/ 232 w 8602"/>
                <a:gd name="T31" fmla="*/ 430 h 2249"/>
                <a:gd name="T32" fmla="*/ 250 w 8602"/>
                <a:gd name="T33" fmla="*/ 477 h 2249"/>
                <a:gd name="T34" fmla="*/ 194 w 8602"/>
                <a:gd name="T35" fmla="*/ 547 h 2249"/>
                <a:gd name="T36" fmla="*/ 322 w 8602"/>
                <a:gd name="T37" fmla="*/ 652 h 2249"/>
                <a:gd name="T38" fmla="*/ 21 w 8602"/>
                <a:gd name="T39" fmla="*/ 814 h 2249"/>
                <a:gd name="T40" fmla="*/ 118 w 8602"/>
                <a:gd name="T41" fmla="*/ 990 h 2249"/>
                <a:gd name="T42" fmla="*/ 583 w 8602"/>
                <a:gd name="T43" fmla="*/ 1410 h 2249"/>
                <a:gd name="T44" fmla="*/ 851 w 8602"/>
                <a:gd name="T45" fmla="*/ 1538 h 2249"/>
                <a:gd name="T46" fmla="*/ 722 w 8602"/>
                <a:gd name="T47" fmla="*/ 1552 h 2249"/>
                <a:gd name="T48" fmla="*/ 573 w 8602"/>
                <a:gd name="T49" fmla="*/ 1587 h 2249"/>
                <a:gd name="T50" fmla="*/ 603 w 8602"/>
                <a:gd name="T51" fmla="*/ 1688 h 2249"/>
                <a:gd name="T52" fmla="*/ 504 w 8602"/>
                <a:gd name="T53" fmla="*/ 1769 h 2249"/>
                <a:gd name="T54" fmla="*/ 637 w 8602"/>
                <a:gd name="T55" fmla="*/ 1827 h 2249"/>
                <a:gd name="T56" fmla="*/ 888 w 8602"/>
                <a:gd name="T57" fmla="*/ 1841 h 2249"/>
                <a:gd name="T58" fmla="*/ 1110 w 8602"/>
                <a:gd name="T59" fmla="*/ 1977 h 2249"/>
                <a:gd name="T60" fmla="*/ 1283 w 8602"/>
                <a:gd name="T61" fmla="*/ 2029 h 2249"/>
                <a:gd name="T62" fmla="*/ 5307 w 8602"/>
                <a:gd name="T63" fmla="*/ 1500 h 2249"/>
                <a:gd name="T64" fmla="*/ 4807 w 8602"/>
                <a:gd name="T65" fmla="*/ 1422 h 2249"/>
                <a:gd name="T66" fmla="*/ 4037 w 8602"/>
                <a:gd name="T67" fmla="*/ 1371 h 2249"/>
                <a:gd name="T68" fmla="*/ 6560 w 8602"/>
                <a:gd name="T69" fmla="*/ 1351 h 2249"/>
                <a:gd name="T70" fmla="*/ 6321 w 8602"/>
                <a:gd name="T71" fmla="*/ 1402 h 2249"/>
                <a:gd name="T72" fmla="*/ 6817 w 8602"/>
                <a:gd name="T73" fmla="*/ 1506 h 2249"/>
                <a:gd name="T74" fmla="*/ 7033 w 8602"/>
                <a:gd name="T75" fmla="*/ 1583 h 2249"/>
                <a:gd name="T76" fmla="*/ 6820 w 8602"/>
                <a:gd name="T77" fmla="*/ 1615 h 2249"/>
                <a:gd name="T78" fmla="*/ 6959 w 8602"/>
                <a:gd name="T79" fmla="*/ 1647 h 2249"/>
                <a:gd name="T80" fmla="*/ 5330 w 8602"/>
                <a:gd name="T81" fmla="*/ 1728 h 2249"/>
                <a:gd name="T82" fmla="*/ 4648 w 8602"/>
                <a:gd name="T83" fmla="*/ 1774 h 2249"/>
                <a:gd name="T84" fmla="*/ 5065 w 8602"/>
                <a:gd name="T85" fmla="*/ 1925 h 2249"/>
                <a:gd name="T86" fmla="*/ 7653 w 8602"/>
                <a:gd name="T87" fmla="*/ 2191 h 2249"/>
                <a:gd name="T88" fmla="*/ 8000 w 8602"/>
                <a:gd name="T89" fmla="*/ 2048 h 2249"/>
                <a:gd name="T90" fmla="*/ 7938 w 8602"/>
                <a:gd name="T91" fmla="*/ 1849 h 2249"/>
                <a:gd name="T92" fmla="*/ 7924 w 8602"/>
                <a:gd name="T93" fmla="*/ 1776 h 2249"/>
                <a:gd name="T94" fmla="*/ 8103 w 8602"/>
                <a:gd name="T95" fmla="*/ 1757 h 2249"/>
                <a:gd name="T96" fmla="*/ 8163 w 8602"/>
                <a:gd name="T97" fmla="*/ 1732 h 2249"/>
                <a:gd name="T98" fmla="*/ 8361 w 8602"/>
                <a:gd name="T99" fmla="*/ 1639 h 2249"/>
                <a:gd name="T100" fmla="*/ 8438 w 8602"/>
                <a:gd name="T101" fmla="*/ 1363 h 2249"/>
                <a:gd name="T102" fmla="*/ 8331 w 8602"/>
                <a:gd name="T103" fmla="*/ 1289 h 2249"/>
                <a:gd name="T104" fmla="*/ 8370 w 8602"/>
                <a:gd name="T105" fmla="*/ 1155 h 2249"/>
                <a:gd name="T106" fmla="*/ 8188 w 8602"/>
                <a:gd name="T107" fmla="*/ 1105 h 2249"/>
                <a:gd name="T108" fmla="*/ 8230 w 8602"/>
                <a:gd name="T109" fmla="*/ 994 h 2249"/>
                <a:gd name="T110" fmla="*/ 8422 w 8602"/>
                <a:gd name="T111" fmla="*/ 840 h 2249"/>
                <a:gd name="T112" fmla="*/ 8495 w 8602"/>
                <a:gd name="T113" fmla="*/ 477 h 2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602" h="2249">
                  <a:moveTo>
                    <a:pt x="8495" y="477"/>
                  </a:moveTo>
                  <a:cubicBezTo>
                    <a:pt x="8581" y="397"/>
                    <a:pt x="8302" y="304"/>
                    <a:pt x="8302" y="304"/>
                  </a:cubicBezTo>
                  <a:cubicBezTo>
                    <a:pt x="8302" y="304"/>
                    <a:pt x="8004" y="166"/>
                    <a:pt x="6821" y="70"/>
                  </a:cubicBezTo>
                  <a:cubicBezTo>
                    <a:pt x="6821" y="477"/>
                    <a:pt x="6821" y="477"/>
                    <a:pt x="6821" y="477"/>
                  </a:cubicBezTo>
                  <a:cubicBezTo>
                    <a:pt x="6543" y="477"/>
                    <a:pt x="6543" y="477"/>
                    <a:pt x="6543" y="477"/>
                  </a:cubicBezTo>
                  <a:cubicBezTo>
                    <a:pt x="4990" y="477"/>
                    <a:pt x="4990" y="477"/>
                    <a:pt x="4990" y="477"/>
                  </a:cubicBezTo>
                  <a:cubicBezTo>
                    <a:pt x="4990" y="10"/>
                    <a:pt x="4990" y="10"/>
                    <a:pt x="4990" y="10"/>
                  </a:cubicBezTo>
                  <a:cubicBezTo>
                    <a:pt x="4625" y="0"/>
                    <a:pt x="3905" y="4"/>
                    <a:pt x="3402" y="10"/>
                  </a:cubicBezTo>
                  <a:cubicBezTo>
                    <a:pt x="3402" y="477"/>
                    <a:pt x="3402" y="477"/>
                    <a:pt x="3402" y="477"/>
                  </a:cubicBezTo>
                  <a:cubicBezTo>
                    <a:pt x="2159" y="477"/>
                    <a:pt x="2159" y="477"/>
                    <a:pt x="2159" y="477"/>
                  </a:cubicBezTo>
                  <a:cubicBezTo>
                    <a:pt x="2033" y="477"/>
                    <a:pt x="2033" y="477"/>
                    <a:pt x="2033" y="477"/>
                  </a:cubicBezTo>
                  <a:cubicBezTo>
                    <a:pt x="1577" y="477"/>
                    <a:pt x="1577" y="477"/>
                    <a:pt x="1577" y="477"/>
                  </a:cubicBezTo>
                  <a:cubicBezTo>
                    <a:pt x="1577" y="69"/>
                    <a:pt x="1577" y="69"/>
                    <a:pt x="1577" y="69"/>
                  </a:cubicBezTo>
                  <a:cubicBezTo>
                    <a:pt x="784" y="123"/>
                    <a:pt x="262" y="225"/>
                    <a:pt x="262" y="225"/>
                  </a:cubicBezTo>
                  <a:cubicBezTo>
                    <a:pt x="262" y="225"/>
                    <a:pt x="174" y="298"/>
                    <a:pt x="163" y="306"/>
                  </a:cubicBezTo>
                  <a:cubicBezTo>
                    <a:pt x="64" y="372"/>
                    <a:pt x="165" y="397"/>
                    <a:pt x="232" y="430"/>
                  </a:cubicBezTo>
                  <a:cubicBezTo>
                    <a:pt x="258" y="443"/>
                    <a:pt x="260" y="450"/>
                    <a:pt x="250" y="477"/>
                  </a:cubicBezTo>
                  <a:cubicBezTo>
                    <a:pt x="243" y="498"/>
                    <a:pt x="182" y="510"/>
                    <a:pt x="194" y="547"/>
                  </a:cubicBezTo>
                  <a:cubicBezTo>
                    <a:pt x="218" y="624"/>
                    <a:pt x="329" y="550"/>
                    <a:pt x="322" y="652"/>
                  </a:cubicBezTo>
                  <a:cubicBezTo>
                    <a:pt x="314" y="771"/>
                    <a:pt x="48" y="703"/>
                    <a:pt x="21" y="814"/>
                  </a:cubicBezTo>
                  <a:cubicBezTo>
                    <a:pt x="0" y="902"/>
                    <a:pt x="119" y="821"/>
                    <a:pt x="118" y="990"/>
                  </a:cubicBezTo>
                  <a:cubicBezTo>
                    <a:pt x="116" y="1157"/>
                    <a:pt x="239" y="1325"/>
                    <a:pt x="583" y="1410"/>
                  </a:cubicBezTo>
                  <a:cubicBezTo>
                    <a:pt x="665" y="1430"/>
                    <a:pt x="1048" y="1424"/>
                    <a:pt x="851" y="1538"/>
                  </a:cubicBezTo>
                  <a:cubicBezTo>
                    <a:pt x="827" y="1551"/>
                    <a:pt x="748" y="1549"/>
                    <a:pt x="722" y="1552"/>
                  </a:cubicBezTo>
                  <a:cubicBezTo>
                    <a:pt x="684" y="1556"/>
                    <a:pt x="597" y="1552"/>
                    <a:pt x="573" y="1587"/>
                  </a:cubicBezTo>
                  <a:cubicBezTo>
                    <a:pt x="536" y="1640"/>
                    <a:pt x="615" y="1639"/>
                    <a:pt x="603" y="1688"/>
                  </a:cubicBezTo>
                  <a:cubicBezTo>
                    <a:pt x="558" y="1694"/>
                    <a:pt x="462" y="1693"/>
                    <a:pt x="504" y="1769"/>
                  </a:cubicBezTo>
                  <a:cubicBezTo>
                    <a:pt x="526" y="1808"/>
                    <a:pt x="597" y="1829"/>
                    <a:pt x="637" y="1827"/>
                  </a:cubicBezTo>
                  <a:cubicBezTo>
                    <a:pt x="851" y="1815"/>
                    <a:pt x="821" y="1834"/>
                    <a:pt x="888" y="1841"/>
                  </a:cubicBezTo>
                  <a:cubicBezTo>
                    <a:pt x="769" y="1865"/>
                    <a:pt x="660" y="1989"/>
                    <a:pt x="1110" y="1977"/>
                  </a:cubicBezTo>
                  <a:cubicBezTo>
                    <a:pt x="1120" y="2045"/>
                    <a:pt x="1242" y="2038"/>
                    <a:pt x="1283" y="2029"/>
                  </a:cubicBezTo>
                  <a:cubicBezTo>
                    <a:pt x="4087" y="1408"/>
                    <a:pt x="5299" y="1673"/>
                    <a:pt x="5307" y="1500"/>
                  </a:cubicBezTo>
                  <a:cubicBezTo>
                    <a:pt x="5268" y="1416"/>
                    <a:pt x="4873" y="1425"/>
                    <a:pt x="4807" y="1422"/>
                  </a:cubicBezTo>
                  <a:cubicBezTo>
                    <a:pt x="4551" y="1410"/>
                    <a:pt x="4006" y="1437"/>
                    <a:pt x="4037" y="1371"/>
                  </a:cubicBezTo>
                  <a:cubicBezTo>
                    <a:pt x="4051" y="1218"/>
                    <a:pt x="6893" y="1256"/>
                    <a:pt x="6560" y="1351"/>
                  </a:cubicBezTo>
                  <a:cubicBezTo>
                    <a:pt x="6545" y="1355"/>
                    <a:pt x="6345" y="1389"/>
                    <a:pt x="6321" y="1402"/>
                  </a:cubicBezTo>
                  <a:cubicBezTo>
                    <a:pt x="6166" y="1484"/>
                    <a:pt x="6756" y="1500"/>
                    <a:pt x="6817" y="1506"/>
                  </a:cubicBezTo>
                  <a:cubicBezTo>
                    <a:pt x="6888" y="1512"/>
                    <a:pt x="7064" y="1507"/>
                    <a:pt x="7033" y="1583"/>
                  </a:cubicBezTo>
                  <a:cubicBezTo>
                    <a:pt x="7023" y="1607"/>
                    <a:pt x="6811" y="1581"/>
                    <a:pt x="6820" y="1615"/>
                  </a:cubicBezTo>
                  <a:cubicBezTo>
                    <a:pt x="6828" y="1643"/>
                    <a:pt x="6947" y="1628"/>
                    <a:pt x="6959" y="1647"/>
                  </a:cubicBezTo>
                  <a:cubicBezTo>
                    <a:pt x="7045" y="1782"/>
                    <a:pt x="5914" y="1715"/>
                    <a:pt x="5330" y="1728"/>
                  </a:cubicBezTo>
                  <a:cubicBezTo>
                    <a:pt x="5158" y="1731"/>
                    <a:pt x="4823" y="1750"/>
                    <a:pt x="4648" y="1774"/>
                  </a:cubicBezTo>
                  <a:cubicBezTo>
                    <a:pt x="4353" y="1814"/>
                    <a:pt x="4605" y="1883"/>
                    <a:pt x="5065" y="1925"/>
                  </a:cubicBezTo>
                  <a:cubicBezTo>
                    <a:pt x="5311" y="1948"/>
                    <a:pt x="6578" y="2050"/>
                    <a:pt x="7653" y="2191"/>
                  </a:cubicBezTo>
                  <a:cubicBezTo>
                    <a:pt x="7976" y="2249"/>
                    <a:pt x="8073" y="2091"/>
                    <a:pt x="8000" y="2048"/>
                  </a:cubicBezTo>
                  <a:cubicBezTo>
                    <a:pt x="7959" y="2023"/>
                    <a:pt x="8136" y="1934"/>
                    <a:pt x="7938" y="1849"/>
                  </a:cubicBezTo>
                  <a:cubicBezTo>
                    <a:pt x="7812" y="1795"/>
                    <a:pt x="7916" y="1774"/>
                    <a:pt x="7924" y="1776"/>
                  </a:cubicBezTo>
                  <a:cubicBezTo>
                    <a:pt x="7942" y="1782"/>
                    <a:pt x="8198" y="1843"/>
                    <a:pt x="8103" y="1757"/>
                  </a:cubicBezTo>
                  <a:cubicBezTo>
                    <a:pt x="8042" y="1701"/>
                    <a:pt x="8145" y="1734"/>
                    <a:pt x="8163" y="1732"/>
                  </a:cubicBezTo>
                  <a:cubicBezTo>
                    <a:pt x="8402" y="1714"/>
                    <a:pt x="8346" y="1624"/>
                    <a:pt x="8361" y="1639"/>
                  </a:cubicBezTo>
                  <a:cubicBezTo>
                    <a:pt x="8290" y="1569"/>
                    <a:pt x="8482" y="1519"/>
                    <a:pt x="8438" y="1363"/>
                  </a:cubicBezTo>
                  <a:cubicBezTo>
                    <a:pt x="8425" y="1318"/>
                    <a:pt x="8151" y="1327"/>
                    <a:pt x="8331" y="1289"/>
                  </a:cubicBezTo>
                  <a:cubicBezTo>
                    <a:pt x="8351" y="1285"/>
                    <a:pt x="8602" y="1292"/>
                    <a:pt x="8370" y="1155"/>
                  </a:cubicBezTo>
                  <a:cubicBezTo>
                    <a:pt x="8316" y="1124"/>
                    <a:pt x="8265" y="1122"/>
                    <a:pt x="8188" y="1105"/>
                  </a:cubicBezTo>
                  <a:cubicBezTo>
                    <a:pt x="8016" y="1066"/>
                    <a:pt x="8145" y="979"/>
                    <a:pt x="8230" y="994"/>
                  </a:cubicBezTo>
                  <a:cubicBezTo>
                    <a:pt x="8335" y="1011"/>
                    <a:pt x="8440" y="942"/>
                    <a:pt x="8422" y="840"/>
                  </a:cubicBezTo>
                  <a:cubicBezTo>
                    <a:pt x="8400" y="701"/>
                    <a:pt x="8353" y="504"/>
                    <a:pt x="8495" y="477"/>
                  </a:cubicBezTo>
                  <a:close/>
                </a:path>
              </a:pathLst>
            </a:custGeom>
            <a:solidFill>
              <a:srgbClr val="005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Freeform 38"/>
            <p:cNvSpPr>
              <a:spLocks/>
            </p:cNvSpPr>
            <p:nvPr/>
          </p:nvSpPr>
          <p:spPr bwMode="auto">
            <a:xfrm>
              <a:off x="750888" y="7346950"/>
              <a:ext cx="976313" cy="865188"/>
            </a:xfrm>
            <a:custGeom>
              <a:avLst/>
              <a:gdLst>
                <a:gd name="T0" fmla="*/ 0 w 615"/>
                <a:gd name="T1" fmla="*/ 0 h 545"/>
                <a:gd name="T2" fmla="*/ 0 w 615"/>
                <a:gd name="T3" fmla="*/ 545 h 545"/>
                <a:gd name="T4" fmla="*/ 203 w 615"/>
                <a:gd name="T5" fmla="*/ 545 h 545"/>
                <a:gd name="T6" fmla="*/ 203 w 615"/>
                <a:gd name="T7" fmla="*/ 205 h 545"/>
                <a:gd name="T8" fmla="*/ 411 w 615"/>
                <a:gd name="T9" fmla="*/ 205 h 545"/>
                <a:gd name="T10" fmla="*/ 411 w 615"/>
                <a:gd name="T11" fmla="*/ 545 h 545"/>
                <a:gd name="T12" fmla="*/ 615 w 615"/>
                <a:gd name="T13" fmla="*/ 545 h 545"/>
                <a:gd name="T14" fmla="*/ 615 w 615"/>
                <a:gd name="T15" fmla="*/ 0 h 545"/>
                <a:gd name="T16" fmla="*/ 0 w 615"/>
                <a:gd name="T17" fmla="*/ 0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5" h="545">
                  <a:moveTo>
                    <a:pt x="0" y="0"/>
                  </a:moveTo>
                  <a:lnTo>
                    <a:pt x="0" y="545"/>
                  </a:lnTo>
                  <a:lnTo>
                    <a:pt x="203" y="545"/>
                  </a:lnTo>
                  <a:lnTo>
                    <a:pt x="203" y="205"/>
                  </a:lnTo>
                  <a:lnTo>
                    <a:pt x="411" y="205"/>
                  </a:lnTo>
                  <a:lnTo>
                    <a:pt x="411" y="545"/>
                  </a:lnTo>
                  <a:lnTo>
                    <a:pt x="615" y="545"/>
                  </a:lnTo>
                  <a:lnTo>
                    <a:pt x="615"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459527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wit">
    <p:spTree>
      <p:nvGrpSpPr>
        <p:cNvPr id="1" name=""/>
        <p:cNvGrpSpPr/>
        <p:nvPr/>
      </p:nvGrpSpPr>
      <p:grpSpPr>
        <a:xfrm>
          <a:off x="0" y="0"/>
          <a:ext cx="0" cy="0"/>
          <a:chOff x="0" y="0"/>
          <a:chExt cx="0" cy="0"/>
        </a:xfrm>
      </p:grpSpPr>
      <p:sp>
        <p:nvSpPr>
          <p:cNvPr id="2" name="Titel 1"/>
          <p:cNvSpPr>
            <a:spLocks noGrp="1"/>
          </p:cNvSpPr>
          <p:nvPr>
            <p:ph type="ctrTitle"/>
          </p:nvPr>
        </p:nvSpPr>
        <p:spPr>
          <a:xfrm>
            <a:off x="1080001" y="1800000"/>
            <a:ext cx="28080788" cy="3026980"/>
          </a:xfrm>
          <a:prstGeom prst="rect">
            <a:avLst/>
          </a:prstGeom>
        </p:spPr>
        <p:txBody>
          <a:bodyPr lIns="0" tIns="0" rIns="0" bIns="0" anchor="t" anchorCtr="0">
            <a:noAutofit/>
          </a:bodyPr>
          <a:lstStyle>
            <a:lvl1pPr algn="l">
              <a:lnSpc>
                <a:spcPts val="10500"/>
              </a:lnSpc>
              <a:defRPr sz="8800">
                <a:solidFill>
                  <a:schemeClr val="accent6"/>
                </a:solidFill>
                <a:latin typeface="+mn-lt"/>
              </a:defRPr>
            </a:lvl1pPr>
          </a:lstStyle>
          <a:p>
            <a:r>
              <a:rPr lang="nl-NL" dirty="0"/>
              <a:t>Klik om de stijl te bewerken</a:t>
            </a:r>
          </a:p>
        </p:txBody>
      </p:sp>
      <p:sp>
        <p:nvSpPr>
          <p:cNvPr id="3" name="Ondertitel 2"/>
          <p:cNvSpPr>
            <a:spLocks noGrp="1"/>
          </p:cNvSpPr>
          <p:nvPr>
            <p:ph type="subTitle" idx="1"/>
          </p:nvPr>
        </p:nvSpPr>
        <p:spPr>
          <a:xfrm>
            <a:off x="1080000" y="5004000"/>
            <a:ext cx="28082875" cy="1276350"/>
          </a:xfrm>
          <a:prstGeom prst="rect">
            <a:avLst/>
          </a:prstGeom>
        </p:spPr>
        <p:txBody>
          <a:bodyPr lIns="0" tIns="0" rIns="0" bIns="0" anchor="b" anchorCtr="0">
            <a:noAutofit/>
          </a:bodyPr>
          <a:lstStyle>
            <a:lvl1pPr marL="0" indent="0" algn="l">
              <a:lnSpc>
                <a:spcPts val="4200"/>
              </a:lnSpc>
              <a:spcBef>
                <a:spcPts val="0"/>
              </a:spcBef>
              <a:buNone/>
              <a:defRPr sz="3000">
                <a:solidFill>
                  <a:schemeClr val="accent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de ondertitelstijl van het model te bewerken</a:t>
            </a:r>
          </a:p>
        </p:txBody>
      </p:sp>
    </p:spTree>
    <p:extLst>
      <p:ext uri="{BB962C8B-B14F-4D97-AF65-F5344CB8AC3E}">
        <p14:creationId xmlns:p14="http://schemas.microsoft.com/office/powerpoint/2010/main" val="3217670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6683824"/>
      </p:ext>
    </p:extLst>
  </p:cSld>
  <p:clrMap bg1="lt1" tx1="dk1" bg2="lt2" tx2="dk2" accent1="accent1" accent2="accent2" accent3="accent3" accent4="accent4" accent5="accent5" accent6="accent6" hlink="hlink" folHlink="folHlink"/>
  <p:sldLayoutIdLst>
    <p:sldLayoutId id="2147483669" r:id="rId1"/>
    <p:sldLayoutId id="2147483678" r:id="rId2"/>
    <p:sldLayoutId id="2147483679" r:id="rId3"/>
    <p:sldLayoutId id="2147483671" r:id="rId4"/>
    <p:sldLayoutId id="2147483680" r:id="rId5"/>
    <p:sldLayoutId id="2147483681" r:id="rId6"/>
    <p:sldLayoutId id="2147483682"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dcbd.nl/sites/default/files/documents/BioNews-ClimateChange.pdf"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www.greenpeace.org/static/planet4-netherlands-stateless/2022/05/b5d33cac-greenpeace_rapport-bonaire_online_16-pags_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79212" y="4099365"/>
            <a:ext cx="28080788" cy="3026980"/>
          </a:xfrm>
        </p:spPr>
        <p:txBody>
          <a:bodyPr/>
          <a:lstStyle/>
          <a:p>
            <a:r>
              <a:rPr lang="nl-NL" dirty="0"/>
              <a:t>‘Nature-</a:t>
            </a:r>
            <a:r>
              <a:rPr lang="nl-NL" dirty="0" err="1"/>
              <a:t>based</a:t>
            </a:r>
            <a:r>
              <a:rPr lang="nl-NL" dirty="0"/>
              <a:t> </a:t>
            </a:r>
            <a:r>
              <a:rPr lang="nl-NL" dirty="0" err="1"/>
              <a:t>solutions</a:t>
            </a:r>
            <a:r>
              <a:rPr lang="nl-NL" dirty="0"/>
              <a:t>’ zijn noodzakelijk om Caribische Nederland te behoeden voor de gevolgen van klimaatverandering</a:t>
            </a:r>
          </a:p>
        </p:txBody>
      </p:sp>
      <p:sp>
        <p:nvSpPr>
          <p:cNvPr id="3" name="Ondertitel 2"/>
          <p:cNvSpPr>
            <a:spLocks noGrp="1"/>
          </p:cNvSpPr>
          <p:nvPr>
            <p:ph type="subTitle" idx="1"/>
          </p:nvPr>
        </p:nvSpPr>
        <p:spPr/>
        <p:txBody>
          <a:bodyPr/>
          <a:lstStyle/>
          <a:p>
            <a:r>
              <a:rPr lang="en-US" dirty="0"/>
              <a:t>Dr. A. O. (Dolfi) Debrot, Wageningen Marine Research, 8 </a:t>
            </a:r>
            <a:r>
              <a:rPr lang="en-US" dirty="0" err="1"/>
              <a:t>november</a:t>
            </a:r>
            <a:r>
              <a:rPr lang="en-US" dirty="0"/>
              <a:t> 2022</a:t>
            </a:r>
            <a:endParaRPr lang="nl-NL" dirty="0"/>
          </a:p>
        </p:txBody>
      </p:sp>
      <p:sp>
        <p:nvSpPr>
          <p:cNvPr id="35" name="Tijdelijke aanduiding voor tekst 4"/>
          <p:cNvSpPr txBox="1">
            <a:spLocks/>
          </p:cNvSpPr>
          <p:nvPr/>
        </p:nvSpPr>
        <p:spPr>
          <a:xfrm>
            <a:off x="1079211" y="10829383"/>
            <a:ext cx="28079999" cy="1560940"/>
          </a:xfrm>
          <a:prstGeom prst="rect">
            <a:avLst/>
          </a:prstGeom>
        </p:spPr>
        <p:txBody>
          <a:bodyPr wrap="square" lIns="0" tIns="0" rIns="0" bIns="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000" b="1" dirty="0">
                <a:solidFill>
                  <a:schemeClr val="accent6"/>
                </a:solidFill>
              </a:rPr>
              <a:t>De klimaatprognoses voor de eilanden van Caribisch Nederland zijn zeer ernstig. Een expliciet klimaatbeleid en adaptatiestrategie voor verbeterde natuurlijke veerkracht met zowel passieve als actieve maatregelen is dringend nodig voor elk van de zes eilanden. Daarin speelt natuurbeleid en -beheer een belangrijk rol.</a:t>
            </a:r>
          </a:p>
        </p:txBody>
      </p:sp>
      <p:sp>
        <p:nvSpPr>
          <p:cNvPr id="37" name="Tijdelijke aanduiding voor tekst 6"/>
          <p:cNvSpPr txBox="1">
            <a:spLocks/>
          </p:cNvSpPr>
          <p:nvPr/>
        </p:nvSpPr>
        <p:spPr>
          <a:xfrm>
            <a:off x="15551210" y="13502155"/>
            <a:ext cx="13608000" cy="25798344"/>
          </a:xfrm>
          <a:prstGeom prst="rect">
            <a:avLst/>
          </a:prstGeom>
        </p:spPr>
        <p:txBody>
          <a:bodyPr lIns="0" tIns="0" rIns="0" bIns="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fontAlgn="auto">
              <a:lnSpc>
                <a:spcPts val="4200"/>
              </a:lnSpc>
              <a:spcBef>
                <a:spcPts val="0"/>
              </a:spcBef>
              <a:spcAft>
                <a:spcPts val="0"/>
              </a:spcAft>
              <a:buNone/>
            </a:pPr>
            <a:r>
              <a:rPr lang="nl-NL" sz="3000" b="1" dirty="0">
                <a:solidFill>
                  <a:srgbClr val="000000"/>
                </a:solidFill>
              </a:rPr>
              <a:t>Herstel van bossen</a:t>
            </a:r>
          </a:p>
          <a:p>
            <a:pPr marL="0" lvl="0" indent="0" fontAlgn="auto">
              <a:lnSpc>
                <a:spcPts val="4200"/>
              </a:lnSpc>
              <a:spcBef>
                <a:spcPts val="0"/>
              </a:spcBef>
              <a:spcAft>
                <a:spcPts val="0"/>
              </a:spcAft>
              <a:buNone/>
            </a:pPr>
            <a:r>
              <a:rPr lang="nl-NL" sz="3000" dirty="0">
                <a:solidFill>
                  <a:srgbClr val="000000"/>
                </a:solidFill>
              </a:rPr>
              <a:t>Bossen slaan niet alleen CO</a:t>
            </a:r>
            <a:r>
              <a:rPr lang="nl-NL" sz="3000" baseline="-25000" dirty="0">
                <a:solidFill>
                  <a:srgbClr val="000000"/>
                </a:solidFill>
              </a:rPr>
              <a:t>2</a:t>
            </a:r>
            <a:r>
              <a:rPr lang="nl-NL" sz="3000" dirty="0">
                <a:solidFill>
                  <a:srgbClr val="000000"/>
                </a:solidFill>
              </a:rPr>
              <a:t> op maar spelen een belangrijke rol in:</a:t>
            </a:r>
          </a:p>
          <a:p>
            <a:pPr fontAlgn="auto">
              <a:lnSpc>
                <a:spcPts val="4200"/>
              </a:lnSpc>
              <a:spcBef>
                <a:spcPts val="0"/>
              </a:spcBef>
              <a:spcAft>
                <a:spcPts val="0"/>
              </a:spcAft>
            </a:pPr>
            <a:r>
              <a:rPr lang="nl-NL" sz="3000" dirty="0">
                <a:solidFill>
                  <a:srgbClr val="000000"/>
                </a:solidFill>
              </a:rPr>
              <a:t>het behoud van grondwater en vruchtbare grond</a:t>
            </a:r>
          </a:p>
          <a:p>
            <a:pPr fontAlgn="auto">
              <a:lnSpc>
                <a:spcPts val="4200"/>
              </a:lnSpc>
              <a:spcBef>
                <a:spcPts val="0"/>
              </a:spcBef>
              <a:spcAft>
                <a:spcPts val="0"/>
              </a:spcAft>
            </a:pPr>
            <a:r>
              <a:rPr lang="nl-NL" sz="3000" dirty="0">
                <a:solidFill>
                  <a:srgbClr val="000000"/>
                </a:solidFill>
              </a:rPr>
              <a:t>het tegengaan van toenemende erosie en stofoverlast</a:t>
            </a:r>
          </a:p>
          <a:p>
            <a:pPr fontAlgn="auto">
              <a:lnSpc>
                <a:spcPts val="4200"/>
              </a:lnSpc>
              <a:spcBef>
                <a:spcPts val="0"/>
              </a:spcBef>
              <a:spcAft>
                <a:spcPts val="0"/>
              </a:spcAft>
            </a:pPr>
            <a:r>
              <a:rPr lang="nl-NL" sz="3000" dirty="0">
                <a:solidFill>
                  <a:srgbClr val="000000"/>
                </a:solidFill>
              </a:rPr>
              <a:t>het behoud van de biodiversiteit op land</a:t>
            </a:r>
          </a:p>
          <a:p>
            <a:pPr fontAlgn="auto">
              <a:lnSpc>
                <a:spcPts val="4200"/>
              </a:lnSpc>
              <a:spcBef>
                <a:spcPts val="0"/>
              </a:spcBef>
              <a:spcAft>
                <a:spcPts val="0"/>
              </a:spcAft>
            </a:pPr>
            <a:r>
              <a:rPr lang="nl-NL" sz="3000" dirty="0">
                <a:solidFill>
                  <a:srgbClr val="000000"/>
                </a:solidFill>
              </a:rPr>
              <a:t>het voorkomen van sedimentoverlast aan riffen en mangrovebossen aan de kust. </a:t>
            </a:r>
          </a:p>
          <a:p>
            <a:pPr marL="0" lvl="0" indent="0" fontAlgn="auto">
              <a:lnSpc>
                <a:spcPts val="4200"/>
              </a:lnSpc>
              <a:spcBef>
                <a:spcPts val="0"/>
              </a:spcBef>
              <a:spcAft>
                <a:spcPts val="0"/>
              </a:spcAft>
              <a:buNone/>
            </a:pPr>
            <a:r>
              <a:rPr lang="nl-NL" sz="3000" dirty="0">
                <a:solidFill>
                  <a:srgbClr val="000000"/>
                </a:solidFill>
              </a:rPr>
              <a:t>Om bossen te laten herstellen is het noodzakelijk om het probleem van loslopend vee aan te pakken. Experimenten laten zien dat vegetatieherstel dan zeer snel kan zijn. </a:t>
            </a:r>
          </a:p>
          <a:p>
            <a:pPr marL="0" lvl="0" indent="0" fontAlgn="auto">
              <a:lnSpc>
                <a:spcPts val="4200"/>
              </a:lnSpc>
              <a:spcBef>
                <a:spcPts val="0"/>
              </a:spcBef>
              <a:spcAft>
                <a:spcPts val="0"/>
              </a:spcAft>
              <a:buNone/>
            </a:pPr>
            <a:endParaRPr lang="nl-NL" sz="3000" dirty="0">
              <a:solidFill>
                <a:srgbClr val="000000"/>
              </a:solidFill>
            </a:endParaRPr>
          </a:p>
          <a:p>
            <a:pPr marL="0" lvl="0" indent="0" fontAlgn="auto">
              <a:lnSpc>
                <a:spcPts val="4200"/>
              </a:lnSpc>
              <a:spcBef>
                <a:spcPts val="0"/>
              </a:spcBef>
              <a:spcAft>
                <a:spcPts val="0"/>
              </a:spcAft>
              <a:buNone/>
            </a:pPr>
            <a:r>
              <a:rPr lang="nl-NL" sz="3000" b="1" dirty="0">
                <a:solidFill>
                  <a:srgbClr val="000000"/>
                </a:solidFill>
              </a:rPr>
              <a:t>Innovaties akkerbouw</a:t>
            </a:r>
          </a:p>
          <a:p>
            <a:pPr marL="0" lvl="0" indent="0" fontAlgn="auto">
              <a:lnSpc>
                <a:spcPts val="4200"/>
              </a:lnSpc>
              <a:spcBef>
                <a:spcPts val="0"/>
              </a:spcBef>
              <a:spcAft>
                <a:spcPts val="0"/>
              </a:spcAft>
              <a:buNone/>
            </a:pPr>
            <a:r>
              <a:rPr lang="nl-NL" sz="3000" dirty="0">
                <a:solidFill>
                  <a:srgbClr val="000000"/>
                </a:solidFill>
              </a:rPr>
              <a:t>Traditionele seizoengebonden akkerbouw is niet lonend en zeer schadelijk voor het milieu. Daarom moet lokale agrarische voedselproductie door middel van waterconservering en moderne, beter beheersbare </a:t>
            </a:r>
            <a:r>
              <a:rPr lang="nl-NL" sz="3000" dirty="0" err="1">
                <a:solidFill>
                  <a:srgbClr val="000000"/>
                </a:solidFill>
              </a:rPr>
              <a:t>drip</a:t>
            </a:r>
            <a:r>
              <a:rPr lang="nl-NL" sz="3000" dirty="0">
                <a:solidFill>
                  <a:srgbClr val="000000"/>
                </a:solidFill>
              </a:rPr>
              <a:t>- en/of kassystemen de voorkeur krijgen.</a:t>
            </a:r>
          </a:p>
          <a:p>
            <a:pPr marL="0" lvl="0" indent="0" fontAlgn="auto">
              <a:lnSpc>
                <a:spcPts val="4200"/>
              </a:lnSpc>
              <a:spcBef>
                <a:spcPts val="0"/>
              </a:spcBef>
              <a:spcAft>
                <a:spcPts val="0"/>
              </a:spcAft>
              <a:buNone/>
            </a:pPr>
            <a:endParaRPr lang="nl-NL" sz="3000" dirty="0">
              <a:solidFill>
                <a:srgbClr val="000000"/>
              </a:solidFill>
            </a:endParaRPr>
          </a:p>
          <a:p>
            <a:pPr marL="0" lvl="0" indent="0" fontAlgn="auto">
              <a:lnSpc>
                <a:spcPts val="4200"/>
              </a:lnSpc>
              <a:spcBef>
                <a:spcPts val="0"/>
              </a:spcBef>
              <a:spcAft>
                <a:spcPts val="0"/>
              </a:spcAft>
              <a:buNone/>
            </a:pPr>
            <a:r>
              <a:rPr lang="nl-NL" sz="3000" b="1" dirty="0">
                <a:solidFill>
                  <a:srgbClr val="000000"/>
                </a:solidFill>
              </a:rPr>
              <a:t>Bescherming koralen en mangroves</a:t>
            </a:r>
          </a:p>
          <a:p>
            <a:pPr marL="0" lvl="0" indent="0" fontAlgn="auto">
              <a:lnSpc>
                <a:spcPts val="4200"/>
              </a:lnSpc>
              <a:spcBef>
                <a:spcPts val="0"/>
              </a:spcBef>
              <a:spcAft>
                <a:spcPts val="0"/>
              </a:spcAft>
              <a:buNone/>
            </a:pPr>
            <a:r>
              <a:rPr lang="nl-NL" sz="3000" dirty="0">
                <a:solidFill>
                  <a:srgbClr val="000000"/>
                </a:solidFill>
              </a:rPr>
              <a:t>Koralen en mangroves zijn zogeheten ‘bio-builder species’: zij kunnen in belangrijke mate meegroeien met de zeeniveaustijging en biogene structuren aanleggen die kustbescherming en ecologische veerkracht bieden.</a:t>
            </a:r>
          </a:p>
          <a:p>
            <a:pPr marL="0" lvl="0" indent="0" fontAlgn="auto">
              <a:lnSpc>
                <a:spcPts val="4200"/>
              </a:lnSpc>
              <a:spcBef>
                <a:spcPts val="0"/>
              </a:spcBef>
              <a:spcAft>
                <a:spcPts val="0"/>
              </a:spcAft>
              <a:buNone/>
            </a:pPr>
            <a:endParaRPr lang="nl-NL" sz="3000" dirty="0">
              <a:solidFill>
                <a:srgbClr val="000000"/>
              </a:solidFill>
            </a:endParaRPr>
          </a:p>
          <a:p>
            <a:pPr marL="0" lvl="0" indent="0" fontAlgn="auto">
              <a:lnSpc>
                <a:spcPts val="4200"/>
              </a:lnSpc>
              <a:spcBef>
                <a:spcPts val="0"/>
              </a:spcBef>
              <a:spcAft>
                <a:spcPts val="0"/>
              </a:spcAft>
              <a:buNone/>
            </a:pPr>
            <a:r>
              <a:rPr lang="nl-NL" sz="3000" dirty="0">
                <a:solidFill>
                  <a:srgbClr val="000000"/>
                </a:solidFill>
              </a:rPr>
              <a:t>Om de koralen beter te beschermen is het belangrijk om nutriëntvervuiling en overbevissing doeltreffend te bestrijden. Daarom moet hoge prioriteit worden gegeven aan:</a:t>
            </a:r>
          </a:p>
          <a:p>
            <a:pPr marL="514350" lvl="0" indent="-514350" fontAlgn="auto">
              <a:lnSpc>
                <a:spcPts val="4200"/>
              </a:lnSpc>
              <a:spcBef>
                <a:spcPts val="0"/>
              </a:spcBef>
              <a:spcAft>
                <a:spcPts val="0"/>
              </a:spcAft>
              <a:buFont typeface="+mj-lt"/>
              <a:buAutoNum type="alphaLcPeriod"/>
            </a:pPr>
            <a:r>
              <a:rPr lang="nl-NL" sz="3000" dirty="0">
                <a:solidFill>
                  <a:srgbClr val="000000"/>
                </a:solidFill>
              </a:rPr>
              <a:t>Zorgvuldig visserijbeheer. Door een visserij met ‘</a:t>
            </a:r>
            <a:r>
              <a:rPr lang="nl-NL" sz="3000" dirty="0" err="1">
                <a:solidFill>
                  <a:srgbClr val="000000"/>
                </a:solidFill>
              </a:rPr>
              <a:t>fish</a:t>
            </a:r>
            <a:r>
              <a:rPr lang="nl-NL" sz="3000" dirty="0">
                <a:solidFill>
                  <a:srgbClr val="000000"/>
                </a:solidFill>
              </a:rPr>
              <a:t> </a:t>
            </a:r>
            <a:r>
              <a:rPr lang="nl-NL" sz="3000" dirty="0" err="1">
                <a:solidFill>
                  <a:srgbClr val="000000"/>
                </a:solidFill>
              </a:rPr>
              <a:t>attracting</a:t>
            </a:r>
            <a:r>
              <a:rPr lang="nl-NL" sz="3000" dirty="0">
                <a:solidFill>
                  <a:srgbClr val="000000"/>
                </a:solidFill>
              </a:rPr>
              <a:t> </a:t>
            </a:r>
            <a:r>
              <a:rPr lang="nl-NL" sz="3000" dirty="0" err="1">
                <a:solidFill>
                  <a:srgbClr val="000000"/>
                </a:solidFill>
              </a:rPr>
              <a:t>devices</a:t>
            </a:r>
            <a:r>
              <a:rPr lang="nl-NL" sz="3000" dirty="0">
                <a:solidFill>
                  <a:srgbClr val="000000"/>
                </a:solidFill>
              </a:rPr>
              <a:t>’ (</a:t>
            </a:r>
            <a:r>
              <a:rPr lang="nl-NL" sz="3000" dirty="0" err="1">
                <a:solidFill>
                  <a:srgbClr val="000000"/>
                </a:solidFill>
              </a:rPr>
              <a:t>FADs</a:t>
            </a:r>
            <a:r>
              <a:rPr lang="nl-NL" sz="3000" dirty="0">
                <a:solidFill>
                  <a:srgbClr val="000000"/>
                </a:solidFill>
              </a:rPr>
              <a:t>, verankerde boeien die dienen as ‘lokplekken’ voor vis) te ontwikkelen, kan de bevissingsdruk worden verlegd vanaf het rif naar onderbenutte pelagische visbestanden (verder van de kust) die ook betere economisch perspectieven bieden.</a:t>
            </a:r>
          </a:p>
          <a:p>
            <a:pPr marL="514350" lvl="0" indent="-514350" fontAlgn="auto">
              <a:lnSpc>
                <a:spcPts val="4200"/>
              </a:lnSpc>
              <a:spcBef>
                <a:spcPts val="0"/>
              </a:spcBef>
              <a:spcAft>
                <a:spcPts val="0"/>
              </a:spcAft>
              <a:buFont typeface="+mj-lt"/>
              <a:buAutoNum type="alphaLcPeriod"/>
            </a:pPr>
            <a:r>
              <a:rPr lang="nl-NL" sz="3000" dirty="0">
                <a:solidFill>
                  <a:srgbClr val="000000"/>
                </a:solidFill>
              </a:rPr>
              <a:t>Verbetering van de kustwaterkwaliteit door goede afvalverwerking en rioolwaterzuiveringsinstallaties. </a:t>
            </a:r>
          </a:p>
          <a:p>
            <a:pPr marL="514350" lvl="0" indent="-514350" fontAlgn="auto">
              <a:lnSpc>
                <a:spcPts val="4200"/>
              </a:lnSpc>
              <a:spcBef>
                <a:spcPts val="0"/>
              </a:spcBef>
              <a:spcAft>
                <a:spcPts val="0"/>
              </a:spcAft>
              <a:buFont typeface="+mj-lt"/>
              <a:buAutoNum type="alphaLcPeriod"/>
            </a:pPr>
            <a:r>
              <a:rPr lang="nl-NL" sz="3000" dirty="0">
                <a:solidFill>
                  <a:srgbClr val="000000"/>
                </a:solidFill>
              </a:rPr>
              <a:t>De inzet van kunstriffen. Dit is een interventiemogelijkheid die (verder) ontwikkeld kan worden om de koraalrifvisstand nieuwe schuilmogelijkheden te bieden rond die eilanden waar riffen van nature beperkt voorkomen (Aruba, St. Maarten en St. Eustatius). Koraalherstel gaat namelijk zeer langzaam.</a:t>
            </a:r>
          </a:p>
          <a:p>
            <a:pPr marL="514350" lvl="0" indent="-514350" fontAlgn="auto">
              <a:lnSpc>
                <a:spcPts val="4200"/>
              </a:lnSpc>
              <a:spcBef>
                <a:spcPts val="0"/>
              </a:spcBef>
              <a:spcAft>
                <a:spcPts val="0"/>
              </a:spcAft>
              <a:buFont typeface="+mj-lt"/>
              <a:buAutoNum type="alphaLcPeriod"/>
            </a:pPr>
            <a:r>
              <a:rPr lang="nl-NL" sz="3000" dirty="0">
                <a:solidFill>
                  <a:srgbClr val="000000"/>
                </a:solidFill>
              </a:rPr>
              <a:t>Oogsten ‘black gold’. Het waardevolle sediment (het zogeheten ‘new black gold’) in dichtgeslibde mangrovebossen kan worden geoogst om opnieuw op land te worden ingezet terwijl tegelijkertijd de mangroven nieuw perspectief wordt geboden. </a:t>
            </a:r>
          </a:p>
          <a:p>
            <a:pPr marL="514350" lvl="0" indent="-514350" fontAlgn="auto">
              <a:lnSpc>
                <a:spcPts val="4200"/>
              </a:lnSpc>
              <a:spcBef>
                <a:spcPts val="0"/>
              </a:spcBef>
              <a:spcAft>
                <a:spcPts val="0"/>
              </a:spcAft>
              <a:buFont typeface="+mj-lt"/>
              <a:buAutoNum type="alphaLcPeriod"/>
            </a:pPr>
            <a:r>
              <a:rPr lang="nl-NL" sz="3000" dirty="0">
                <a:solidFill>
                  <a:srgbClr val="000000"/>
                </a:solidFill>
              </a:rPr>
              <a:t>Het toepassen van ‘</a:t>
            </a:r>
            <a:r>
              <a:rPr lang="nl-NL" sz="3000" dirty="0" err="1">
                <a:solidFill>
                  <a:srgbClr val="000000"/>
                </a:solidFill>
              </a:rPr>
              <a:t>coastal</a:t>
            </a:r>
            <a:r>
              <a:rPr lang="nl-NL" sz="3000" dirty="0">
                <a:solidFill>
                  <a:srgbClr val="000000"/>
                </a:solidFill>
              </a:rPr>
              <a:t> </a:t>
            </a:r>
            <a:r>
              <a:rPr lang="nl-NL" sz="3000" dirty="0" err="1">
                <a:solidFill>
                  <a:srgbClr val="000000"/>
                </a:solidFill>
              </a:rPr>
              <a:t>setback</a:t>
            </a:r>
            <a:r>
              <a:rPr lang="nl-NL" sz="3000" dirty="0">
                <a:solidFill>
                  <a:srgbClr val="000000"/>
                </a:solidFill>
              </a:rPr>
              <a:t>’- beleid: het definiëren van een strook langs de kust waar de bouw is verboden. Daarmee kan een brede zoom kustvegetatie worden behouden die de ontwikkelde infrastructuur kan bufferen tegen het geweld van orkanen, en die daarnaast de koraalriffen en zeegrasvelden kan behoeden tegen de instroom van bouwpuin en afval tijdens diezelfde orkanen. </a:t>
            </a:r>
          </a:p>
        </p:txBody>
      </p:sp>
      <p:sp>
        <p:nvSpPr>
          <p:cNvPr id="56" name="Tijdelijke aanduiding voor tekst 18"/>
          <p:cNvSpPr txBox="1">
            <a:spLocks/>
          </p:cNvSpPr>
          <p:nvPr/>
        </p:nvSpPr>
        <p:spPr>
          <a:xfrm>
            <a:off x="1079212" y="13056353"/>
            <a:ext cx="28079998" cy="891605"/>
          </a:xfrm>
          <a:prstGeom prst="rect">
            <a:avLst/>
          </a:prstGeom>
          <a:gradFill>
            <a:gsLst>
              <a:gs pos="0">
                <a:schemeClr val="accent3"/>
              </a:gs>
              <a:gs pos="7000">
                <a:schemeClr val="bg1">
                  <a:alpha val="0"/>
                </a:schemeClr>
              </a:gs>
              <a:gs pos="6000">
                <a:schemeClr val="accent3"/>
              </a:gs>
              <a:gs pos="100000">
                <a:schemeClr val="bg1">
                  <a:alpha val="0"/>
                </a:schemeClr>
              </a:gs>
            </a:gsLst>
            <a:lin ang="5400000" scaled="0"/>
          </a:gradFill>
        </p:spPr>
        <p:txBody>
          <a:bodyPr lIns="0" tIns="396000" rIns="0" bIns="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300" b="1" dirty="0"/>
              <a:t>Achtergrond</a:t>
            </a:r>
          </a:p>
        </p:txBody>
      </p:sp>
      <p:grpSp>
        <p:nvGrpSpPr>
          <p:cNvPr id="44" name="Groep 43"/>
          <p:cNvGrpSpPr/>
          <p:nvPr/>
        </p:nvGrpSpPr>
        <p:grpSpPr>
          <a:xfrm>
            <a:off x="1079211" y="39578417"/>
            <a:ext cx="28080000" cy="1864805"/>
            <a:chOff x="1080000" y="7417248"/>
            <a:chExt cx="28080000" cy="1864805"/>
          </a:xfrm>
        </p:grpSpPr>
        <p:cxnSp>
          <p:nvCxnSpPr>
            <p:cNvPr id="45" name="Rechte verbindingslijn 44"/>
            <p:cNvCxnSpPr/>
            <p:nvPr/>
          </p:nvCxnSpPr>
          <p:spPr>
            <a:xfrm>
              <a:off x="1080000" y="7417248"/>
              <a:ext cx="28080000"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6" name="Tekstvak 45"/>
            <p:cNvSpPr txBox="1"/>
            <p:nvPr/>
          </p:nvSpPr>
          <p:spPr>
            <a:xfrm>
              <a:off x="1080000" y="7877053"/>
              <a:ext cx="5225790" cy="1405000"/>
            </a:xfrm>
            <a:prstGeom prst="rect">
              <a:avLst/>
            </a:prstGeom>
            <a:noFill/>
          </p:spPr>
          <p:txBody>
            <a:bodyPr wrap="none" lIns="0" tIns="0" rIns="0" bIns="0" rtlCol="0">
              <a:spAutoFit/>
            </a:bodyPr>
            <a:lstStyle/>
            <a:p>
              <a:pPr>
                <a:lnSpc>
                  <a:spcPts val="2800"/>
                </a:lnSpc>
              </a:pPr>
              <a:r>
                <a:rPr lang="nl-NL" sz="2200" dirty="0">
                  <a:solidFill>
                    <a:schemeClr val="bg2"/>
                  </a:solidFill>
                  <a:latin typeface="+mn-lt"/>
                </a:rPr>
                <a:t>Wageningen University &amp; Research </a:t>
              </a:r>
            </a:p>
            <a:p>
              <a:pPr>
                <a:lnSpc>
                  <a:spcPts val="2800"/>
                </a:lnSpc>
              </a:pPr>
              <a:r>
                <a:rPr lang="nl-NL" sz="2200" dirty="0">
                  <a:solidFill>
                    <a:schemeClr val="bg2"/>
                  </a:solidFill>
                  <a:latin typeface="+mn-lt"/>
                </a:rPr>
                <a:t>Contact: dolfi.betrot@wur.nl </a:t>
              </a:r>
            </a:p>
            <a:p>
              <a:pPr>
                <a:lnSpc>
                  <a:spcPts val="2800"/>
                </a:lnSpc>
              </a:pPr>
              <a:r>
                <a:rPr lang="nl-NL" sz="2200" dirty="0">
                  <a:solidFill>
                    <a:schemeClr val="bg2"/>
                  </a:solidFill>
                  <a:latin typeface="+mn-lt"/>
                </a:rPr>
                <a:t>T + 31 (0)317 487395</a:t>
              </a:r>
            </a:p>
            <a:p>
              <a:pPr>
                <a:lnSpc>
                  <a:spcPts val="2800"/>
                </a:lnSpc>
              </a:pPr>
              <a:endParaRPr lang="nl-NL" sz="2200" dirty="0">
                <a:solidFill>
                  <a:schemeClr val="bg2"/>
                </a:solidFill>
                <a:latin typeface="+mn-lt"/>
              </a:endParaRPr>
            </a:p>
          </p:txBody>
        </p:sp>
      </p:grpSp>
      <p:sp>
        <p:nvSpPr>
          <p:cNvPr id="39" name="Tijdelijke aanduiding voor tekst 16">
            <a:extLst>
              <a:ext uri="{FF2B5EF4-FFF2-40B4-BE49-F238E27FC236}">
                <a16:creationId xmlns:a16="http://schemas.microsoft.com/office/drawing/2014/main" id="{2860435E-7B02-4DB8-867E-78ED0502B34A}"/>
              </a:ext>
            </a:extLst>
          </p:cNvPr>
          <p:cNvSpPr txBox="1">
            <a:spLocks/>
          </p:cNvSpPr>
          <p:nvPr/>
        </p:nvSpPr>
        <p:spPr>
          <a:xfrm>
            <a:off x="1079211" y="14437523"/>
            <a:ext cx="13608000" cy="17180601"/>
          </a:xfrm>
          <a:prstGeom prst="rect">
            <a:avLst/>
          </a:prstGeom>
        </p:spPr>
        <p:txBody>
          <a:bodyPr lIns="0" tIns="0" rIns="0" bIns="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000" dirty="0">
                <a:solidFill>
                  <a:schemeClr val="accent6"/>
                </a:solidFill>
              </a:rPr>
              <a:t>Caribisch Nederland (Bonaire, Saba en St. Eustatius) en de Koninkrijkspartners Aruba, Curaçao en Sint Maarten worden nu en in de komende decennia met toenemende mate geconfronteerd met zware nadelige effecten van klimaatverandering. Die effecten zijn onder andere:</a:t>
            </a:r>
          </a:p>
          <a:p>
            <a:pPr marL="0" indent="0">
              <a:lnSpc>
                <a:spcPts val="4200"/>
              </a:lnSpc>
              <a:spcBef>
                <a:spcPts val="0"/>
              </a:spcBef>
              <a:buNone/>
            </a:pPr>
            <a:r>
              <a:rPr lang="nl-NL" sz="3000" dirty="0">
                <a:solidFill>
                  <a:schemeClr val="accent6"/>
                </a:solidFill>
              </a:rPr>
              <a:t>-	stijging van de zeespiegel</a:t>
            </a:r>
          </a:p>
          <a:p>
            <a:pPr marL="0" indent="0">
              <a:lnSpc>
                <a:spcPts val="4200"/>
              </a:lnSpc>
              <a:spcBef>
                <a:spcPts val="0"/>
              </a:spcBef>
              <a:buNone/>
            </a:pPr>
            <a:r>
              <a:rPr lang="nl-NL" sz="3000" dirty="0">
                <a:solidFill>
                  <a:schemeClr val="accent6"/>
                </a:solidFill>
              </a:rPr>
              <a:t>-	stijgingen in de lucht- en zeewatertemperatuur</a:t>
            </a:r>
          </a:p>
          <a:p>
            <a:pPr marL="0" indent="0">
              <a:lnSpc>
                <a:spcPts val="4200"/>
              </a:lnSpc>
              <a:spcBef>
                <a:spcPts val="0"/>
              </a:spcBef>
              <a:buNone/>
            </a:pPr>
            <a:r>
              <a:rPr lang="nl-NL" sz="3000" dirty="0">
                <a:solidFill>
                  <a:schemeClr val="accent6"/>
                </a:solidFill>
              </a:rPr>
              <a:t>-	toenemende verdroging van het klimaat</a:t>
            </a:r>
          </a:p>
          <a:p>
            <a:pPr marL="0" indent="0">
              <a:lnSpc>
                <a:spcPts val="4200"/>
              </a:lnSpc>
              <a:spcBef>
                <a:spcPts val="0"/>
              </a:spcBef>
              <a:buNone/>
            </a:pPr>
            <a:r>
              <a:rPr lang="nl-NL" sz="3000" dirty="0">
                <a:solidFill>
                  <a:schemeClr val="accent6"/>
                </a:solidFill>
              </a:rPr>
              <a:t>-	woekerende invasieve soorten en tropische ziekten</a:t>
            </a:r>
          </a:p>
          <a:p>
            <a:pPr marL="0" indent="0">
              <a:lnSpc>
                <a:spcPts val="4200"/>
              </a:lnSpc>
              <a:spcBef>
                <a:spcPts val="0"/>
              </a:spcBef>
              <a:buNone/>
            </a:pPr>
            <a:r>
              <a:rPr lang="nl-NL" sz="3000" dirty="0">
                <a:solidFill>
                  <a:schemeClr val="accent6"/>
                </a:solidFill>
              </a:rPr>
              <a:t>-	afname in biodiversiteit</a:t>
            </a:r>
          </a:p>
          <a:p>
            <a:pPr marL="0" indent="0">
              <a:lnSpc>
                <a:spcPts val="4200"/>
              </a:lnSpc>
              <a:spcBef>
                <a:spcPts val="0"/>
              </a:spcBef>
              <a:buNone/>
            </a:pPr>
            <a:r>
              <a:rPr lang="nl-NL" sz="3000" dirty="0">
                <a:solidFill>
                  <a:schemeClr val="accent6"/>
                </a:solidFill>
              </a:rPr>
              <a:t>-	toenemend frequentie en kracht van orkanen.</a:t>
            </a:r>
          </a:p>
          <a:p>
            <a:pPr marL="0" indent="0">
              <a:lnSpc>
                <a:spcPts val="4200"/>
              </a:lnSpc>
              <a:spcBef>
                <a:spcPts val="0"/>
              </a:spcBef>
              <a:buNone/>
            </a:pPr>
            <a:r>
              <a:rPr lang="nl-NL" sz="3000" dirty="0">
                <a:solidFill>
                  <a:schemeClr val="accent6"/>
                </a:solidFill>
              </a:rPr>
              <a:t>Laaggelegen delen van historische steden zoals Willemstad (Curaçao) en Philipsburg (St. Maarten) en overige aan de kust gelegen infrastructuur zullen zonder ingrijpen uiteindelijk aan de zee moeten worden prijsgegeven. </a:t>
            </a:r>
          </a:p>
          <a:p>
            <a:pPr marL="0" indent="0">
              <a:lnSpc>
                <a:spcPts val="4200"/>
              </a:lnSpc>
              <a:spcBef>
                <a:spcPts val="0"/>
              </a:spcBef>
              <a:buNone/>
            </a:pPr>
            <a:endParaRPr lang="nl-NL" sz="3000" dirty="0">
              <a:solidFill>
                <a:schemeClr val="accent6"/>
              </a:solidFill>
            </a:endParaRPr>
          </a:p>
          <a:p>
            <a:pPr marL="0" indent="0">
              <a:lnSpc>
                <a:spcPts val="4200"/>
              </a:lnSpc>
              <a:spcBef>
                <a:spcPts val="0"/>
              </a:spcBef>
              <a:buNone/>
            </a:pPr>
            <a:r>
              <a:rPr lang="nl-NL" sz="3000" dirty="0">
                <a:solidFill>
                  <a:schemeClr val="accent6"/>
                </a:solidFill>
              </a:rPr>
              <a:t>De eilanden beschikken over een rijke biodiversiteit met veel soorten en ondersoorten die niet of nagenoeg nergens op andere plekken voorkomen. Deze soorten zijn vaak bijzonder kwetsbaar voor invasieve soorten en veranderingen in het milieu, waaronder ook die veroorzaakt door klimaatverandering. Omdat de natuur slecht in stand is gehouden, is er sprake van een sterk verminderde veerkracht bij klimaatverandering.</a:t>
            </a:r>
          </a:p>
          <a:p>
            <a:pPr marL="0" indent="0">
              <a:lnSpc>
                <a:spcPts val="4200"/>
              </a:lnSpc>
              <a:spcBef>
                <a:spcPts val="0"/>
              </a:spcBef>
              <a:buNone/>
            </a:pPr>
            <a:endParaRPr lang="nl-NL" sz="3000" dirty="0">
              <a:solidFill>
                <a:schemeClr val="accent6"/>
              </a:solidFill>
            </a:endParaRPr>
          </a:p>
          <a:p>
            <a:pPr marL="0" indent="0">
              <a:lnSpc>
                <a:spcPts val="4200"/>
              </a:lnSpc>
              <a:spcBef>
                <a:spcPts val="0"/>
              </a:spcBef>
              <a:buNone/>
            </a:pPr>
            <a:r>
              <a:rPr lang="nl-NL" sz="3000" dirty="0">
                <a:solidFill>
                  <a:schemeClr val="accent6"/>
                </a:solidFill>
              </a:rPr>
              <a:t>In het verleden is menigmaal gewezen op de noodzaak om een actief klimaatbeleid en een adaptatiestrategie te ontwikkelen en implementeren voor Caribisch Nederland. Helaas heeft het daar tot nu toe aan ontbroken. Deze noodzaak is onlangs opnieuw benadrukt door recente standpunten van de Dutch Caribbean Nature Alliance (DCNA, 2020) en Greenpeace Nederland (2022), en door een uitgebreide analyse de Vrije Universiteit Amsterdam (2022) van de te verwachten gevolgen van klimaatverandering voor Bonaire. </a:t>
            </a:r>
          </a:p>
        </p:txBody>
      </p:sp>
      <p:sp>
        <p:nvSpPr>
          <p:cNvPr id="40" name="Tijdelijke aanduiding voor tekst 5">
            <a:extLst>
              <a:ext uri="{FF2B5EF4-FFF2-40B4-BE49-F238E27FC236}">
                <a16:creationId xmlns:a16="http://schemas.microsoft.com/office/drawing/2014/main" id="{0CCBEEBE-E4F6-4A23-B62D-33B90883A853}"/>
              </a:ext>
            </a:extLst>
          </p:cNvPr>
          <p:cNvSpPr txBox="1">
            <a:spLocks/>
          </p:cNvSpPr>
          <p:nvPr/>
        </p:nvSpPr>
        <p:spPr>
          <a:xfrm>
            <a:off x="1079211" y="32951437"/>
            <a:ext cx="13608000" cy="891605"/>
          </a:xfrm>
          <a:prstGeom prst="rect">
            <a:avLst/>
          </a:prstGeom>
          <a:gradFill>
            <a:gsLst>
              <a:gs pos="0">
                <a:schemeClr val="accent3"/>
              </a:gs>
              <a:gs pos="7000">
                <a:schemeClr val="bg1">
                  <a:alpha val="0"/>
                </a:schemeClr>
              </a:gs>
              <a:gs pos="6000">
                <a:schemeClr val="accent3"/>
              </a:gs>
              <a:gs pos="100000">
                <a:schemeClr val="bg1">
                  <a:alpha val="0"/>
                </a:schemeClr>
              </a:gs>
            </a:gsLst>
            <a:lin ang="5400000" scaled="0"/>
          </a:gradFill>
        </p:spPr>
        <p:txBody>
          <a:bodyPr lIns="0" tIns="396000" rIns="0" bIns="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300" b="1" dirty="0"/>
              <a:t>Nature </a:t>
            </a:r>
            <a:r>
              <a:rPr lang="nl-NL" sz="3300" b="1" dirty="0" err="1"/>
              <a:t>based</a:t>
            </a:r>
            <a:r>
              <a:rPr lang="nl-NL" sz="3300" b="1" dirty="0"/>
              <a:t> Solutions bieden kansen</a:t>
            </a:r>
          </a:p>
        </p:txBody>
      </p:sp>
      <p:sp>
        <p:nvSpPr>
          <p:cNvPr id="41" name="TextBox 40">
            <a:extLst>
              <a:ext uri="{FF2B5EF4-FFF2-40B4-BE49-F238E27FC236}">
                <a16:creationId xmlns:a16="http://schemas.microsoft.com/office/drawing/2014/main" id="{4BB077E6-43FB-4244-BE79-939E067E9212}"/>
              </a:ext>
            </a:extLst>
          </p:cNvPr>
          <p:cNvSpPr txBox="1"/>
          <p:nvPr/>
        </p:nvSpPr>
        <p:spPr>
          <a:xfrm>
            <a:off x="1079211" y="34287802"/>
            <a:ext cx="13608000" cy="2862322"/>
          </a:xfrm>
          <a:prstGeom prst="rect">
            <a:avLst/>
          </a:prstGeom>
          <a:noFill/>
        </p:spPr>
        <p:txBody>
          <a:bodyPr wrap="square">
            <a:spAutoFit/>
          </a:bodyPr>
          <a:lstStyle/>
          <a:p>
            <a:r>
              <a:rPr lang="nl-NL" sz="3000" dirty="0">
                <a:solidFill>
                  <a:schemeClr val="accent6"/>
                </a:solidFill>
                <a:latin typeface="+mn-lt"/>
              </a:rPr>
              <a:t>Met Nature </a:t>
            </a:r>
            <a:r>
              <a:rPr lang="nl-NL" sz="3000" dirty="0" err="1">
                <a:solidFill>
                  <a:schemeClr val="accent6"/>
                </a:solidFill>
                <a:latin typeface="+mn-lt"/>
              </a:rPr>
              <a:t>based</a:t>
            </a:r>
            <a:r>
              <a:rPr lang="nl-NL" sz="3000" dirty="0">
                <a:solidFill>
                  <a:schemeClr val="accent6"/>
                </a:solidFill>
                <a:latin typeface="+mn-lt"/>
              </a:rPr>
              <a:t> Solutions (</a:t>
            </a:r>
            <a:r>
              <a:rPr lang="nl-NL" sz="3000" dirty="0" err="1">
                <a:solidFill>
                  <a:schemeClr val="accent6"/>
                </a:solidFill>
                <a:latin typeface="+mn-lt"/>
              </a:rPr>
              <a:t>NbS</a:t>
            </a:r>
            <a:r>
              <a:rPr lang="nl-NL" sz="3000" dirty="0">
                <a:solidFill>
                  <a:schemeClr val="accent6"/>
                </a:solidFill>
                <a:latin typeface="+mn-lt"/>
              </a:rPr>
              <a:t>) bedoelen we de inzet van de natuur en ecosystemen om de omgeving aan te passen aan de risico’s van het veranderende klimaat. </a:t>
            </a:r>
            <a:r>
              <a:rPr lang="nl-NL" sz="3000" dirty="0" err="1">
                <a:solidFill>
                  <a:schemeClr val="accent6"/>
                </a:solidFill>
                <a:latin typeface="+mn-lt"/>
              </a:rPr>
              <a:t>NbS</a:t>
            </a:r>
            <a:r>
              <a:rPr lang="nl-NL" sz="3000" dirty="0">
                <a:solidFill>
                  <a:schemeClr val="accent6"/>
                </a:solidFill>
                <a:latin typeface="+mn-lt"/>
              </a:rPr>
              <a:t> bieden een kostenefficiënt perspectief voor de lange termijn om de eilanden en hun inheemse biodiversiteit te behoeden tegen de ergste gevolgen van klimaatverandering. Concreet gaat het om de volgende oplossingen:</a:t>
            </a:r>
          </a:p>
        </p:txBody>
      </p:sp>
      <p:sp>
        <p:nvSpPr>
          <p:cNvPr id="43" name="TextBox 42">
            <a:extLst>
              <a:ext uri="{FF2B5EF4-FFF2-40B4-BE49-F238E27FC236}">
                <a16:creationId xmlns:a16="http://schemas.microsoft.com/office/drawing/2014/main" id="{00A0CA1B-9DB9-4F21-B714-98DB81D1B8AF}"/>
              </a:ext>
            </a:extLst>
          </p:cNvPr>
          <p:cNvSpPr txBox="1"/>
          <p:nvPr/>
        </p:nvSpPr>
        <p:spPr>
          <a:xfrm>
            <a:off x="27817010" y="40740722"/>
            <a:ext cx="914399" cy="646331"/>
          </a:xfrm>
          <a:prstGeom prst="rect">
            <a:avLst/>
          </a:prstGeom>
          <a:noFill/>
        </p:spPr>
        <p:txBody>
          <a:bodyPr wrap="square" rtlCol="0">
            <a:spAutoFit/>
          </a:bodyPr>
          <a:lstStyle/>
          <a:p>
            <a:pPr algn="r"/>
            <a:r>
              <a:rPr lang="nl-NL" sz="3600" dirty="0"/>
              <a:t>1</a:t>
            </a:r>
            <a:endParaRPr lang="nl-NL" dirty="0"/>
          </a:p>
        </p:txBody>
      </p:sp>
    </p:spTree>
    <p:extLst>
      <p:ext uri="{BB962C8B-B14F-4D97-AF65-F5344CB8AC3E}">
        <p14:creationId xmlns:p14="http://schemas.microsoft.com/office/powerpoint/2010/main" val="1487532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79212" y="4099365"/>
            <a:ext cx="28080788" cy="3026980"/>
          </a:xfrm>
        </p:spPr>
        <p:txBody>
          <a:bodyPr/>
          <a:lstStyle/>
          <a:p>
            <a:r>
              <a:rPr lang="nl-NL" dirty="0"/>
              <a:t>‘Nature-</a:t>
            </a:r>
            <a:r>
              <a:rPr lang="nl-NL" dirty="0" err="1"/>
              <a:t>based</a:t>
            </a:r>
            <a:r>
              <a:rPr lang="nl-NL" dirty="0"/>
              <a:t> </a:t>
            </a:r>
            <a:r>
              <a:rPr lang="nl-NL" dirty="0" err="1"/>
              <a:t>solutions</a:t>
            </a:r>
            <a:r>
              <a:rPr lang="nl-NL" dirty="0"/>
              <a:t>’ zijn noodzakelijk om Caribische Nederland te behoeden voor de gevolgen van klimaatverandering</a:t>
            </a:r>
          </a:p>
        </p:txBody>
      </p:sp>
      <p:sp>
        <p:nvSpPr>
          <p:cNvPr id="3" name="Ondertitel 2"/>
          <p:cNvSpPr>
            <a:spLocks noGrp="1"/>
          </p:cNvSpPr>
          <p:nvPr>
            <p:ph type="subTitle" idx="1"/>
          </p:nvPr>
        </p:nvSpPr>
        <p:spPr/>
        <p:txBody>
          <a:bodyPr/>
          <a:lstStyle/>
          <a:p>
            <a:r>
              <a:rPr lang="en-US" dirty="0"/>
              <a:t>Dr. A. O. (Dolfi) Debrot, Wageningen Marine Research, 8 </a:t>
            </a:r>
            <a:r>
              <a:rPr lang="en-US" dirty="0" err="1"/>
              <a:t>november</a:t>
            </a:r>
            <a:r>
              <a:rPr lang="en-US" dirty="0"/>
              <a:t> 2022</a:t>
            </a:r>
            <a:endParaRPr lang="nl-NL" dirty="0"/>
          </a:p>
        </p:txBody>
      </p:sp>
      <p:sp>
        <p:nvSpPr>
          <p:cNvPr id="37" name="Tijdelijke aanduiding voor tekst 6"/>
          <p:cNvSpPr txBox="1">
            <a:spLocks/>
          </p:cNvSpPr>
          <p:nvPr/>
        </p:nvSpPr>
        <p:spPr>
          <a:xfrm>
            <a:off x="15383558" y="11135938"/>
            <a:ext cx="13608000" cy="1022331"/>
          </a:xfrm>
          <a:prstGeom prst="rect">
            <a:avLst/>
          </a:prstGeom>
        </p:spPr>
        <p:txBody>
          <a:bodyPr lIns="0" tIns="0" rIns="0" bIns="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fontAlgn="auto">
              <a:lnSpc>
                <a:spcPts val="4200"/>
              </a:lnSpc>
              <a:spcBef>
                <a:spcPts val="0"/>
              </a:spcBef>
              <a:spcAft>
                <a:spcPts val="0"/>
              </a:spcAft>
              <a:buNone/>
            </a:pPr>
            <a:endParaRPr lang="nl-NL" sz="3000" dirty="0">
              <a:solidFill>
                <a:srgbClr val="000000"/>
              </a:solidFill>
            </a:endParaRPr>
          </a:p>
          <a:p>
            <a:pPr marL="0" lvl="0" indent="0" fontAlgn="auto">
              <a:lnSpc>
                <a:spcPts val="4200"/>
              </a:lnSpc>
              <a:spcBef>
                <a:spcPts val="0"/>
              </a:spcBef>
              <a:spcAft>
                <a:spcPts val="0"/>
              </a:spcAft>
              <a:buNone/>
            </a:pPr>
            <a:endParaRPr lang="nl-NL" sz="3000" dirty="0">
              <a:solidFill>
                <a:srgbClr val="000000"/>
              </a:solidFill>
            </a:endParaRPr>
          </a:p>
        </p:txBody>
      </p:sp>
      <p:sp>
        <p:nvSpPr>
          <p:cNvPr id="56" name="Tijdelijke aanduiding voor tekst 18"/>
          <p:cNvSpPr txBox="1">
            <a:spLocks/>
          </p:cNvSpPr>
          <p:nvPr/>
        </p:nvSpPr>
        <p:spPr>
          <a:xfrm>
            <a:off x="1079212" y="11516729"/>
            <a:ext cx="13608000" cy="891605"/>
          </a:xfrm>
          <a:prstGeom prst="rect">
            <a:avLst/>
          </a:prstGeom>
          <a:gradFill>
            <a:gsLst>
              <a:gs pos="0">
                <a:schemeClr val="accent3"/>
              </a:gs>
              <a:gs pos="7000">
                <a:schemeClr val="bg1">
                  <a:alpha val="0"/>
                </a:schemeClr>
              </a:gs>
              <a:gs pos="6000">
                <a:schemeClr val="accent3"/>
              </a:gs>
              <a:gs pos="100000">
                <a:schemeClr val="bg1">
                  <a:alpha val="0"/>
                </a:schemeClr>
              </a:gs>
            </a:gsLst>
            <a:lin ang="5400000" scaled="0"/>
          </a:gradFill>
        </p:spPr>
        <p:txBody>
          <a:bodyPr lIns="0" tIns="396000" rIns="0" bIns="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ts val="4200"/>
              </a:lnSpc>
              <a:spcBef>
                <a:spcPts val="0"/>
              </a:spcBef>
              <a:buNone/>
            </a:pPr>
            <a:r>
              <a:rPr lang="nl-NL" sz="3300" b="1" dirty="0"/>
              <a:t>Referenties:</a:t>
            </a:r>
          </a:p>
        </p:txBody>
      </p:sp>
      <p:grpSp>
        <p:nvGrpSpPr>
          <p:cNvPr id="44" name="Groep 43"/>
          <p:cNvGrpSpPr/>
          <p:nvPr/>
        </p:nvGrpSpPr>
        <p:grpSpPr>
          <a:xfrm>
            <a:off x="1079212" y="39673333"/>
            <a:ext cx="28080788" cy="1888868"/>
            <a:chOff x="1079212" y="7417248"/>
            <a:chExt cx="28080788" cy="1888868"/>
          </a:xfrm>
        </p:grpSpPr>
        <p:cxnSp>
          <p:nvCxnSpPr>
            <p:cNvPr id="45" name="Rechte verbindingslijn 44"/>
            <p:cNvCxnSpPr/>
            <p:nvPr/>
          </p:nvCxnSpPr>
          <p:spPr>
            <a:xfrm>
              <a:off x="1080000" y="7417248"/>
              <a:ext cx="28080000"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6" name="Tekstvak 45"/>
            <p:cNvSpPr txBox="1"/>
            <p:nvPr/>
          </p:nvSpPr>
          <p:spPr>
            <a:xfrm>
              <a:off x="1079212" y="7901116"/>
              <a:ext cx="5040995" cy="1405000"/>
            </a:xfrm>
            <a:prstGeom prst="rect">
              <a:avLst/>
            </a:prstGeom>
            <a:noFill/>
          </p:spPr>
          <p:txBody>
            <a:bodyPr wrap="none" lIns="0" tIns="0" rIns="0" bIns="0" rtlCol="0">
              <a:spAutoFit/>
            </a:bodyPr>
            <a:lstStyle/>
            <a:p>
              <a:pPr>
                <a:lnSpc>
                  <a:spcPts val="2800"/>
                </a:lnSpc>
              </a:pPr>
              <a:r>
                <a:rPr lang="en-US" sz="2200" dirty="0">
                  <a:solidFill>
                    <a:schemeClr val="bg2"/>
                  </a:solidFill>
                  <a:latin typeface="+mn-lt"/>
                </a:rPr>
                <a:t>Wageningen University &amp; Research </a:t>
              </a:r>
            </a:p>
            <a:p>
              <a:pPr>
                <a:lnSpc>
                  <a:spcPts val="2800"/>
                </a:lnSpc>
              </a:pPr>
              <a:r>
                <a:rPr lang="en-US" sz="2200" dirty="0">
                  <a:solidFill>
                    <a:schemeClr val="bg2"/>
                  </a:solidFill>
                  <a:latin typeface="+mn-lt"/>
                </a:rPr>
                <a:t>Contact: dolfi.betrot@wur.nl </a:t>
              </a:r>
            </a:p>
            <a:p>
              <a:pPr>
                <a:lnSpc>
                  <a:spcPts val="2800"/>
                </a:lnSpc>
              </a:pPr>
              <a:r>
                <a:rPr lang="en-US" sz="2200" dirty="0">
                  <a:solidFill>
                    <a:schemeClr val="bg2"/>
                  </a:solidFill>
                  <a:latin typeface="+mn-lt"/>
                </a:rPr>
                <a:t>T + 31 (0)317 487395</a:t>
              </a:r>
            </a:p>
            <a:p>
              <a:pPr>
                <a:lnSpc>
                  <a:spcPts val="2800"/>
                </a:lnSpc>
              </a:pPr>
              <a:endParaRPr lang="nl-NL" sz="2200" dirty="0">
                <a:solidFill>
                  <a:schemeClr val="bg2"/>
                </a:solidFill>
                <a:latin typeface="+mn-lt"/>
              </a:endParaRPr>
            </a:p>
          </p:txBody>
        </p:sp>
      </p:grpSp>
      <p:sp>
        <p:nvSpPr>
          <p:cNvPr id="39" name="Tijdelijke aanduiding voor tekst 16">
            <a:extLst>
              <a:ext uri="{FF2B5EF4-FFF2-40B4-BE49-F238E27FC236}">
                <a16:creationId xmlns:a16="http://schemas.microsoft.com/office/drawing/2014/main" id="{2860435E-7B02-4DB8-867E-78ED0502B34A}"/>
              </a:ext>
            </a:extLst>
          </p:cNvPr>
          <p:cNvSpPr txBox="1">
            <a:spLocks/>
          </p:cNvSpPr>
          <p:nvPr/>
        </p:nvSpPr>
        <p:spPr>
          <a:xfrm>
            <a:off x="1079212" y="13040264"/>
            <a:ext cx="13608000" cy="21489473"/>
          </a:xfrm>
          <a:prstGeom prst="rect">
            <a:avLst/>
          </a:prstGeom>
        </p:spPr>
        <p:txBody>
          <a:bodyPr wrap="square" lIns="0" tIns="0" rIns="0" bIns="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4200"/>
              </a:lnSpc>
              <a:spcBef>
                <a:spcPts val="0"/>
              </a:spcBef>
            </a:pPr>
            <a:r>
              <a:rPr lang="nl-NL" sz="2400" dirty="0" err="1">
                <a:solidFill>
                  <a:schemeClr val="accent6"/>
                </a:solidFill>
              </a:rPr>
              <a:t>Beukering</a:t>
            </a:r>
            <a:r>
              <a:rPr lang="nl-NL" sz="2400" dirty="0">
                <a:solidFill>
                  <a:schemeClr val="accent6"/>
                </a:solidFill>
              </a:rPr>
              <a:t>, P. van, et al. 2022. The impacts of </a:t>
            </a:r>
            <a:r>
              <a:rPr lang="nl-NL" sz="2400" dirty="0" err="1">
                <a:solidFill>
                  <a:schemeClr val="accent6"/>
                </a:solidFill>
              </a:rPr>
              <a:t>climate</a:t>
            </a:r>
            <a:r>
              <a:rPr lang="nl-NL" sz="2400" dirty="0">
                <a:solidFill>
                  <a:schemeClr val="accent6"/>
                </a:solidFill>
              </a:rPr>
              <a:t> change on Bonaire. </a:t>
            </a:r>
            <a:r>
              <a:rPr lang="nl-NL" sz="2400" dirty="0" err="1">
                <a:solidFill>
                  <a:schemeClr val="accent6"/>
                </a:solidFill>
              </a:rPr>
              <a:t>Synthesis</a:t>
            </a:r>
            <a:r>
              <a:rPr lang="nl-NL" sz="2400" dirty="0">
                <a:solidFill>
                  <a:schemeClr val="accent6"/>
                </a:solidFill>
              </a:rPr>
              <a:t> report. Vrije Universiteit IVM report R22/06.DCNA 2020. </a:t>
            </a:r>
            <a:r>
              <a:rPr lang="nl-NL" sz="2400" dirty="0" err="1">
                <a:solidFill>
                  <a:schemeClr val="accent6"/>
                </a:solidFill>
              </a:rPr>
              <a:t>Climate</a:t>
            </a:r>
            <a:r>
              <a:rPr lang="nl-NL" sz="2400" dirty="0">
                <a:solidFill>
                  <a:schemeClr val="accent6"/>
                </a:solidFill>
              </a:rPr>
              <a:t> change </a:t>
            </a:r>
            <a:r>
              <a:rPr lang="nl-NL" sz="2400" dirty="0" err="1">
                <a:solidFill>
                  <a:schemeClr val="accent6"/>
                </a:solidFill>
              </a:rPr>
              <a:t>effects</a:t>
            </a:r>
            <a:r>
              <a:rPr lang="nl-NL" sz="2400" dirty="0">
                <a:solidFill>
                  <a:schemeClr val="accent6"/>
                </a:solidFill>
              </a:rPr>
              <a:t> </a:t>
            </a:r>
            <a:r>
              <a:rPr lang="nl-NL" sz="2400" dirty="0" err="1">
                <a:solidFill>
                  <a:schemeClr val="accent6"/>
                </a:solidFill>
              </a:rPr>
              <a:t>and</a:t>
            </a:r>
            <a:r>
              <a:rPr lang="nl-NL" sz="2400" dirty="0">
                <a:solidFill>
                  <a:schemeClr val="accent6"/>
                </a:solidFill>
              </a:rPr>
              <a:t> </a:t>
            </a:r>
            <a:r>
              <a:rPr lang="nl-NL" sz="2400" dirty="0" err="1">
                <a:solidFill>
                  <a:schemeClr val="accent6"/>
                </a:solidFill>
              </a:rPr>
              <a:t>recommendations</a:t>
            </a:r>
            <a:r>
              <a:rPr lang="nl-NL" sz="2400" dirty="0">
                <a:solidFill>
                  <a:schemeClr val="accent6"/>
                </a:solidFill>
              </a:rPr>
              <a:t>. </a:t>
            </a:r>
            <a:r>
              <a:rPr lang="nl-NL" sz="2400" dirty="0">
                <a:solidFill>
                  <a:schemeClr val="accent6"/>
                </a:solidFill>
                <a:hlinkClick r:id="rId3"/>
              </a:rPr>
              <a:t>https://www.dcbd.nl/sites/default/files/documents/BioNews-ClimateChange.pdf</a:t>
            </a:r>
            <a:endParaRPr lang="nl-NL" sz="2400" dirty="0">
              <a:solidFill>
                <a:schemeClr val="accent6"/>
              </a:solidFill>
            </a:endParaRPr>
          </a:p>
          <a:p>
            <a:pPr marL="0" indent="0">
              <a:lnSpc>
                <a:spcPts val="4200"/>
              </a:lnSpc>
              <a:spcBef>
                <a:spcPts val="0"/>
              </a:spcBef>
              <a:buNone/>
            </a:pPr>
            <a:endParaRPr lang="nl-NL" sz="2400" dirty="0">
              <a:solidFill>
                <a:schemeClr val="accent6"/>
              </a:solidFill>
            </a:endParaRPr>
          </a:p>
          <a:p>
            <a:pPr>
              <a:lnSpc>
                <a:spcPts val="4200"/>
              </a:lnSpc>
              <a:spcBef>
                <a:spcPts val="0"/>
              </a:spcBef>
            </a:pPr>
            <a:r>
              <a:rPr lang="nl-NL" sz="2400" dirty="0">
                <a:solidFill>
                  <a:schemeClr val="accent6"/>
                </a:solidFill>
              </a:rPr>
              <a:t>DCNA 2020. </a:t>
            </a:r>
            <a:r>
              <a:rPr lang="nl-NL" sz="2400" dirty="0" err="1">
                <a:solidFill>
                  <a:schemeClr val="accent6"/>
                </a:solidFill>
              </a:rPr>
              <a:t>Climate</a:t>
            </a:r>
            <a:r>
              <a:rPr lang="nl-NL" sz="2400" dirty="0">
                <a:solidFill>
                  <a:schemeClr val="accent6"/>
                </a:solidFill>
              </a:rPr>
              <a:t> change </a:t>
            </a:r>
            <a:r>
              <a:rPr lang="nl-NL" sz="2400" dirty="0" err="1">
                <a:solidFill>
                  <a:schemeClr val="accent6"/>
                </a:solidFill>
              </a:rPr>
              <a:t>effects</a:t>
            </a:r>
            <a:r>
              <a:rPr lang="nl-NL" sz="2400" dirty="0">
                <a:solidFill>
                  <a:schemeClr val="accent6"/>
                </a:solidFill>
              </a:rPr>
              <a:t> and </a:t>
            </a:r>
            <a:r>
              <a:rPr lang="nl-NL" sz="2400" dirty="0" err="1">
                <a:solidFill>
                  <a:schemeClr val="accent6"/>
                </a:solidFill>
              </a:rPr>
              <a:t>recommendations</a:t>
            </a:r>
            <a:r>
              <a:rPr lang="nl-NL" sz="2400" dirty="0">
                <a:solidFill>
                  <a:schemeClr val="accent6"/>
                </a:solidFill>
              </a:rPr>
              <a:t> BioNews-ClimateChange.pdf (dcnanature.org)</a:t>
            </a:r>
          </a:p>
          <a:p>
            <a:pPr>
              <a:lnSpc>
                <a:spcPts val="4200"/>
              </a:lnSpc>
              <a:spcBef>
                <a:spcPts val="0"/>
              </a:spcBef>
            </a:pPr>
            <a:endParaRPr lang="nl-NL" sz="2400" dirty="0">
              <a:solidFill>
                <a:schemeClr val="accent6"/>
              </a:solidFill>
            </a:endParaRPr>
          </a:p>
          <a:p>
            <a:pPr>
              <a:lnSpc>
                <a:spcPts val="4200"/>
              </a:lnSpc>
              <a:spcBef>
                <a:spcPts val="0"/>
              </a:spcBef>
            </a:pPr>
            <a:r>
              <a:rPr lang="nl-NL" sz="2400" dirty="0">
                <a:solidFill>
                  <a:schemeClr val="accent6"/>
                </a:solidFill>
              </a:rPr>
              <a:t>Debrot, A. O., &amp; R. Bugter 2010.  </a:t>
            </a:r>
            <a:r>
              <a:rPr lang="nl-NL" sz="2400" dirty="0" err="1">
                <a:solidFill>
                  <a:schemeClr val="accent6"/>
                </a:solidFill>
              </a:rPr>
              <a:t>Climate</a:t>
            </a:r>
            <a:r>
              <a:rPr lang="nl-NL" sz="2400" dirty="0">
                <a:solidFill>
                  <a:schemeClr val="accent6"/>
                </a:solidFill>
              </a:rPr>
              <a:t> change </a:t>
            </a:r>
            <a:r>
              <a:rPr lang="nl-NL" sz="2400" dirty="0" err="1">
                <a:solidFill>
                  <a:schemeClr val="accent6"/>
                </a:solidFill>
              </a:rPr>
              <a:t>effects</a:t>
            </a:r>
            <a:r>
              <a:rPr lang="nl-NL" sz="2400" dirty="0">
                <a:solidFill>
                  <a:schemeClr val="accent6"/>
                </a:solidFill>
              </a:rPr>
              <a:t> on </a:t>
            </a:r>
            <a:r>
              <a:rPr lang="nl-NL" sz="2400" dirty="0" err="1">
                <a:solidFill>
                  <a:schemeClr val="accent6"/>
                </a:solidFill>
              </a:rPr>
              <a:t>the</a:t>
            </a:r>
            <a:r>
              <a:rPr lang="nl-NL" sz="2400" dirty="0">
                <a:solidFill>
                  <a:schemeClr val="accent6"/>
                </a:solidFill>
              </a:rPr>
              <a:t> </a:t>
            </a:r>
            <a:r>
              <a:rPr lang="nl-NL" sz="2400" dirty="0" err="1">
                <a:solidFill>
                  <a:schemeClr val="accent6"/>
                </a:solidFill>
              </a:rPr>
              <a:t>biodiversity</a:t>
            </a:r>
            <a:r>
              <a:rPr lang="nl-NL" sz="2400" dirty="0">
                <a:solidFill>
                  <a:schemeClr val="accent6"/>
                </a:solidFill>
              </a:rPr>
              <a:t> of </a:t>
            </a:r>
            <a:r>
              <a:rPr lang="nl-NL" sz="2400" dirty="0" err="1">
                <a:solidFill>
                  <a:schemeClr val="accent6"/>
                </a:solidFill>
              </a:rPr>
              <a:t>the</a:t>
            </a:r>
            <a:r>
              <a:rPr lang="nl-NL" sz="2400" dirty="0">
                <a:solidFill>
                  <a:schemeClr val="accent6"/>
                </a:solidFill>
              </a:rPr>
              <a:t> BES </a:t>
            </a:r>
            <a:r>
              <a:rPr lang="nl-NL" sz="2400" dirty="0" err="1">
                <a:solidFill>
                  <a:schemeClr val="accent6"/>
                </a:solidFill>
              </a:rPr>
              <a:t>islands</a:t>
            </a:r>
            <a:r>
              <a:rPr lang="nl-NL" sz="2400" dirty="0">
                <a:solidFill>
                  <a:schemeClr val="accent6"/>
                </a:solidFill>
              </a:rPr>
              <a:t>: Assessment of </a:t>
            </a:r>
            <a:r>
              <a:rPr lang="nl-NL" sz="2400" dirty="0" err="1">
                <a:solidFill>
                  <a:schemeClr val="accent6"/>
                </a:solidFill>
              </a:rPr>
              <a:t>the</a:t>
            </a:r>
            <a:r>
              <a:rPr lang="nl-NL" sz="2400" dirty="0">
                <a:solidFill>
                  <a:schemeClr val="accent6"/>
                </a:solidFill>
              </a:rPr>
              <a:t> </a:t>
            </a:r>
            <a:r>
              <a:rPr lang="nl-NL" sz="2400" dirty="0" err="1">
                <a:solidFill>
                  <a:schemeClr val="accent6"/>
                </a:solidFill>
              </a:rPr>
              <a:t>possible</a:t>
            </a:r>
            <a:r>
              <a:rPr lang="nl-NL" sz="2400" dirty="0">
                <a:solidFill>
                  <a:schemeClr val="accent6"/>
                </a:solidFill>
              </a:rPr>
              <a:t> </a:t>
            </a:r>
            <a:r>
              <a:rPr lang="nl-NL" sz="2400" dirty="0" err="1">
                <a:solidFill>
                  <a:schemeClr val="accent6"/>
                </a:solidFill>
              </a:rPr>
              <a:t>consequences</a:t>
            </a:r>
            <a:r>
              <a:rPr lang="nl-NL" sz="2400" dirty="0">
                <a:solidFill>
                  <a:schemeClr val="accent6"/>
                </a:solidFill>
              </a:rPr>
              <a:t> </a:t>
            </a:r>
            <a:r>
              <a:rPr lang="nl-NL" sz="2400" dirty="0" err="1">
                <a:solidFill>
                  <a:schemeClr val="accent6"/>
                </a:solidFill>
              </a:rPr>
              <a:t>for</a:t>
            </a:r>
            <a:r>
              <a:rPr lang="nl-NL" sz="2400" dirty="0">
                <a:solidFill>
                  <a:schemeClr val="accent6"/>
                </a:solidFill>
              </a:rPr>
              <a:t> </a:t>
            </a:r>
            <a:r>
              <a:rPr lang="nl-NL" sz="2400" dirty="0" err="1">
                <a:solidFill>
                  <a:schemeClr val="accent6"/>
                </a:solidFill>
              </a:rPr>
              <a:t>the</a:t>
            </a:r>
            <a:r>
              <a:rPr lang="nl-NL" sz="2400" dirty="0">
                <a:solidFill>
                  <a:schemeClr val="accent6"/>
                </a:solidFill>
              </a:rPr>
              <a:t> marine and </a:t>
            </a:r>
            <a:r>
              <a:rPr lang="nl-NL" sz="2400" dirty="0" err="1">
                <a:solidFill>
                  <a:schemeClr val="accent6"/>
                </a:solidFill>
              </a:rPr>
              <a:t>terrestrial</a:t>
            </a:r>
            <a:r>
              <a:rPr lang="nl-NL" sz="2400" dirty="0">
                <a:solidFill>
                  <a:schemeClr val="accent6"/>
                </a:solidFill>
              </a:rPr>
              <a:t> </a:t>
            </a:r>
            <a:r>
              <a:rPr lang="nl-NL" sz="2400" dirty="0" err="1">
                <a:solidFill>
                  <a:schemeClr val="accent6"/>
                </a:solidFill>
              </a:rPr>
              <a:t>ecosystems</a:t>
            </a:r>
            <a:r>
              <a:rPr lang="nl-NL" sz="2400" dirty="0">
                <a:solidFill>
                  <a:schemeClr val="accent6"/>
                </a:solidFill>
              </a:rPr>
              <a:t> of </a:t>
            </a:r>
            <a:r>
              <a:rPr lang="nl-NL" sz="2400" dirty="0" err="1">
                <a:solidFill>
                  <a:schemeClr val="accent6"/>
                </a:solidFill>
              </a:rPr>
              <a:t>the</a:t>
            </a:r>
            <a:r>
              <a:rPr lang="nl-NL" sz="2400" dirty="0">
                <a:solidFill>
                  <a:schemeClr val="accent6"/>
                </a:solidFill>
              </a:rPr>
              <a:t> Dutch </a:t>
            </a:r>
            <a:r>
              <a:rPr lang="nl-NL" sz="2400" dirty="0" err="1">
                <a:solidFill>
                  <a:schemeClr val="accent6"/>
                </a:solidFill>
              </a:rPr>
              <a:t>Antilles</a:t>
            </a:r>
            <a:r>
              <a:rPr lang="nl-NL" sz="2400" dirty="0">
                <a:solidFill>
                  <a:schemeClr val="accent6"/>
                </a:solidFill>
              </a:rPr>
              <a:t> and </a:t>
            </a:r>
            <a:r>
              <a:rPr lang="nl-NL" sz="2400" dirty="0" err="1">
                <a:solidFill>
                  <a:schemeClr val="accent6"/>
                </a:solidFill>
              </a:rPr>
              <a:t>the</a:t>
            </a:r>
            <a:r>
              <a:rPr lang="nl-NL" sz="2400" dirty="0">
                <a:solidFill>
                  <a:schemeClr val="accent6"/>
                </a:solidFill>
              </a:rPr>
              <a:t> options </a:t>
            </a:r>
            <a:r>
              <a:rPr lang="nl-NL" sz="2400" dirty="0" err="1">
                <a:solidFill>
                  <a:schemeClr val="accent6"/>
                </a:solidFill>
              </a:rPr>
              <a:t>for</a:t>
            </a:r>
            <a:r>
              <a:rPr lang="nl-NL" sz="2400" dirty="0">
                <a:solidFill>
                  <a:schemeClr val="accent6"/>
                </a:solidFill>
              </a:rPr>
              <a:t> </a:t>
            </a:r>
            <a:r>
              <a:rPr lang="nl-NL" sz="2400" dirty="0" err="1">
                <a:solidFill>
                  <a:schemeClr val="accent6"/>
                </a:solidFill>
              </a:rPr>
              <a:t>adaptation</a:t>
            </a:r>
            <a:r>
              <a:rPr lang="nl-NL" sz="2400" dirty="0">
                <a:solidFill>
                  <a:schemeClr val="accent6"/>
                </a:solidFill>
              </a:rPr>
              <a:t> </a:t>
            </a:r>
            <a:r>
              <a:rPr lang="nl-NL" sz="2400" dirty="0" err="1">
                <a:solidFill>
                  <a:schemeClr val="accent6"/>
                </a:solidFill>
              </a:rPr>
              <a:t>measures</a:t>
            </a:r>
            <a:r>
              <a:rPr lang="nl-NL" sz="2400" dirty="0">
                <a:solidFill>
                  <a:schemeClr val="accent6"/>
                </a:solidFill>
              </a:rPr>
              <a:t>.  </a:t>
            </a:r>
            <a:r>
              <a:rPr lang="nl-NL" sz="2400" dirty="0" err="1">
                <a:solidFill>
                  <a:schemeClr val="accent6"/>
                </a:solidFill>
              </a:rPr>
              <a:t>Alterra</a:t>
            </a:r>
            <a:r>
              <a:rPr lang="nl-NL" sz="2400" dirty="0">
                <a:solidFill>
                  <a:schemeClr val="accent6"/>
                </a:solidFill>
              </a:rPr>
              <a:t>-IMARES-report, Wageningen UR.</a:t>
            </a:r>
          </a:p>
          <a:p>
            <a:pPr>
              <a:lnSpc>
                <a:spcPts val="4200"/>
              </a:lnSpc>
              <a:spcBef>
                <a:spcPts val="0"/>
              </a:spcBef>
            </a:pPr>
            <a:endParaRPr lang="nl-NL" sz="2400" dirty="0">
              <a:solidFill>
                <a:schemeClr val="accent6"/>
              </a:solidFill>
            </a:endParaRPr>
          </a:p>
          <a:p>
            <a:pPr>
              <a:lnSpc>
                <a:spcPts val="4200"/>
              </a:lnSpc>
              <a:spcBef>
                <a:spcPts val="0"/>
              </a:spcBef>
            </a:pPr>
            <a:r>
              <a:rPr lang="en-US" sz="2400" dirty="0">
                <a:solidFill>
                  <a:schemeClr val="accent6"/>
                </a:solidFill>
              </a:rPr>
              <a:t>Debrot, A. O., et al. 2011. A status report of nature policy development and implementation in the Dutch Caribbean over the last 10 years and recommendations towards the Nature Policy Plan 2012-2017. IMARES Report C065/11. 41 pp.</a:t>
            </a:r>
          </a:p>
          <a:p>
            <a:pPr>
              <a:lnSpc>
                <a:spcPts val="4200"/>
              </a:lnSpc>
              <a:spcBef>
                <a:spcPts val="0"/>
              </a:spcBef>
            </a:pPr>
            <a:endParaRPr lang="en-US" sz="2400" dirty="0">
              <a:solidFill>
                <a:schemeClr val="accent6"/>
              </a:solidFill>
            </a:endParaRPr>
          </a:p>
          <a:p>
            <a:pPr>
              <a:lnSpc>
                <a:spcPts val="4200"/>
              </a:lnSpc>
              <a:spcBef>
                <a:spcPts val="0"/>
              </a:spcBef>
            </a:pPr>
            <a:r>
              <a:rPr lang="nl-NL" sz="2400" dirty="0">
                <a:solidFill>
                  <a:schemeClr val="accent6"/>
                </a:solidFill>
              </a:rPr>
              <a:t>Debrot, A.O., et al. 2018. Staat van de natuur van Caribisch Nederland 2017. WMR, Wageningen UR C086/17: 214 pp.</a:t>
            </a:r>
          </a:p>
          <a:p>
            <a:pPr>
              <a:lnSpc>
                <a:spcPts val="4200"/>
              </a:lnSpc>
              <a:spcBef>
                <a:spcPts val="0"/>
              </a:spcBef>
            </a:pPr>
            <a:endParaRPr lang="nl-NL" sz="2400" dirty="0">
              <a:solidFill>
                <a:schemeClr val="accent6"/>
              </a:solidFill>
            </a:endParaRPr>
          </a:p>
          <a:p>
            <a:pPr>
              <a:lnSpc>
                <a:spcPts val="4200"/>
              </a:lnSpc>
              <a:spcBef>
                <a:spcPts val="0"/>
              </a:spcBef>
            </a:pPr>
            <a:r>
              <a:rPr lang="nl-NL" sz="2400" dirty="0">
                <a:solidFill>
                  <a:schemeClr val="accent6"/>
                </a:solidFill>
              </a:rPr>
              <a:t>Geest, M., van der, et al. 2020. Impact of </a:t>
            </a:r>
            <a:r>
              <a:rPr lang="nl-NL" sz="2400" dirty="0" err="1">
                <a:solidFill>
                  <a:schemeClr val="accent6"/>
                </a:solidFill>
              </a:rPr>
              <a:t>terrestrial</a:t>
            </a:r>
            <a:r>
              <a:rPr lang="nl-NL" sz="2400" dirty="0">
                <a:solidFill>
                  <a:schemeClr val="accent6"/>
                </a:solidFill>
              </a:rPr>
              <a:t> </a:t>
            </a:r>
            <a:r>
              <a:rPr lang="nl-NL" sz="2400" dirty="0" err="1">
                <a:solidFill>
                  <a:schemeClr val="accent6"/>
                </a:solidFill>
              </a:rPr>
              <a:t>erosion</a:t>
            </a:r>
            <a:r>
              <a:rPr lang="nl-NL" sz="2400" dirty="0">
                <a:solidFill>
                  <a:schemeClr val="accent6"/>
                </a:solidFill>
              </a:rPr>
              <a:t> on </a:t>
            </a:r>
            <a:r>
              <a:rPr lang="nl-NL" sz="2400" dirty="0" err="1">
                <a:solidFill>
                  <a:schemeClr val="accent6"/>
                </a:solidFill>
              </a:rPr>
              <a:t>coral</a:t>
            </a:r>
            <a:r>
              <a:rPr lang="nl-NL" sz="2400" dirty="0">
                <a:solidFill>
                  <a:schemeClr val="accent6"/>
                </a:solidFill>
              </a:rPr>
              <a:t> reef health at Bonaire: a </a:t>
            </a:r>
            <a:r>
              <a:rPr lang="nl-NL" sz="2400" dirty="0" err="1">
                <a:solidFill>
                  <a:schemeClr val="accent6"/>
                </a:solidFill>
              </a:rPr>
              <a:t>plea</a:t>
            </a:r>
            <a:r>
              <a:rPr lang="nl-NL" sz="2400" dirty="0">
                <a:solidFill>
                  <a:schemeClr val="accent6"/>
                </a:solidFill>
              </a:rPr>
              <a:t> </a:t>
            </a:r>
            <a:r>
              <a:rPr lang="nl-NL" sz="2400" dirty="0" err="1">
                <a:solidFill>
                  <a:schemeClr val="accent6"/>
                </a:solidFill>
              </a:rPr>
              <a:t>for</a:t>
            </a:r>
            <a:r>
              <a:rPr lang="nl-NL" sz="2400" dirty="0">
                <a:solidFill>
                  <a:schemeClr val="accent6"/>
                </a:solidFill>
              </a:rPr>
              <a:t> nature-</a:t>
            </a:r>
            <a:r>
              <a:rPr lang="nl-NL" sz="2400" dirty="0" err="1">
                <a:solidFill>
                  <a:schemeClr val="accent6"/>
                </a:solidFill>
              </a:rPr>
              <a:t>inclusive</a:t>
            </a:r>
            <a:r>
              <a:rPr lang="nl-NL" sz="2400" dirty="0">
                <a:solidFill>
                  <a:schemeClr val="accent6"/>
                </a:solidFill>
              </a:rPr>
              <a:t> “</a:t>
            </a:r>
            <a:r>
              <a:rPr lang="nl-NL" sz="2400" dirty="0" err="1">
                <a:solidFill>
                  <a:schemeClr val="accent6"/>
                </a:solidFill>
              </a:rPr>
              <a:t>watershed-to</a:t>
            </a:r>
            <a:r>
              <a:rPr lang="nl-NL" sz="2400" dirty="0">
                <a:solidFill>
                  <a:schemeClr val="accent6"/>
                </a:solidFill>
              </a:rPr>
              <a:t> reef” </a:t>
            </a:r>
            <a:r>
              <a:rPr lang="nl-NL" sz="2400" dirty="0" err="1">
                <a:solidFill>
                  <a:schemeClr val="accent6"/>
                </a:solidFill>
              </a:rPr>
              <a:t>based</a:t>
            </a:r>
            <a:r>
              <a:rPr lang="nl-NL" sz="2400" dirty="0">
                <a:solidFill>
                  <a:schemeClr val="accent6"/>
                </a:solidFill>
              </a:rPr>
              <a:t> </a:t>
            </a:r>
            <a:r>
              <a:rPr lang="nl-NL" sz="2400" dirty="0" err="1">
                <a:solidFill>
                  <a:schemeClr val="accent6"/>
                </a:solidFill>
              </a:rPr>
              <a:t>coastal</a:t>
            </a:r>
            <a:r>
              <a:rPr lang="nl-NL" sz="2400" dirty="0">
                <a:solidFill>
                  <a:schemeClr val="accent6"/>
                </a:solidFill>
              </a:rPr>
              <a:t> management. WMR report C055/20.</a:t>
            </a:r>
          </a:p>
          <a:p>
            <a:pPr>
              <a:lnSpc>
                <a:spcPts val="4200"/>
              </a:lnSpc>
              <a:spcBef>
                <a:spcPts val="0"/>
              </a:spcBef>
            </a:pPr>
            <a:endParaRPr lang="nl-NL" sz="2400" dirty="0">
              <a:solidFill>
                <a:schemeClr val="accent6"/>
              </a:solidFill>
            </a:endParaRPr>
          </a:p>
          <a:p>
            <a:pPr>
              <a:lnSpc>
                <a:spcPts val="4200"/>
              </a:lnSpc>
              <a:spcBef>
                <a:spcPts val="0"/>
              </a:spcBef>
            </a:pPr>
            <a:r>
              <a:rPr lang="nl-NL" sz="2400" dirty="0">
                <a:solidFill>
                  <a:schemeClr val="accent6"/>
                </a:solidFill>
              </a:rPr>
              <a:t>Greenpeace NL. 2022. </a:t>
            </a:r>
            <a:r>
              <a:rPr lang="nl-NL" sz="2400" dirty="0" err="1">
                <a:solidFill>
                  <a:schemeClr val="accent6"/>
                </a:solidFill>
              </a:rPr>
              <a:t>Futuro</a:t>
            </a:r>
            <a:r>
              <a:rPr lang="nl-NL" sz="2400" dirty="0">
                <a:solidFill>
                  <a:schemeClr val="accent6"/>
                </a:solidFill>
              </a:rPr>
              <a:t> di </a:t>
            </a:r>
            <a:r>
              <a:rPr lang="nl-NL" sz="2400" dirty="0" err="1">
                <a:solidFill>
                  <a:schemeClr val="accent6"/>
                </a:solidFill>
              </a:rPr>
              <a:t>Boneiru</a:t>
            </a:r>
            <a:r>
              <a:rPr lang="nl-NL" sz="2400" dirty="0">
                <a:solidFill>
                  <a:schemeClr val="accent6"/>
                </a:solidFill>
              </a:rPr>
              <a:t>. </a:t>
            </a:r>
            <a:r>
              <a:rPr lang="nl-NL" sz="2400" dirty="0">
                <a:solidFill>
                  <a:schemeClr val="accent6"/>
                </a:solidFill>
                <a:hlinkClick r:id="rId4"/>
              </a:rPr>
              <a:t>https://www.greenpeace.org/static/planet4-netherlands-stateless/2022/05/b5d33cac-greenpeace_rapport-bonaire_online_16-pags_2.pdf</a:t>
            </a:r>
            <a:endParaRPr lang="nl-NL" sz="2400" dirty="0">
              <a:solidFill>
                <a:schemeClr val="accent6"/>
              </a:solidFill>
            </a:endParaRPr>
          </a:p>
          <a:p>
            <a:pPr>
              <a:lnSpc>
                <a:spcPts val="4200"/>
              </a:lnSpc>
              <a:spcBef>
                <a:spcPts val="0"/>
              </a:spcBef>
            </a:pPr>
            <a:endParaRPr lang="nl-NL" sz="2400" dirty="0">
              <a:solidFill>
                <a:schemeClr val="accent6"/>
              </a:solidFill>
            </a:endParaRPr>
          </a:p>
          <a:p>
            <a:pPr>
              <a:lnSpc>
                <a:spcPts val="4200"/>
              </a:lnSpc>
              <a:spcBef>
                <a:spcPts val="0"/>
              </a:spcBef>
            </a:pPr>
            <a:r>
              <a:rPr lang="nl-NL" sz="2400" dirty="0">
                <a:solidFill>
                  <a:schemeClr val="accent6"/>
                </a:solidFill>
              </a:rPr>
              <a:t>Hylkema, A., et al. 2020. Fish assemblages of </a:t>
            </a:r>
            <a:r>
              <a:rPr lang="nl-NL" sz="2400" dirty="0" err="1">
                <a:solidFill>
                  <a:schemeClr val="accent6"/>
                </a:solidFill>
              </a:rPr>
              <a:t>three</a:t>
            </a:r>
            <a:r>
              <a:rPr lang="nl-NL" sz="2400" dirty="0">
                <a:solidFill>
                  <a:schemeClr val="accent6"/>
                </a:solidFill>
              </a:rPr>
              <a:t> common </a:t>
            </a:r>
            <a:r>
              <a:rPr lang="nl-NL" sz="2400" dirty="0" err="1">
                <a:solidFill>
                  <a:schemeClr val="accent6"/>
                </a:solidFill>
              </a:rPr>
              <a:t>artificial</a:t>
            </a:r>
            <a:r>
              <a:rPr lang="nl-NL" sz="2400" dirty="0">
                <a:solidFill>
                  <a:schemeClr val="accent6"/>
                </a:solidFill>
              </a:rPr>
              <a:t> reef designs </a:t>
            </a:r>
            <a:r>
              <a:rPr lang="nl-NL" sz="2400" dirty="0" err="1">
                <a:solidFill>
                  <a:schemeClr val="accent6"/>
                </a:solidFill>
              </a:rPr>
              <a:t>during</a:t>
            </a:r>
            <a:r>
              <a:rPr lang="nl-NL" sz="2400" dirty="0">
                <a:solidFill>
                  <a:schemeClr val="accent6"/>
                </a:solidFill>
              </a:rPr>
              <a:t> </a:t>
            </a:r>
            <a:r>
              <a:rPr lang="nl-NL" sz="2400" dirty="0" err="1">
                <a:solidFill>
                  <a:schemeClr val="accent6"/>
                </a:solidFill>
              </a:rPr>
              <a:t>early</a:t>
            </a:r>
            <a:r>
              <a:rPr lang="nl-NL" sz="2400" dirty="0">
                <a:solidFill>
                  <a:schemeClr val="accent6"/>
                </a:solidFill>
              </a:rPr>
              <a:t> </a:t>
            </a:r>
            <a:r>
              <a:rPr lang="nl-NL" sz="2400" dirty="0" err="1">
                <a:solidFill>
                  <a:schemeClr val="accent6"/>
                </a:solidFill>
              </a:rPr>
              <a:t>colonization</a:t>
            </a:r>
            <a:r>
              <a:rPr lang="nl-NL" sz="2400" dirty="0">
                <a:solidFill>
                  <a:schemeClr val="accent6"/>
                </a:solidFill>
              </a:rPr>
              <a:t>. </a:t>
            </a:r>
            <a:r>
              <a:rPr lang="nl-NL" sz="2400" dirty="0" err="1">
                <a:solidFill>
                  <a:schemeClr val="accent6"/>
                </a:solidFill>
              </a:rPr>
              <a:t>Ecological</a:t>
            </a:r>
            <a:r>
              <a:rPr lang="nl-NL" sz="2400" dirty="0">
                <a:solidFill>
                  <a:schemeClr val="accent6"/>
                </a:solidFill>
              </a:rPr>
              <a:t> Engineering, 157, 105994.</a:t>
            </a:r>
          </a:p>
          <a:p>
            <a:pPr>
              <a:lnSpc>
                <a:spcPts val="4200"/>
              </a:lnSpc>
              <a:spcBef>
                <a:spcPts val="0"/>
              </a:spcBef>
            </a:pPr>
            <a:endParaRPr lang="nl-NL" sz="2400" dirty="0">
              <a:solidFill>
                <a:schemeClr val="accent6"/>
              </a:solidFill>
            </a:endParaRPr>
          </a:p>
          <a:p>
            <a:pPr>
              <a:lnSpc>
                <a:spcPts val="4200"/>
              </a:lnSpc>
              <a:spcBef>
                <a:spcPts val="0"/>
              </a:spcBef>
            </a:pPr>
            <a:r>
              <a:rPr lang="nl-NL" sz="2400" dirty="0" err="1">
                <a:solidFill>
                  <a:schemeClr val="accent6"/>
                </a:solidFill>
              </a:rPr>
              <a:t>Lotz</a:t>
            </a:r>
            <a:r>
              <a:rPr lang="nl-NL" sz="2400" dirty="0">
                <a:solidFill>
                  <a:schemeClr val="accent6"/>
                </a:solidFill>
              </a:rPr>
              <a:t>, L. A. P., et al. 2020. Ontwikkelingsmogelijkheden voor de agrarische sector in Caribisch Nederland WPR rapport-1026). Wageningen UR.</a:t>
            </a:r>
          </a:p>
          <a:p>
            <a:pPr>
              <a:lnSpc>
                <a:spcPts val="4200"/>
              </a:lnSpc>
              <a:spcBef>
                <a:spcPts val="0"/>
              </a:spcBef>
            </a:pPr>
            <a:endParaRPr lang="nl-NL" sz="2400" dirty="0">
              <a:solidFill>
                <a:schemeClr val="accent6"/>
              </a:solidFill>
            </a:endParaRPr>
          </a:p>
          <a:p>
            <a:pPr marL="0" indent="0">
              <a:lnSpc>
                <a:spcPts val="4200"/>
              </a:lnSpc>
              <a:spcBef>
                <a:spcPts val="0"/>
              </a:spcBef>
              <a:buNone/>
            </a:pPr>
            <a:endParaRPr lang="nl-NL" sz="3000" dirty="0">
              <a:solidFill>
                <a:schemeClr val="accent6"/>
              </a:solidFill>
            </a:endParaRPr>
          </a:p>
          <a:p>
            <a:pPr marL="0" indent="0">
              <a:lnSpc>
                <a:spcPts val="4200"/>
              </a:lnSpc>
              <a:spcBef>
                <a:spcPts val="0"/>
              </a:spcBef>
              <a:buNone/>
            </a:pPr>
            <a:endParaRPr lang="nl-NL" sz="3000" dirty="0">
              <a:solidFill>
                <a:schemeClr val="accent6"/>
              </a:solidFill>
            </a:endParaRPr>
          </a:p>
          <a:p>
            <a:pPr marL="0" indent="0">
              <a:lnSpc>
                <a:spcPts val="4200"/>
              </a:lnSpc>
              <a:spcBef>
                <a:spcPts val="0"/>
              </a:spcBef>
              <a:buNone/>
            </a:pPr>
            <a:endParaRPr lang="nl-NL" sz="3000" dirty="0">
              <a:solidFill>
                <a:schemeClr val="accent6"/>
              </a:solidFill>
            </a:endParaRPr>
          </a:p>
          <a:p>
            <a:pPr marL="0" indent="0">
              <a:lnSpc>
                <a:spcPts val="4200"/>
              </a:lnSpc>
              <a:spcBef>
                <a:spcPts val="0"/>
              </a:spcBef>
              <a:buNone/>
            </a:pPr>
            <a:endParaRPr lang="nl-NL" sz="3000" dirty="0">
              <a:solidFill>
                <a:schemeClr val="accent6"/>
              </a:solidFill>
            </a:endParaRPr>
          </a:p>
          <a:p>
            <a:pPr marL="0" indent="0">
              <a:lnSpc>
                <a:spcPts val="4200"/>
              </a:lnSpc>
              <a:spcBef>
                <a:spcPts val="0"/>
              </a:spcBef>
              <a:buNone/>
            </a:pPr>
            <a:endParaRPr lang="nl-NL" sz="3000" dirty="0">
              <a:solidFill>
                <a:schemeClr val="accent6"/>
              </a:solidFill>
            </a:endParaRPr>
          </a:p>
        </p:txBody>
      </p:sp>
      <p:sp>
        <p:nvSpPr>
          <p:cNvPr id="8" name="TextBox 7">
            <a:extLst>
              <a:ext uri="{FF2B5EF4-FFF2-40B4-BE49-F238E27FC236}">
                <a16:creationId xmlns:a16="http://schemas.microsoft.com/office/drawing/2014/main" id="{F4F33016-4E8A-4B7E-AD09-5CFF3D520D3D}"/>
              </a:ext>
            </a:extLst>
          </p:cNvPr>
          <p:cNvSpPr txBox="1"/>
          <p:nvPr/>
        </p:nvSpPr>
        <p:spPr>
          <a:xfrm>
            <a:off x="27311683" y="40735176"/>
            <a:ext cx="1395663" cy="646331"/>
          </a:xfrm>
          <a:prstGeom prst="rect">
            <a:avLst/>
          </a:prstGeom>
          <a:noFill/>
        </p:spPr>
        <p:txBody>
          <a:bodyPr wrap="square" rtlCol="0">
            <a:spAutoFit/>
          </a:bodyPr>
          <a:lstStyle/>
          <a:p>
            <a:pPr algn="r"/>
            <a:r>
              <a:rPr lang="nl-NL" sz="3600" dirty="0"/>
              <a:t>2</a:t>
            </a:r>
            <a:endParaRPr lang="nl-NL" dirty="0"/>
          </a:p>
        </p:txBody>
      </p:sp>
    </p:spTree>
    <p:extLst>
      <p:ext uri="{BB962C8B-B14F-4D97-AF65-F5344CB8AC3E}">
        <p14:creationId xmlns:p14="http://schemas.microsoft.com/office/powerpoint/2010/main" val="3024684331"/>
      </p:ext>
    </p:extLst>
  </p:cSld>
  <p:clrMapOvr>
    <a:masterClrMapping/>
  </p:clrMapOvr>
</p:sld>
</file>

<file path=ppt/theme/theme1.xml><?xml version="1.0" encoding="utf-8"?>
<a:theme xmlns:a="http://schemas.openxmlformats.org/drawingml/2006/main" name="Aangepast ontwerp">
  <a:themeElements>
    <a:clrScheme name="WUR 2022">
      <a:dk1>
        <a:srgbClr val="005172"/>
      </a:dk1>
      <a:lt1>
        <a:srgbClr val="FFFFFF"/>
      </a:lt1>
      <a:dk2>
        <a:srgbClr val="008A00"/>
      </a:dk2>
      <a:lt2>
        <a:srgbClr val="005172"/>
      </a:lt2>
      <a:accent1>
        <a:srgbClr val="6AADE4"/>
      </a:accent1>
      <a:accent2>
        <a:srgbClr val="D0B972"/>
      </a:accent2>
      <a:accent3>
        <a:srgbClr val="D5D2CA"/>
      </a:accent3>
      <a:accent4>
        <a:srgbClr val="FF7900"/>
      </a:accent4>
      <a:accent5>
        <a:srgbClr val="00549F"/>
      </a:accent5>
      <a:accent6>
        <a:srgbClr val="000000"/>
      </a:accent6>
      <a:hlink>
        <a:srgbClr val="00549F"/>
      </a:hlink>
      <a:folHlink>
        <a:srgbClr val="00549F"/>
      </a:folHlink>
    </a:clrScheme>
    <a:fontScheme name="Wageningen UR posters">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ap:Properties xmlns:vt="http://schemas.openxmlformats.org/officeDocument/2006/docPropsVTypes" xmlns:ap="http://schemas.openxmlformats.org/officeDocument/2006/extended-properties">
  <ap:Words>1148</ap:Words>
  <ap:PresentationFormat>Aangepast</ap:PresentationFormat>
  <ap:Paragraphs>72</ap:Paragraphs>
  <ap:Slides>2</ap:Slides>
  <ap:HiddenSlides>0</ap:HiddenSlides>
  <ap:MMClips>0</ap:MMClips>
  <ap:ScaleCrop>false</ap:ScaleCrop>
  <ap:HeadingPairs>
    <vt:vector baseType="variant" size="6">
      <vt:variant>
        <vt:lpstr>Gebruikte lettertypen</vt:lpstr>
      </vt:variant>
      <vt:variant>
        <vt:i4>3</vt:i4>
      </vt:variant>
      <vt:variant>
        <vt:lpstr>Thema</vt:lpstr>
      </vt:variant>
      <vt:variant>
        <vt:i4>1</vt:i4>
      </vt:variant>
      <vt:variant>
        <vt:lpstr>Diatitels</vt:lpstr>
      </vt:variant>
      <vt:variant>
        <vt:i4>2</vt:i4>
      </vt:variant>
    </vt:vector>
  </ap:HeadingPairs>
  <ap:TitlesOfParts>
    <vt:vector baseType="lpstr" size="6">
      <vt:lpstr>Arial</vt:lpstr>
      <vt:lpstr>Calibri</vt:lpstr>
      <vt:lpstr>Verdana</vt:lpstr>
      <vt:lpstr>Aangepast ontwerp</vt:lpstr>
      <vt:lpstr>‘Nature-based solutions’ zijn noodzakelijk om Caribische Nederland te behoeden voor de gevolgen van klimaatverandering</vt:lpstr>
      <vt:lpstr>‘Nature-based solutions’ zijn noodzakelijk om Caribische Nederland te behoeden voor de gevolgen van klimaatverandering</vt:lpstr>
    </vt:vector>
  </ap:TitlesOfParts>
  <ap:LinksUpToDate>false</ap:LinksUpToDate>
  <ap:SharedDoc>false</ap:SharedDoc>
</ap:Properties>
</file>

<file path=docProps/core.xml><?xml version="1.0" encoding="utf-8"?>
<coreProperties xmlns:dc="http://purl.org/dc/elements/1.1/" xmlns:dcterms="http://purl.org/dc/terms/" xmlns:xsi="http://www.w3.org/2001/XMLSchema-instance" xmlns="http://schemas.openxmlformats.org/package/2006/metadata/core-properties">
  <dc:title/>
  <dc:creator/>
  <lastModifiedBy/>
  <revision/>
  <dcterms:created xsi:type="dcterms:W3CDTF">2011-09-29T08:30:03.0000000Z</dcterms:created>
  <dcterms:modified xsi:type="dcterms:W3CDTF">2022-11-08T13:08:52.0000000Z</dcterms:modified>
  <dc:description/>
  <dc:subject/>
  <keywords/>
  <version/>
  <category>------------------------</category>
</coreProperties>
</file>

<file path=docProps/custom.xml><?xml version="1.0" encoding="utf-8"?>
<Properties xmlns="http://schemas.openxmlformats.org/officeDocument/2006/custom-properties" xmlns:vt="http://schemas.openxmlformats.org/officeDocument/2006/docPropsVTypes">
  <property fmtid="{D5CDD505-2E9C-101B-9397-08002B2CF9AE}" pid="2" name="do_Template">
    <vt:lpwstr>WP_WUR_NL</vt:lpwstr>
  </property>
</Properties>
</file>