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7.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9.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10.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11.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12.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13.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14.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15.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16.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 id="2147483699" r:id="rId5"/>
    <p:sldMasterId id="2147483737" r:id="rId6"/>
    <p:sldMasterId id="2147483775" r:id="rId7"/>
    <p:sldMasterId id="2147483813" r:id="rId8"/>
    <p:sldMasterId id="2147483851" r:id="rId9"/>
    <p:sldMasterId id="2147483889" r:id="rId10"/>
    <p:sldMasterId id="2147483927" r:id="rId11"/>
    <p:sldMasterId id="2147483965" r:id="rId12"/>
    <p:sldMasterId id="2147484003" r:id="rId13"/>
    <p:sldMasterId id="2147484041" r:id="rId14"/>
    <p:sldMasterId id="2147484079" r:id="rId15"/>
    <p:sldMasterId id="2147484117" r:id="rId16"/>
    <p:sldMasterId id="2147484155" r:id="rId17"/>
    <p:sldMasterId id="2147484193" r:id="rId18"/>
    <p:sldMasterId id="2147484231" r:id="rId19"/>
    <p:sldMasterId id="2147484269" r:id="rId20"/>
  </p:sldMasterIdLst>
  <p:notesMasterIdLst>
    <p:notesMasterId r:id="rId52"/>
  </p:notesMasterIdLst>
  <p:sldIdLst>
    <p:sldId id="256" r:id="rId21"/>
    <p:sldId id="394" r:id="rId22"/>
    <p:sldId id="420" r:id="rId23"/>
    <p:sldId id="768" r:id="rId24"/>
    <p:sldId id="421" r:id="rId25"/>
    <p:sldId id="770" r:id="rId26"/>
    <p:sldId id="771" r:id="rId27"/>
    <p:sldId id="774" r:id="rId28"/>
    <p:sldId id="775" r:id="rId29"/>
    <p:sldId id="777" r:id="rId30"/>
    <p:sldId id="769" r:id="rId31"/>
    <p:sldId id="405" r:id="rId32"/>
    <p:sldId id="419" r:id="rId33"/>
    <p:sldId id="418" r:id="rId34"/>
    <p:sldId id="392" r:id="rId35"/>
    <p:sldId id="413" r:id="rId36"/>
    <p:sldId id="400" r:id="rId37"/>
    <p:sldId id="399" r:id="rId38"/>
    <p:sldId id="333" r:id="rId39"/>
    <p:sldId id="397" r:id="rId40"/>
    <p:sldId id="404" r:id="rId41"/>
    <p:sldId id="406" r:id="rId42"/>
    <p:sldId id="411" r:id="rId43"/>
    <p:sldId id="403" r:id="rId44"/>
    <p:sldId id="772" r:id="rId45"/>
    <p:sldId id="417" r:id="rId46"/>
    <p:sldId id="408" r:id="rId47"/>
    <p:sldId id="407" r:id="rId48"/>
    <p:sldId id="317" r:id="rId49"/>
    <p:sldId id="415" r:id="rId50"/>
    <p:sldId id="410" r:id="rId5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35A347-B7A1-4EC3-A911-78983F7B5141}" v="354" dt="2022-06-16T10:22:31.292"/>
    <p1510:client id="{3951F707-2CDB-4F98-892B-B661E45BB09C}" v="1" dt="2022-06-15T11:40:44.087"/>
    <p1510:client id="{5A715641-92BE-4B02-8C17-AC3DB12DB73A}" v="5" dt="2022-06-15T11:00:15.247"/>
    <p1510:client id="{D997B788-C585-4B1E-B8DD-C4866EB425FF}" v="1327" dt="2022-06-16T10:19:46.312"/>
    <p1510:client id="{D9E201F8-9A7B-4BA9-9393-D5B0D908D309}" vWet="3" dt="2022-06-16T08:25:39.881"/>
    <p1510:client id="{E9155F13-6433-4F8D-9AAE-4D50042D242F}" v="355" dt="2022-06-15T11:09:36.18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Master" Target="slideMasters/slideMaster10.xml" Id="rId13" /><Relationship Type="http://schemas.openxmlformats.org/officeDocument/2006/relationships/slideMaster" Target="slideMasters/slideMaster15.xml" Id="rId18" /><Relationship Type="http://schemas.openxmlformats.org/officeDocument/2006/relationships/slide" Target="slides/slide6.xml" Id="rId26" /><Relationship Type="http://schemas.openxmlformats.org/officeDocument/2006/relationships/slide" Target="slides/slide19.xml" Id="rId39" /><Relationship Type="http://schemas.openxmlformats.org/officeDocument/2006/relationships/slide" Target="slides/slide1.xml" Id="rId21" /><Relationship Type="http://schemas.openxmlformats.org/officeDocument/2006/relationships/slide" Target="slides/slide14.xml" Id="rId34" /><Relationship Type="http://schemas.openxmlformats.org/officeDocument/2006/relationships/slide" Target="slides/slide22.xml" Id="rId42" /><Relationship Type="http://schemas.openxmlformats.org/officeDocument/2006/relationships/slide" Target="slides/slide27.xml" Id="rId47" /><Relationship Type="http://schemas.openxmlformats.org/officeDocument/2006/relationships/slide" Target="slides/slide30.xml" Id="rId50" /><Relationship Type="http://schemas.openxmlformats.org/officeDocument/2006/relationships/theme" Target="theme/theme1.xml" Id="rId55" /><Relationship Type="http://schemas.openxmlformats.org/officeDocument/2006/relationships/slideMaster" Target="slideMasters/slideMaster4.xml" Id="rId7" /><Relationship Type="http://schemas.openxmlformats.org/officeDocument/2006/relationships/slideMaster" Target="slideMasters/slideMaster9.xml" Id="rId12" /><Relationship Type="http://schemas.openxmlformats.org/officeDocument/2006/relationships/slideMaster" Target="slideMasters/slideMaster14.xml" Id="rId17" /><Relationship Type="http://schemas.openxmlformats.org/officeDocument/2006/relationships/slide" Target="slides/slide5.xml" Id="rId25" /><Relationship Type="http://schemas.openxmlformats.org/officeDocument/2006/relationships/slide" Target="slides/slide13.xml" Id="rId33" /><Relationship Type="http://schemas.openxmlformats.org/officeDocument/2006/relationships/slide" Target="slides/slide18.xml" Id="rId38" /><Relationship Type="http://schemas.openxmlformats.org/officeDocument/2006/relationships/slide" Target="slides/slide26.xml" Id="rId46" /><Relationship Type="http://schemas.openxmlformats.org/officeDocument/2006/relationships/slideMaster" Target="slideMasters/slideMaster13.xml" Id="rId16" /><Relationship Type="http://schemas.openxmlformats.org/officeDocument/2006/relationships/slideMaster" Target="slideMasters/slideMaster17.xml" Id="rId20" /><Relationship Type="http://schemas.openxmlformats.org/officeDocument/2006/relationships/slide" Target="slides/slide9.xml" Id="rId29" /><Relationship Type="http://schemas.openxmlformats.org/officeDocument/2006/relationships/slide" Target="slides/slide21.xml" Id="rId41" /><Relationship Type="http://schemas.openxmlformats.org/officeDocument/2006/relationships/viewProps" Target="viewProps.xml" Id="rId54" /><Relationship Type="http://schemas.openxmlformats.org/officeDocument/2006/relationships/slideMaster" Target="slideMasters/slideMaster3.xml" Id="rId6" /><Relationship Type="http://schemas.openxmlformats.org/officeDocument/2006/relationships/slideMaster" Target="slideMasters/slideMaster8.xml" Id="rId11" /><Relationship Type="http://schemas.openxmlformats.org/officeDocument/2006/relationships/slide" Target="slides/slide4.xml" Id="rId24" /><Relationship Type="http://schemas.openxmlformats.org/officeDocument/2006/relationships/slide" Target="slides/slide12.xml" Id="rId32" /><Relationship Type="http://schemas.openxmlformats.org/officeDocument/2006/relationships/slide" Target="slides/slide17.xml" Id="rId37" /><Relationship Type="http://schemas.openxmlformats.org/officeDocument/2006/relationships/slide" Target="slides/slide20.xml" Id="rId40" /><Relationship Type="http://schemas.openxmlformats.org/officeDocument/2006/relationships/slide" Target="slides/slide25.xml" Id="rId45" /><Relationship Type="http://schemas.openxmlformats.org/officeDocument/2006/relationships/presProps" Target="presProps.xml" Id="rId53" /><Relationship Type="http://schemas.openxmlformats.org/officeDocument/2006/relationships/slideMaster" Target="slideMasters/slideMaster2.xml" Id="rId5" /><Relationship Type="http://schemas.openxmlformats.org/officeDocument/2006/relationships/slideMaster" Target="slideMasters/slideMaster12.xml" Id="rId15" /><Relationship Type="http://schemas.openxmlformats.org/officeDocument/2006/relationships/slide" Target="slides/slide3.xml" Id="rId23" /><Relationship Type="http://schemas.openxmlformats.org/officeDocument/2006/relationships/slide" Target="slides/slide8.xml" Id="rId28" /><Relationship Type="http://schemas.openxmlformats.org/officeDocument/2006/relationships/slide" Target="slides/slide16.xml" Id="rId36" /><Relationship Type="http://schemas.openxmlformats.org/officeDocument/2006/relationships/slide" Target="slides/slide29.xml" Id="rId49" /><Relationship Type="http://schemas.microsoft.com/office/2015/10/relationships/revisionInfo" Target="revisionInfo.xml" Id="rId57" /><Relationship Type="http://schemas.openxmlformats.org/officeDocument/2006/relationships/slideMaster" Target="slideMasters/slideMaster7.xml" Id="rId10" /><Relationship Type="http://schemas.openxmlformats.org/officeDocument/2006/relationships/slideMaster" Target="slideMasters/slideMaster16.xml" Id="rId19" /><Relationship Type="http://schemas.openxmlformats.org/officeDocument/2006/relationships/slide" Target="slides/slide11.xml" Id="rId31" /><Relationship Type="http://schemas.openxmlformats.org/officeDocument/2006/relationships/slide" Target="slides/slide24.xml" Id="rId44" /><Relationship Type="http://schemas.openxmlformats.org/officeDocument/2006/relationships/notesMaster" Target="notesMasters/notesMaster1.xml" Id="rId52" /><Relationship Type="http://schemas.openxmlformats.org/officeDocument/2006/relationships/slideMaster" Target="slideMasters/slideMaster1.xml" Id="rId4" /><Relationship Type="http://schemas.openxmlformats.org/officeDocument/2006/relationships/slideMaster" Target="slideMasters/slideMaster6.xml" Id="rId9" /><Relationship Type="http://schemas.openxmlformats.org/officeDocument/2006/relationships/slideMaster" Target="slideMasters/slideMaster11.xml" Id="rId14" /><Relationship Type="http://schemas.openxmlformats.org/officeDocument/2006/relationships/slide" Target="slides/slide2.xml" Id="rId22" /><Relationship Type="http://schemas.openxmlformats.org/officeDocument/2006/relationships/slide" Target="slides/slide7.xml" Id="rId27" /><Relationship Type="http://schemas.openxmlformats.org/officeDocument/2006/relationships/slide" Target="slides/slide10.xml" Id="rId30" /><Relationship Type="http://schemas.openxmlformats.org/officeDocument/2006/relationships/slide" Target="slides/slide15.xml" Id="rId35" /><Relationship Type="http://schemas.openxmlformats.org/officeDocument/2006/relationships/slide" Target="slides/slide23.xml" Id="rId43" /><Relationship Type="http://schemas.openxmlformats.org/officeDocument/2006/relationships/slide" Target="slides/slide28.xml" Id="rId48" /><Relationship Type="http://schemas.openxmlformats.org/officeDocument/2006/relationships/tableStyles" Target="tableStyles.xml" Id="rId56" /><Relationship Type="http://schemas.openxmlformats.org/officeDocument/2006/relationships/slideMaster" Target="slideMasters/slideMaster5.xml" Id="rId8" /><Relationship Type="http://schemas.openxmlformats.org/officeDocument/2006/relationships/slide" Target="slides/slide31.xml" Id="rId51" /></Relationships>
</file>

<file path=ppt/charts/_rels/chart1.xml.rels><?xml version="1.0" encoding="UTF-8" standalone="yes"?>
<Relationships xmlns="http://schemas.openxmlformats.org/package/2006/relationships"><Relationship Id="rId3" Type="http://schemas.openxmlformats.org/officeDocument/2006/relationships/oleObject" Target="file:///\\alt.rivm.nl\Data4\Projecten\M360080%20Beheer%20AERIUS\Per%20persoon\Wim&#8217;s\The%20Nitrogen%20crisis\Nitrogen%20deposition%201990-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werkblad.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werkblad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Stikstofdepositie in mol N/ha/jr</a:t>
            </a:r>
          </a:p>
        </c:rich>
      </c:tx>
      <c:layout>
        <c:manualLayout>
          <c:xMode val="edge"/>
          <c:yMode val="edge"/>
          <c:x val="8.8888888888888893E-4"/>
          <c:y val="1.388888888888888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areaChart>
        <c:grouping val="stacked"/>
        <c:varyColors val="0"/>
        <c:ser>
          <c:idx val="0"/>
          <c:order val="0"/>
          <c:tx>
            <c:strRef>
              <c:f>Eutrophying_deposition!$B$2</c:f>
              <c:strCache>
                <c:ptCount val="1"/>
                <c:pt idx="0">
                  <c:v>Stikstofoxiden (NOx)</c:v>
                </c:pt>
              </c:strCache>
            </c:strRef>
          </c:tx>
          <c:spPr>
            <a:solidFill>
              <a:srgbClr val="0083C0"/>
            </a:solidFill>
            <a:ln>
              <a:solidFill>
                <a:srgbClr val="0083C0"/>
              </a:solidFill>
            </a:ln>
            <a:effectLst/>
          </c:spPr>
          <c:cat>
            <c:numRef>
              <c:f>Eutrophying_deposition!$A$3:$A$122</c:f>
              <c:numCache>
                <c:formatCode>General</c:formatCode>
                <c:ptCount val="120"/>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numCache>
            </c:numRef>
          </c:cat>
          <c:val>
            <c:numRef>
              <c:f>Eutrophying_deposition!$B$3:$B$122</c:f>
              <c:numCache>
                <c:formatCode>0</c:formatCode>
                <c:ptCount val="120"/>
                <c:pt idx="0">
                  <c:v>93.513490722237577</c:v>
                </c:pt>
                <c:pt idx="1">
                  <c:v>94.678337031183162</c:v>
                </c:pt>
                <c:pt idx="2">
                  <c:v>96.072422779682768</c:v>
                </c:pt>
                <c:pt idx="3">
                  <c:v>97.535980661352738</c:v>
                </c:pt>
                <c:pt idx="4">
                  <c:v>99.135866475231325</c:v>
                </c:pt>
                <c:pt idx="5">
                  <c:v>100.76017932054295</c:v>
                </c:pt>
                <c:pt idx="6">
                  <c:v>102.24357034457216</c:v>
                </c:pt>
                <c:pt idx="7">
                  <c:v>103.8815135395192</c:v>
                </c:pt>
                <c:pt idx="8">
                  <c:v>105.50120588447257</c:v>
                </c:pt>
                <c:pt idx="9">
                  <c:v>107.06101514330709</c:v>
                </c:pt>
                <c:pt idx="10">
                  <c:v>108.82329147211084</c:v>
                </c:pt>
                <c:pt idx="11">
                  <c:v>110.66962775706082</c:v>
                </c:pt>
                <c:pt idx="12">
                  <c:v>112.37681599939002</c:v>
                </c:pt>
                <c:pt idx="13">
                  <c:v>114.44486988228391</c:v>
                </c:pt>
                <c:pt idx="14">
                  <c:v>116.97178117139202</c:v>
                </c:pt>
                <c:pt idx="15">
                  <c:v>119.20312057442443</c:v>
                </c:pt>
                <c:pt idx="16">
                  <c:v>120.94225987241884</c:v>
                </c:pt>
                <c:pt idx="17">
                  <c:v>122.70820880643231</c:v>
                </c:pt>
                <c:pt idx="18">
                  <c:v>124.70982883679781</c:v>
                </c:pt>
                <c:pt idx="19">
                  <c:v>126.42059028345287</c:v>
                </c:pt>
                <c:pt idx="20">
                  <c:v>128.46945279577366</c:v>
                </c:pt>
                <c:pt idx="21">
                  <c:v>131.52090110387871</c:v>
                </c:pt>
                <c:pt idx="22">
                  <c:v>136.08693405600712</c:v>
                </c:pt>
                <c:pt idx="23">
                  <c:v>138.84455106326891</c:v>
                </c:pt>
                <c:pt idx="24">
                  <c:v>141.73920267775839</c:v>
                </c:pt>
                <c:pt idx="25">
                  <c:v>144.53087040626784</c:v>
                </c:pt>
                <c:pt idx="26">
                  <c:v>148.74817002442396</c:v>
                </c:pt>
                <c:pt idx="27">
                  <c:v>152.86843691909081</c:v>
                </c:pt>
                <c:pt idx="28">
                  <c:v>157.22088267374232</c:v>
                </c:pt>
                <c:pt idx="29">
                  <c:v>161.81929924608602</c:v>
                </c:pt>
                <c:pt idx="30">
                  <c:v>161.64225338156626</c:v>
                </c:pt>
                <c:pt idx="31">
                  <c:v>167.36809998488062</c:v>
                </c:pt>
                <c:pt idx="32">
                  <c:v>170.23985839208174</c:v>
                </c:pt>
                <c:pt idx="33">
                  <c:v>175.64131843063294</c:v>
                </c:pt>
                <c:pt idx="34">
                  <c:v>179.5924556310263</c:v>
                </c:pt>
                <c:pt idx="35">
                  <c:v>180.30170481769284</c:v>
                </c:pt>
                <c:pt idx="36">
                  <c:v>184.32465611270607</c:v>
                </c:pt>
                <c:pt idx="37">
                  <c:v>190.00625156520772</c:v>
                </c:pt>
                <c:pt idx="38">
                  <c:v>193.04471412314757</c:v>
                </c:pt>
                <c:pt idx="39">
                  <c:v>196.9020602216776</c:v>
                </c:pt>
                <c:pt idx="40">
                  <c:v>199.34454332872477</c:v>
                </c:pt>
                <c:pt idx="41">
                  <c:v>195.05178488262933</c:v>
                </c:pt>
                <c:pt idx="42">
                  <c:v>185.93096827002904</c:v>
                </c:pt>
                <c:pt idx="43">
                  <c:v>181.34964785925206</c:v>
                </c:pt>
                <c:pt idx="44">
                  <c:v>176.56571541284995</c:v>
                </c:pt>
                <c:pt idx="45">
                  <c:v>177.16940039605441</c:v>
                </c:pt>
                <c:pt idx="46">
                  <c:v>190.43591902899317</c:v>
                </c:pt>
                <c:pt idx="47">
                  <c:v>209.80107928312157</c:v>
                </c:pt>
                <c:pt idx="48">
                  <c:v>224.47853848791129</c:v>
                </c:pt>
                <c:pt idx="49">
                  <c:v>244.43818399099197</c:v>
                </c:pt>
                <c:pt idx="50">
                  <c:v>275.27545915615826</c:v>
                </c:pt>
                <c:pt idx="51">
                  <c:v>285.99009273895757</c:v>
                </c:pt>
                <c:pt idx="52">
                  <c:v>293.33493347304704</c:v>
                </c:pt>
                <c:pt idx="53">
                  <c:v>301.07612304871259</c:v>
                </c:pt>
                <c:pt idx="54">
                  <c:v>316.79484788492761</c:v>
                </c:pt>
                <c:pt idx="55">
                  <c:v>334.65698484344</c:v>
                </c:pt>
                <c:pt idx="56">
                  <c:v>357.65598247894764</c:v>
                </c:pt>
                <c:pt idx="57">
                  <c:v>375.53278825420375</c:v>
                </c:pt>
                <c:pt idx="58">
                  <c:v>391.50924114151502</c:v>
                </c:pt>
                <c:pt idx="59">
                  <c:v>408.27990127001669</c:v>
                </c:pt>
                <c:pt idx="60">
                  <c:v>434.57418731550649</c:v>
                </c:pt>
                <c:pt idx="61">
                  <c:v>456.29411761928708</c:v>
                </c:pt>
                <c:pt idx="62">
                  <c:v>484.71036014572979</c:v>
                </c:pt>
                <c:pt idx="63">
                  <c:v>512.22134110263607</c:v>
                </c:pt>
                <c:pt idx="64">
                  <c:v>559.91107738656001</c:v>
                </c:pt>
                <c:pt idx="65">
                  <c:v>614.07952573775424</c:v>
                </c:pt>
                <c:pt idx="66">
                  <c:v>662.41825657727532</c:v>
                </c:pt>
                <c:pt idx="67">
                  <c:v>707.50405919802563</c:v>
                </c:pt>
                <c:pt idx="68">
                  <c:v>763.82586658631249</c:v>
                </c:pt>
                <c:pt idx="69">
                  <c:v>825.80278527475514</c:v>
                </c:pt>
                <c:pt idx="70">
                  <c:v>852.06219225644179</c:v>
                </c:pt>
                <c:pt idx="71">
                  <c:v>893.35811260319258</c:v>
                </c:pt>
                <c:pt idx="72">
                  <c:v>913.80416312915327</c:v>
                </c:pt>
                <c:pt idx="73">
                  <c:v>943.36060530550651</c:v>
                </c:pt>
                <c:pt idx="74">
                  <c:v>932.09632011550787</c:v>
                </c:pt>
                <c:pt idx="75">
                  <c:v>951.7102878746432</c:v>
                </c:pt>
                <c:pt idx="76">
                  <c:v>992.31367055978899</c:v>
                </c:pt>
                <c:pt idx="77">
                  <c:v>997.30512389142405</c:v>
                </c:pt>
                <c:pt idx="78">
                  <c:v>1031.5012928206727</c:v>
                </c:pt>
                <c:pt idx="79">
                  <c:v>1020.6169199893956</c:v>
                </c:pt>
                <c:pt idx="80">
                  <c:v>1002.919055394563</c:v>
                </c:pt>
                <c:pt idx="81">
                  <c:v>1012.8</c:v>
                </c:pt>
                <c:pt idx="82">
                  <c:v>996.40000000000009</c:v>
                </c:pt>
                <c:pt idx="83">
                  <c:v>915.9</c:v>
                </c:pt>
                <c:pt idx="84">
                  <c:v>984.40000000000009</c:v>
                </c:pt>
                <c:pt idx="85">
                  <c:v>1042.75</c:v>
                </c:pt>
                <c:pt idx="86">
                  <c:v>982.80000000000007</c:v>
                </c:pt>
                <c:pt idx="87">
                  <c:v>1095.8499999999999</c:v>
                </c:pt>
                <c:pt idx="88">
                  <c:v>1013.7</c:v>
                </c:pt>
                <c:pt idx="89">
                  <c:v>979.00000000000011</c:v>
                </c:pt>
                <c:pt idx="90">
                  <c:v>920</c:v>
                </c:pt>
                <c:pt idx="91">
                  <c:v>951</c:v>
                </c:pt>
                <c:pt idx="92">
                  <c:v>912</c:v>
                </c:pt>
                <c:pt idx="93">
                  <c:v>893</c:v>
                </c:pt>
                <c:pt idx="94">
                  <c:v>874</c:v>
                </c:pt>
                <c:pt idx="95">
                  <c:v>831</c:v>
                </c:pt>
                <c:pt idx="96">
                  <c:v>808</c:v>
                </c:pt>
                <c:pt idx="97">
                  <c:v>774</c:v>
                </c:pt>
                <c:pt idx="98">
                  <c:v>799</c:v>
                </c:pt>
                <c:pt idx="99">
                  <c:v>820</c:v>
                </c:pt>
                <c:pt idx="100">
                  <c:v>752</c:v>
                </c:pt>
                <c:pt idx="101">
                  <c:v>777</c:v>
                </c:pt>
                <c:pt idx="102">
                  <c:v>768</c:v>
                </c:pt>
                <c:pt idx="103">
                  <c:v>719</c:v>
                </c:pt>
                <c:pt idx="104">
                  <c:v>747</c:v>
                </c:pt>
                <c:pt idx="105">
                  <c:v>706</c:v>
                </c:pt>
                <c:pt idx="106">
                  <c:v>692</c:v>
                </c:pt>
                <c:pt idx="107">
                  <c:v>621</c:v>
                </c:pt>
                <c:pt idx="108">
                  <c:v>658</c:v>
                </c:pt>
                <c:pt idx="109">
                  <c:v>641.31098929729183</c:v>
                </c:pt>
                <c:pt idx="110">
                  <c:v>620</c:v>
                </c:pt>
                <c:pt idx="111">
                  <c:v>576</c:v>
                </c:pt>
                <c:pt idx="112">
                  <c:v>604</c:v>
                </c:pt>
                <c:pt idx="113">
                  <c:v>495</c:v>
                </c:pt>
                <c:pt idx="114">
                  <c:v>528</c:v>
                </c:pt>
                <c:pt idx="115">
                  <c:v>510</c:v>
                </c:pt>
                <c:pt idx="116">
                  <c:v>546</c:v>
                </c:pt>
                <c:pt idx="117">
                  <c:v>527.55366424279975</c:v>
                </c:pt>
                <c:pt idx="118">
                  <c:v>466.9</c:v>
                </c:pt>
                <c:pt idx="119" formatCode="General">
                  <c:v>450</c:v>
                </c:pt>
              </c:numCache>
            </c:numRef>
          </c:val>
          <c:extLst>
            <c:ext xmlns:c16="http://schemas.microsoft.com/office/drawing/2014/chart" uri="{C3380CC4-5D6E-409C-BE32-E72D297353CC}">
              <c16:uniqueId val="{00000000-9B05-4C8C-8E10-C2F06A7E39F8}"/>
            </c:ext>
          </c:extLst>
        </c:ser>
        <c:ser>
          <c:idx val="1"/>
          <c:order val="1"/>
          <c:tx>
            <c:strRef>
              <c:f>Eutrophying_deposition!$C$2</c:f>
              <c:strCache>
                <c:ptCount val="1"/>
                <c:pt idx="0">
                  <c:v>Ammoniak (NH3)</c:v>
                </c:pt>
              </c:strCache>
            </c:strRef>
          </c:tx>
          <c:spPr>
            <a:solidFill>
              <a:srgbClr val="5BADFF"/>
            </a:solidFill>
            <a:ln>
              <a:solidFill>
                <a:srgbClr val="5BADFF"/>
              </a:solidFill>
            </a:ln>
            <a:effectLst/>
          </c:spPr>
          <c:cat>
            <c:numRef>
              <c:f>Eutrophying_deposition!$A$3:$A$122</c:f>
              <c:numCache>
                <c:formatCode>General</c:formatCode>
                <c:ptCount val="120"/>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numCache>
            </c:numRef>
          </c:cat>
          <c:val>
            <c:numRef>
              <c:f>Eutrophying_deposition!$C$3:$C$122</c:f>
              <c:numCache>
                <c:formatCode>0</c:formatCode>
                <c:ptCount val="120"/>
                <c:pt idx="0">
                  <c:v>224.31495445630483</c:v>
                </c:pt>
                <c:pt idx="1">
                  <c:v>224.68478326038007</c:v>
                </c:pt>
                <c:pt idx="2">
                  <c:v>225.85289866753024</c:v>
                </c:pt>
                <c:pt idx="3">
                  <c:v>231.50613037503607</c:v>
                </c:pt>
                <c:pt idx="4">
                  <c:v>215.51404324966452</c:v>
                </c:pt>
                <c:pt idx="5">
                  <c:v>226.13443160190027</c:v>
                </c:pt>
                <c:pt idx="6">
                  <c:v>239.89716552305271</c:v>
                </c:pt>
                <c:pt idx="7">
                  <c:v>255.04504620297524</c:v>
                </c:pt>
                <c:pt idx="8">
                  <c:v>271.06911251085756</c:v>
                </c:pt>
                <c:pt idx="9">
                  <c:v>269.67379120685104</c:v>
                </c:pt>
                <c:pt idx="10">
                  <c:v>288.48183734541203</c:v>
                </c:pt>
                <c:pt idx="11">
                  <c:v>280.93526451825034</c:v>
                </c:pt>
                <c:pt idx="12">
                  <c:v>301.29360968557035</c:v>
                </c:pt>
                <c:pt idx="13">
                  <c:v>306.71482946785517</c:v>
                </c:pt>
                <c:pt idx="14">
                  <c:v>320.78994797592077</c:v>
                </c:pt>
                <c:pt idx="15">
                  <c:v>311.28665198818078</c:v>
                </c:pt>
                <c:pt idx="16">
                  <c:v>325.75716696653478</c:v>
                </c:pt>
                <c:pt idx="17">
                  <c:v>261.702698693402</c:v>
                </c:pt>
                <c:pt idx="18">
                  <c:v>196.85826933195196</c:v>
                </c:pt>
                <c:pt idx="19">
                  <c:v>229.83277905541098</c:v>
                </c:pt>
                <c:pt idx="20">
                  <c:v>266.15780110418052</c:v>
                </c:pt>
                <c:pt idx="21">
                  <c:v>324.62097319847732</c:v>
                </c:pt>
                <c:pt idx="22">
                  <c:v>334.68040689991238</c:v>
                </c:pt>
                <c:pt idx="23">
                  <c:v>378.91493883257942</c:v>
                </c:pt>
                <c:pt idx="24">
                  <c:v>409.06910400701435</c:v>
                </c:pt>
                <c:pt idx="25">
                  <c:v>432.40932892443095</c:v>
                </c:pt>
                <c:pt idx="26">
                  <c:v>457.46556152754329</c:v>
                </c:pt>
                <c:pt idx="27">
                  <c:v>483.82028556358807</c:v>
                </c:pt>
                <c:pt idx="28">
                  <c:v>499.89273498520868</c:v>
                </c:pt>
                <c:pt idx="29">
                  <c:v>506.18876036427577</c:v>
                </c:pt>
                <c:pt idx="30">
                  <c:v>512.97479412510233</c:v>
                </c:pt>
                <c:pt idx="31">
                  <c:v>530.16327048836035</c:v>
                </c:pt>
                <c:pt idx="32">
                  <c:v>535.25472359008108</c:v>
                </c:pt>
                <c:pt idx="33">
                  <c:v>530.01639205804099</c:v>
                </c:pt>
                <c:pt idx="34">
                  <c:v>540.3228204899209</c:v>
                </c:pt>
                <c:pt idx="35">
                  <c:v>564.62276462699924</c:v>
                </c:pt>
                <c:pt idx="36">
                  <c:v>580.18333715867402</c:v>
                </c:pt>
                <c:pt idx="37">
                  <c:v>588.95798334796621</c:v>
                </c:pt>
                <c:pt idx="38">
                  <c:v>606.63714505721657</c:v>
                </c:pt>
                <c:pt idx="39">
                  <c:v>627.3467657641894</c:v>
                </c:pt>
                <c:pt idx="40">
                  <c:v>586.38864415102887</c:v>
                </c:pt>
                <c:pt idx="41">
                  <c:v>412.35655138204197</c:v>
                </c:pt>
                <c:pt idx="42">
                  <c:v>301.69784864337953</c:v>
                </c:pt>
                <c:pt idx="43">
                  <c:v>252.72752913298737</c:v>
                </c:pt>
                <c:pt idx="44">
                  <c:v>239.90424490763573</c:v>
                </c:pt>
                <c:pt idx="45">
                  <c:v>265.74721753484772</c:v>
                </c:pt>
                <c:pt idx="46">
                  <c:v>419.02940164702829</c:v>
                </c:pt>
                <c:pt idx="47">
                  <c:v>411.72937043214955</c:v>
                </c:pt>
                <c:pt idx="48">
                  <c:v>492.10416052756261</c:v>
                </c:pt>
                <c:pt idx="49">
                  <c:v>595.03146582128375</c:v>
                </c:pt>
                <c:pt idx="50">
                  <c:v>657.79183277665481</c:v>
                </c:pt>
                <c:pt idx="51">
                  <c:v>662.49028049725962</c:v>
                </c:pt>
                <c:pt idx="52">
                  <c:v>658.72445092430348</c:v>
                </c:pt>
                <c:pt idx="53">
                  <c:v>704.696517415779</c:v>
                </c:pt>
                <c:pt idx="54">
                  <c:v>720.03507096402745</c:v>
                </c:pt>
                <c:pt idx="55">
                  <c:v>723.35733564432564</c:v>
                </c:pt>
                <c:pt idx="56">
                  <c:v>754.19772854964458</c:v>
                </c:pt>
                <c:pt idx="57">
                  <c:v>783.62967182651278</c:v>
                </c:pt>
                <c:pt idx="58">
                  <c:v>818.31907036882012</c:v>
                </c:pt>
                <c:pt idx="59">
                  <c:v>862.44220687807558</c:v>
                </c:pt>
                <c:pt idx="60">
                  <c:v>919.61348982199797</c:v>
                </c:pt>
                <c:pt idx="61">
                  <c:v>963.59453281769095</c:v>
                </c:pt>
                <c:pt idx="62">
                  <c:v>992.19301020402747</c:v>
                </c:pt>
                <c:pt idx="63">
                  <c:v>947.02226666938282</c:v>
                </c:pt>
                <c:pt idx="64">
                  <c:v>970.73269034173188</c:v>
                </c:pt>
                <c:pt idx="65">
                  <c:v>1010.7903811626184</c:v>
                </c:pt>
                <c:pt idx="66">
                  <c:v>1049.6874679182733</c:v>
                </c:pt>
                <c:pt idx="67">
                  <c:v>1098.4273227954352</c:v>
                </c:pt>
                <c:pt idx="68">
                  <c:v>1129.2426157342441</c:v>
                </c:pt>
                <c:pt idx="69">
                  <c:v>1171.8607959570304</c:v>
                </c:pt>
                <c:pt idx="70">
                  <c:v>1284.7585314971493</c:v>
                </c:pt>
                <c:pt idx="71">
                  <c:v>1322.827935251298</c:v>
                </c:pt>
                <c:pt idx="72">
                  <c:v>1375.7738555575738</c:v>
                </c:pt>
                <c:pt idx="73">
                  <c:v>1425.6183697174301</c:v>
                </c:pt>
                <c:pt idx="74">
                  <c:v>1516.7268120753677</c:v>
                </c:pt>
                <c:pt idx="75">
                  <c:v>1621.7825233975032</c:v>
                </c:pt>
                <c:pt idx="76">
                  <c:v>1657.9263438596083</c:v>
                </c:pt>
                <c:pt idx="77">
                  <c:v>1723.709078412403</c:v>
                </c:pt>
                <c:pt idx="78">
                  <c:v>1881.1732966971965</c:v>
                </c:pt>
                <c:pt idx="79">
                  <c:v>1945.3699349762285</c:v>
                </c:pt>
                <c:pt idx="80">
                  <c:v>2010.0000000000002</c:v>
                </c:pt>
                <c:pt idx="81">
                  <c:v>1917</c:v>
                </c:pt>
                <c:pt idx="82">
                  <c:v>1980</c:v>
                </c:pt>
                <c:pt idx="83">
                  <c:v>2133</c:v>
                </c:pt>
                <c:pt idx="84">
                  <c:v>1971</c:v>
                </c:pt>
                <c:pt idx="85">
                  <c:v>1927.2</c:v>
                </c:pt>
                <c:pt idx="86">
                  <c:v>1922.7</c:v>
                </c:pt>
                <c:pt idx="87">
                  <c:v>1768</c:v>
                </c:pt>
                <c:pt idx="88">
                  <c:v>2108.1999999999998</c:v>
                </c:pt>
                <c:pt idx="89">
                  <c:v>1816</c:v>
                </c:pt>
                <c:pt idx="90">
                  <c:v>1788</c:v>
                </c:pt>
                <c:pt idx="91">
                  <c:v>1842</c:v>
                </c:pt>
                <c:pt idx="92">
                  <c:v>1763</c:v>
                </c:pt>
                <c:pt idx="93">
                  <c:v>1766</c:v>
                </c:pt>
                <c:pt idx="94">
                  <c:v>1756</c:v>
                </c:pt>
                <c:pt idx="95">
                  <c:v>1531</c:v>
                </c:pt>
                <c:pt idx="96">
                  <c:v>1386</c:v>
                </c:pt>
                <c:pt idx="97">
                  <c:v>1539</c:v>
                </c:pt>
                <c:pt idx="98">
                  <c:v>1599</c:v>
                </c:pt>
                <c:pt idx="99">
                  <c:v>1491</c:v>
                </c:pt>
                <c:pt idx="100">
                  <c:v>1442</c:v>
                </c:pt>
                <c:pt idx="101">
                  <c:v>1336</c:v>
                </c:pt>
                <c:pt idx="102">
                  <c:v>1303</c:v>
                </c:pt>
                <c:pt idx="103">
                  <c:v>1127</c:v>
                </c:pt>
                <c:pt idx="104">
                  <c:v>1236</c:v>
                </c:pt>
                <c:pt idx="105">
                  <c:v>1259.6974512281513</c:v>
                </c:pt>
                <c:pt idx="106">
                  <c:v>1166.6376737970932</c:v>
                </c:pt>
                <c:pt idx="107">
                  <c:v>1167.6219009640058</c:v>
                </c:pt>
                <c:pt idx="108">
                  <c:v>1113.4412820512819</c:v>
                </c:pt>
                <c:pt idx="109">
                  <c:v>1048.2090528783835</c:v>
                </c:pt>
                <c:pt idx="110">
                  <c:v>1024.9793131014626</c:v>
                </c:pt>
                <c:pt idx="111">
                  <c:v>1114.2803893391997</c:v>
                </c:pt>
                <c:pt idx="112">
                  <c:v>1100.6616185889675</c:v>
                </c:pt>
                <c:pt idx="113">
                  <c:v>1095.2257</c:v>
                </c:pt>
                <c:pt idx="114">
                  <c:v>1181.2823354688712</c:v>
                </c:pt>
                <c:pt idx="115">
                  <c:v>1052.7583667903525</c:v>
                </c:pt>
                <c:pt idx="116">
                  <c:v>1169.0654908445003</c:v>
                </c:pt>
                <c:pt idx="117">
                  <c:v>1127.9077017704494</c:v>
                </c:pt>
                <c:pt idx="118">
                  <c:v>1262.5999999999999</c:v>
                </c:pt>
                <c:pt idx="119">
                  <c:v>1159</c:v>
                </c:pt>
              </c:numCache>
            </c:numRef>
          </c:val>
          <c:extLst>
            <c:ext xmlns:c16="http://schemas.microsoft.com/office/drawing/2014/chart" uri="{C3380CC4-5D6E-409C-BE32-E72D297353CC}">
              <c16:uniqueId val="{00000001-9B05-4C8C-8E10-C2F06A7E39F8}"/>
            </c:ext>
          </c:extLst>
        </c:ser>
        <c:dLbls>
          <c:showLegendKey val="0"/>
          <c:showVal val="0"/>
          <c:showCatName val="0"/>
          <c:showSerName val="0"/>
          <c:showPercent val="0"/>
          <c:showBubbleSize val="0"/>
        </c:dLbls>
        <c:axId val="761725328"/>
        <c:axId val="2107032656"/>
      </c:areaChart>
      <c:catAx>
        <c:axId val="7617253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2107032656"/>
        <c:crosses val="autoZero"/>
        <c:auto val="1"/>
        <c:lblAlgn val="ctr"/>
        <c:lblOffset val="100"/>
        <c:noMultiLvlLbl val="0"/>
      </c:catAx>
      <c:valAx>
        <c:axId val="21070326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7617253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zero"/>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'Per zone'!$B$13</c:f>
              <c:strCache>
                <c:ptCount val="1"/>
                <c:pt idx="0">
                  <c:v>Emissies (stal, veld)</c:v>
                </c:pt>
              </c:strCache>
            </c:strRef>
          </c:tx>
          <c:spPr>
            <a:solidFill>
              <a:schemeClr val="accent1"/>
            </a:solidFill>
            <a:ln>
              <a:noFill/>
            </a:ln>
            <a:effectLst/>
          </c:spPr>
          <c:invertIfNegative val="0"/>
          <c:cat>
            <c:strRef>
              <c:f>'Per zone'!$A$14:$A$21</c:f>
              <c:strCache>
                <c:ptCount val="8"/>
                <c:pt idx="0">
                  <c:v>A: Gebieden met minder beperkingen vanuit water, bodem, natuur en stikstof</c:v>
                </c:pt>
                <c:pt idx="1">
                  <c:v>A1:Gebieden Gelderland </c:v>
                </c:pt>
                <c:pt idx="2">
                  <c:v>B: Transitiegebied</c:v>
                </c:pt>
                <c:pt idx="3">
                  <c:v>C1: Veenweidegebied</c:v>
                </c:pt>
                <c:pt idx="4">
                  <c:v>C2: Ring rondom stikstofgevoelige Natura-2000 gebieden </c:v>
                </c:pt>
                <c:pt idx="5">
                  <c:v>C3: Reductie volgend uit depositiepotentie in Gelderland</c:v>
                </c:pt>
                <c:pt idx="6">
                  <c:v>D1: Stikstofgevoelige Natura 2000-gebieden </c:v>
                </c:pt>
                <c:pt idx="7">
                  <c:v>D2: Natuur Netwerk Nederland</c:v>
                </c:pt>
              </c:strCache>
            </c:strRef>
          </c:cat>
          <c:val>
            <c:numRef>
              <c:f>'Per zone'!$B$14:$B$21</c:f>
              <c:numCache>
                <c:formatCode>#,##0</c:formatCode>
                <c:ptCount val="8"/>
                <c:pt idx="0">
                  <c:v>28534</c:v>
                </c:pt>
                <c:pt idx="1">
                  <c:v>6850</c:v>
                </c:pt>
                <c:pt idx="2">
                  <c:v>31412</c:v>
                </c:pt>
                <c:pt idx="3">
                  <c:v>7064</c:v>
                </c:pt>
                <c:pt idx="4">
                  <c:v>8170</c:v>
                </c:pt>
                <c:pt idx="5">
                  <c:v>9768</c:v>
                </c:pt>
                <c:pt idx="6">
                  <c:v>1156</c:v>
                </c:pt>
                <c:pt idx="7">
                  <c:v>4612</c:v>
                </c:pt>
              </c:numCache>
            </c:numRef>
          </c:val>
          <c:extLst>
            <c:ext xmlns:c16="http://schemas.microsoft.com/office/drawing/2014/chart" uri="{C3380CC4-5D6E-409C-BE32-E72D297353CC}">
              <c16:uniqueId val="{00000000-2103-4867-85E1-473413DC367B}"/>
            </c:ext>
          </c:extLst>
        </c:ser>
        <c:ser>
          <c:idx val="1"/>
          <c:order val="1"/>
          <c:tx>
            <c:strRef>
              <c:f>'Per zone'!$C$13</c:f>
              <c:strCache>
                <c:ptCount val="1"/>
                <c:pt idx="0">
                  <c:v>Na reductie</c:v>
                </c:pt>
              </c:strCache>
            </c:strRef>
          </c:tx>
          <c:spPr>
            <a:solidFill>
              <a:schemeClr val="accent2"/>
            </a:solidFill>
            <a:ln>
              <a:noFill/>
            </a:ln>
            <a:effectLst/>
          </c:spPr>
          <c:invertIfNegative val="0"/>
          <c:cat>
            <c:strRef>
              <c:f>'Per zone'!$A$14:$A$21</c:f>
              <c:strCache>
                <c:ptCount val="8"/>
                <c:pt idx="0">
                  <c:v>A: Gebieden met minder beperkingen vanuit water, bodem, natuur en stikstof</c:v>
                </c:pt>
                <c:pt idx="1">
                  <c:v>A1:Gebieden Gelderland </c:v>
                </c:pt>
                <c:pt idx="2">
                  <c:v>B: Transitiegebied</c:v>
                </c:pt>
                <c:pt idx="3">
                  <c:v>C1: Veenweidegebied</c:v>
                </c:pt>
                <c:pt idx="4">
                  <c:v>C2: Ring rondom stikstofgevoelige Natura-2000 gebieden </c:v>
                </c:pt>
                <c:pt idx="5">
                  <c:v>C3: Reductie volgend uit depositiepotentie in Gelderland</c:v>
                </c:pt>
                <c:pt idx="6">
                  <c:v>D1: Stikstofgevoelige Natura 2000-gebieden </c:v>
                </c:pt>
                <c:pt idx="7">
                  <c:v>D2: Natuur Netwerk Nederland</c:v>
                </c:pt>
              </c:strCache>
            </c:strRef>
          </c:cat>
          <c:val>
            <c:numRef>
              <c:f>'Per zone'!$C$14:$C$21</c:f>
              <c:numCache>
                <c:formatCode>#,##0</c:formatCode>
                <c:ptCount val="8"/>
                <c:pt idx="0">
                  <c:v>25110</c:v>
                </c:pt>
                <c:pt idx="1">
                  <c:v>6028</c:v>
                </c:pt>
                <c:pt idx="2">
                  <c:v>16776</c:v>
                </c:pt>
                <c:pt idx="3">
                  <c:v>3773</c:v>
                </c:pt>
                <c:pt idx="4">
                  <c:v>2451</c:v>
                </c:pt>
                <c:pt idx="5">
                  <c:v>4117</c:v>
                </c:pt>
                <c:pt idx="6">
                  <c:v>58</c:v>
                </c:pt>
                <c:pt idx="7">
                  <c:v>231</c:v>
                </c:pt>
              </c:numCache>
            </c:numRef>
          </c:val>
          <c:extLst>
            <c:ext xmlns:c16="http://schemas.microsoft.com/office/drawing/2014/chart" uri="{C3380CC4-5D6E-409C-BE32-E72D297353CC}">
              <c16:uniqueId val="{00000001-2103-4867-85E1-473413DC367B}"/>
            </c:ext>
          </c:extLst>
        </c:ser>
        <c:dLbls>
          <c:showLegendKey val="0"/>
          <c:showVal val="0"/>
          <c:showCatName val="0"/>
          <c:showSerName val="0"/>
          <c:showPercent val="0"/>
          <c:showBubbleSize val="0"/>
        </c:dLbls>
        <c:gapWidth val="219"/>
        <c:overlap val="-27"/>
        <c:axId val="1338528112"/>
        <c:axId val="1338537680"/>
      </c:barChart>
      <c:catAx>
        <c:axId val="133852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338537680"/>
        <c:crosses val="autoZero"/>
        <c:auto val="1"/>
        <c:lblAlgn val="ctr"/>
        <c:lblOffset val="100"/>
        <c:noMultiLvlLbl val="0"/>
      </c:catAx>
      <c:valAx>
        <c:axId val="1338537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338528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'per provincie'!$B$1</c:f>
              <c:strCache>
                <c:ptCount val="1"/>
                <c:pt idx="0">
                  <c:v>Emissie (stal- en veld)</c:v>
                </c:pt>
              </c:strCache>
            </c:strRef>
          </c:tx>
          <c:spPr>
            <a:solidFill>
              <a:schemeClr val="accent1"/>
            </a:solidFill>
            <a:ln>
              <a:noFill/>
            </a:ln>
            <a:effectLst/>
          </c:spPr>
          <c:invertIfNegative val="0"/>
          <c:cat>
            <c:strRef>
              <c:f>'per provincie'!$A$2:$A$13</c:f>
              <c:strCache>
                <c:ptCount val="12"/>
                <c:pt idx="0">
                  <c:v>Drenthe</c:v>
                </c:pt>
                <c:pt idx="1">
                  <c:v>Flevoland</c:v>
                </c:pt>
                <c:pt idx="2">
                  <c:v>Friesland</c:v>
                </c:pt>
                <c:pt idx="3">
                  <c:v>Gelderland</c:v>
                </c:pt>
                <c:pt idx="4">
                  <c:v>Groningen</c:v>
                </c:pt>
                <c:pt idx="5">
                  <c:v>Limburg</c:v>
                </c:pt>
                <c:pt idx="6">
                  <c:v>Noord-Brabant</c:v>
                </c:pt>
                <c:pt idx="7">
                  <c:v>Noord-Holland</c:v>
                </c:pt>
                <c:pt idx="8">
                  <c:v>Overijssel</c:v>
                </c:pt>
                <c:pt idx="9">
                  <c:v>Utrecht</c:v>
                </c:pt>
                <c:pt idx="10">
                  <c:v>Zeeland</c:v>
                </c:pt>
                <c:pt idx="11">
                  <c:v>Zuid-Holland</c:v>
                </c:pt>
              </c:strCache>
            </c:strRef>
          </c:cat>
          <c:val>
            <c:numRef>
              <c:f>'per provincie'!$B$2:$B$13</c:f>
              <c:numCache>
                <c:formatCode>#,##0</c:formatCode>
                <c:ptCount val="12"/>
                <c:pt idx="0">
                  <c:v>5702</c:v>
                </c:pt>
                <c:pt idx="1">
                  <c:v>1836</c:v>
                </c:pt>
                <c:pt idx="2">
                  <c:v>13654</c:v>
                </c:pt>
                <c:pt idx="3">
                  <c:v>17710</c:v>
                </c:pt>
                <c:pt idx="4">
                  <c:v>5775</c:v>
                </c:pt>
                <c:pt idx="5">
                  <c:v>5855</c:v>
                </c:pt>
                <c:pt idx="6">
                  <c:v>16763</c:v>
                </c:pt>
                <c:pt idx="7">
                  <c:v>4433</c:v>
                </c:pt>
                <c:pt idx="8">
                  <c:v>13961</c:v>
                </c:pt>
                <c:pt idx="9">
                  <c:v>5093</c:v>
                </c:pt>
                <c:pt idx="10">
                  <c:v>1989</c:v>
                </c:pt>
                <c:pt idx="11">
                  <c:v>4794</c:v>
                </c:pt>
              </c:numCache>
            </c:numRef>
          </c:val>
          <c:extLst>
            <c:ext xmlns:c16="http://schemas.microsoft.com/office/drawing/2014/chart" uri="{C3380CC4-5D6E-409C-BE32-E72D297353CC}">
              <c16:uniqueId val="{00000000-DAB0-4C5F-BFA5-ED1B0894254F}"/>
            </c:ext>
          </c:extLst>
        </c:ser>
        <c:ser>
          <c:idx val="2"/>
          <c:order val="1"/>
          <c:tx>
            <c:strRef>
              <c:f>'per provincie'!$D$1</c:f>
              <c:strCache>
                <c:ptCount val="1"/>
                <c:pt idx="0">
                  <c:v>Na reductie</c:v>
                </c:pt>
              </c:strCache>
            </c:strRef>
          </c:tx>
          <c:spPr>
            <a:solidFill>
              <a:schemeClr val="accent2"/>
            </a:solidFill>
            <a:ln>
              <a:noFill/>
            </a:ln>
            <a:effectLst/>
          </c:spPr>
          <c:invertIfNegative val="0"/>
          <c:cat>
            <c:strRef>
              <c:f>'per provincie'!$A$2:$A$13</c:f>
              <c:strCache>
                <c:ptCount val="12"/>
                <c:pt idx="0">
                  <c:v>Drenthe</c:v>
                </c:pt>
                <c:pt idx="1">
                  <c:v>Flevoland</c:v>
                </c:pt>
                <c:pt idx="2">
                  <c:v>Friesland</c:v>
                </c:pt>
                <c:pt idx="3">
                  <c:v>Gelderland</c:v>
                </c:pt>
                <c:pt idx="4">
                  <c:v>Groningen</c:v>
                </c:pt>
                <c:pt idx="5">
                  <c:v>Limburg</c:v>
                </c:pt>
                <c:pt idx="6">
                  <c:v>Noord-Brabant</c:v>
                </c:pt>
                <c:pt idx="7">
                  <c:v>Noord-Holland</c:v>
                </c:pt>
                <c:pt idx="8">
                  <c:v>Overijssel</c:v>
                </c:pt>
                <c:pt idx="9">
                  <c:v>Utrecht</c:v>
                </c:pt>
                <c:pt idx="10">
                  <c:v>Zeeland</c:v>
                </c:pt>
                <c:pt idx="11">
                  <c:v>Zuid-Holland</c:v>
                </c:pt>
              </c:strCache>
            </c:strRef>
          </c:cat>
          <c:val>
            <c:numRef>
              <c:f>'per provincie'!$D$2:$D$13</c:f>
              <c:numCache>
                <c:formatCode>#,##0</c:formatCode>
                <c:ptCount val="12"/>
                <c:pt idx="0">
                  <c:v>3252</c:v>
                </c:pt>
                <c:pt idx="1">
                  <c:v>1394</c:v>
                </c:pt>
                <c:pt idx="2">
                  <c:v>8953</c:v>
                </c:pt>
                <c:pt idx="3">
                  <c:v>10199</c:v>
                </c:pt>
                <c:pt idx="4">
                  <c:v>4328</c:v>
                </c:pt>
                <c:pt idx="5">
                  <c:v>2816</c:v>
                </c:pt>
                <c:pt idx="6">
                  <c:v>9806</c:v>
                </c:pt>
                <c:pt idx="7">
                  <c:v>2636</c:v>
                </c:pt>
                <c:pt idx="8">
                  <c:v>8223</c:v>
                </c:pt>
                <c:pt idx="9">
                  <c:v>2734</c:v>
                </c:pt>
                <c:pt idx="10">
                  <c:v>1358</c:v>
                </c:pt>
                <c:pt idx="11">
                  <c:v>2843</c:v>
                </c:pt>
              </c:numCache>
            </c:numRef>
          </c:val>
          <c:extLst>
            <c:ext xmlns:c16="http://schemas.microsoft.com/office/drawing/2014/chart" uri="{C3380CC4-5D6E-409C-BE32-E72D297353CC}">
              <c16:uniqueId val="{00000001-DAB0-4C5F-BFA5-ED1B0894254F}"/>
            </c:ext>
          </c:extLst>
        </c:ser>
        <c:dLbls>
          <c:showLegendKey val="0"/>
          <c:showVal val="0"/>
          <c:showCatName val="0"/>
          <c:showSerName val="0"/>
          <c:showPercent val="0"/>
          <c:showBubbleSize val="0"/>
        </c:dLbls>
        <c:gapWidth val="219"/>
        <c:overlap val="-27"/>
        <c:axId val="1476558192"/>
        <c:axId val="1476552368"/>
      </c:barChart>
      <c:catAx>
        <c:axId val="147655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476552368"/>
        <c:crosses val="autoZero"/>
        <c:auto val="1"/>
        <c:lblAlgn val="ctr"/>
        <c:lblOffset val="100"/>
        <c:noMultiLvlLbl val="0"/>
      </c:catAx>
      <c:valAx>
        <c:axId val="1476552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476558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0.07351</cdr:x>
      <cdr:y>0.55216</cdr:y>
    </cdr:from>
    <cdr:to>
      <cdr:x>0.1165</cdr:x>
      <cdr:y>0.60085</cdr:y>
    </cdr:to>
    <cdr:sp macro="" textlink="">
      <cdr:nvSpPr>
        <cdr:cNvPr id="2" name="Tekstvak 1">
          <a:extLst xmlns:a="http://schemas.openxmlformats.org/drawingml/2006/main">
            <a:ext uri="{FF2B5EF4-FFF2-40B4-BE49-F238E27FC236}">
              <a16:creationId xmlns:a16="http://schemas.microsoft.com/office/drawing/2014/main" id="{86A93919-19D4-457D-B971-A8DC7954E77C}"/>
            </a:ext>
          </a:extLst>
        </cdr:cNvPr>
        <cdr:cNvSpPr txBox="1"/>
      </cdr:nvSpPr>
      <cdr:spPr>
        <a:xfrm xmlns:a="http://schemas.openxmlformats.org/drawingml/2006/main">
          <a:off x="769257" y="2468864"/>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100" dirty="0"/>
            <a:t>43%</a:t>
          </a:r>
        </a:p>
      </cdr:txBody>
    </cdr:sp>
  </cdr:relSizeAnchor>
  <cdr:relSizeAnchor xmlns:cdr="http://schemas.openxmlformats.org/drawingml/2006/chartDrawing">
    <cdr:from>
      <cdr:x>0.22733</cdr:x>
      <cdr:y>0.22592</cdr:y>
    </cdr:from>
    <cdr:to>
      <cdr:x>0.27033</cdr:x>
      <cdr:y>0.27462</cdr:y>
    </cdr:to>
    <cdr:sp macro="" textlink="">
      <cdr:nvSpPr>
        <cdr:cNvPr id="3" name="Tekstvak 2">
          <a:extLst xmlns:a="http://schemas.openxmlformats.org/drawingml/2006/main">
            <a:ext uri="{FF2B5EF4-FFF2-40B4-BE49-F238E27FC236}">
              <a16:creationId xmlns:a16="http://schemas.microsoft.com/office/drawing/2014/main" id="{86F1E048-D7E9-4287-B0E1-2DD8D4CB8A55}"/>
            </a:ext>
          </a:extLst>
        </cdr:cNvPr>
        <cdr:cNvSpPr txBox="1"/>
      </cdr:nvSpPr>
      <cdr:spPr>
        <a:xfrm xmlns:a="http://schemas.openxmlformats.org/drawingml/2006/main">
          <a:off x="2378982" y="1010178"/>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100" dirty="0"/>
            <a:t>34%</a:t>
          </a:r>
        </a:p>
      </cdr:txBody>
    </cdr:sp>
  </cdr:relSizeAnchor>
  <cdr:relSizeAnchor xmlns:cdr="http://schemas.openxmlformats.org/drawingml/2006/chartDrawing">
    <cdr:from>
      <cdr:x>0.31111</cdr:x>
      <cdr:y>0.07141</cdr:y>
    </cdr:from>
    <cdr:to>
      <cdr:x>0.35411</cdr:x>
      <cdr:y>0.12011</cdr:y>
    </cdr:to>
    <cdr:sp macro="" textlink="">
      <cdr:nvSpPr>
        <cdr:cNvPr id="4" name="Tekstvak 3">
          <a:extLst xmlns:a="http://schemas.openxmlformats.org/drawingml/2006/main">
            <a:ext uri="{FF2B5EF4-FFF2-40B4-BE49-F238E27FC236}">
              <a16:creationId xmlns:a16="http://schemas.microsoft.com/office/drawing/2014/main" id="{7B309127-B8F0-4318-AB91-15DB6BE6A6CF}"/>
            </a:ext>
          </a:extLst>
        </cdr:cNvPr>
        <cdr:cNvSpPr txBox="1"/>
      </cdr:nvSpPr>
      <cdr:spPr>
        <a:xfrm xmlns:a="http://schemas.openxmlformats.org/drawingml/2006/main">
          <a:off x="3255735" y="319314"/>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100" dirty="0"/>
            <a:t>42%</a:t>
          </a:r>
        </a:p>
      </cdr:txBody>
    </cdr:sp>
  </cdr:relSizeAnchor>
  <cdr:relSizeAnchor xmlns:cdr="http://schemas.openxmlformats.org/drawingml/2006/chartDrawing">
    <cdr:from>
      <cdr:x>0.37964</cdr:x>
      <cdr:y>0.56482</cdr:y>
    </cdr:from>
    <cdr:to>
      <cdr:x>0.42263</cdr:x>
      <cdr:y>0.61351</cdr:y>
    </cdr:to>
    <cdr:sp macro="" textlink="">
      <cdr:nvSpPr>
        <cdr:cNvPr id="5" name="Tekstvak 4">
          <a:extLst xmlns:a="http://schemas.openxmlformats.org/drawingml/2006/main">
            <a:ext uri="{FF2B5EF4-FFF2-40B4-BE49-F238E27FC236}">
              <a16:creationId xmlns:a16="http://schemas.microsoft.com/office/drawing/2014/main" id="{24EFC2D9-EF99-4DD2-9047-9D8F37411C7B}"/>
            </a:ext>
          </a:extLst>
        </cdr:cNvPr>
        <cdr:cNvSpPr txBox="1"/>
      </cdr:nvSpPr>
      <cdr:spPr>
        <a:xfrm xmlns:a="http://schemas.openxmlformats.org/drawingml/2006/main">
          <a:off x="3972831" y="2525486"/>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dirty="0"/>
            <a:t>25</a:t>
          </a:r>
          <a:r>
            <a:rPr lang="nl-NL" sz="1100" dirty="0"/>
            <a:t>%</a:t>
          </a:r>
        </a:p>
      </cdr:txBody>
    </cdr:sp>
  </cdr:relSizeAnchor>
  <cdr:relSizeAnchor xmlns:cdr="http://schemas.openxmlformats.org/drawingml/2006/chartDrawing">
    <cdr:from>
      <cdr:x>0.46402</cdr:x>
      <cdr:y>0.56015</cdr:y>
    </cdr:from>
    <cdr:to>
      <cdr:x>0.50702</cdr:x>
      <cdr:y>0.60885</cdr:y>
    </cdr:to>
    <cdr:sp macro="" textlink="">
      <cdr:nvSpPr>
        <cdr:cNvPr id="6" name="Tekstvak 5">
          <a:extLst xmlns:a="http://schemas.openxmlformats.org/drawingml/2006/main">
            <a:ext uri="{FF2B5EF4-FFF2-40B4-BE49-F238E27FC236}">
              <a16:creationId xmlns:a16="http://schemas.microsoft.com/office/drawing/2014/main" id="{1DA645A2-DCE7-4A27-AF37-5311821C393C}"/>
            </a:ext>
          </a:extLst>
        </cdr:cNvPr>
        <cdr:cNvSpPr txBox="1"/>
      </cdr:nvSpPr>
      <cdr:spPr>
        <a:xfrm xmlns:a="http://schemas.openxmlformats.org/drawingml/2006/main">
          <a:off x="4855882" y="2504621"/>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dirty="0"/>
            <a:t>52</a:t>
          </a:r>
          <a:r>
            <a:rPr lang="nl-NL" sz="1100" dirty="0"/>
            <a:t>%</a:t>
          </a:r>
        </a:p>
      </cdr:txBody>
    </cdr:sp>
  </cdr:relSizeAnchor>
  <cdr:relSizeAnchor xmlns:cdr="http://schemas.openxmlformats.org/drawingml/2006/chartDrawing">
    <cdr:from>
      <cdr:x>0.54216</cdr:x>
      <cdr:y>0.10428</cdr:y>
    </cdr:from>
    <cdr:to>
      <cdr:x>0.58516</cdr:x>
      <cdr:y>0.15297</cdr:y>
    </cdr:to>
    <cdr:sp macro="" textlink="">
      <cdr:nvSpPr>
        <cdr:cNvPr id="7" name="Tekstvak 6">
          <a:extLst xmlns:a="http://schemas.openxmlformats.org/drawingml/2006/main">
            <a:ext uri="{FF2B5EF4-FFF2-40B4-BE49-F238E27FC236}">
              <a16:creationId xmlns:a16="http://schemas.microsoft.com/office/drawing/2014/main" id="{D19256EA-8A21-45CE-ACE2-8808406E4B21}"/>
            </a:ext>
          </a:extLst>
        </cdr:cNvPr>
        <cdr:cNvSpPr txBox="1"/>
      </cdr:nvSpPr>
      <cdr:spPr>
        <a:xfrm xmlns:a="http://schemas.openxmlformats.org/drawingml/2006/main">
          <a:off x="5673619" y="466270"/>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100" dirty="0"/>
            <a:t>42%</a:t>
          </a:r>
        </a:p>
      </cdr:txBody>
    </cdr:sp>
  </cdr:relSizeAnchor>
  <cdr:relSizeAnchor xmlns:cdr="http://schemas.openxmlformats.org/drawingml/2006/chartDrawing">
    <cdr:from>
      <cdr:x>0.61753</cdr:x>
      <cdr:y>0.62812</cdr:y>
    </cdr:from>
    <cdr:to>
      <cdr:x>0.66053</cdr:x>
      <cdr:y>0.67681</cdr:y>
    </cdr:to>
    <cdr:sp macro="" textlink="">
      <cdr:nvSpPr>
        <cdr:cNvPr id="8" name="Tekstvak 7">
          <a:extLst xmlns:a="http://schemas.openxmlformats.org/drawingml/2006/main">
            <a:ext uri="{FF2B5EF4-FFF2-40B4-BE49-F238E27FC236}">
              <a16:creationId xmlns:a16="http://schemas.microsoft.com/office/drawing/2014/main" id="{3FE1AD6B-C59A-44C8-9A40-406451168399}"/>
            </a:ext>
          </a:extLst>
        </cdr:cNvPr>
        <cdr:cNvSpPr txBox="1"/>
      </cdr:nvSpPr>
      <cdr:spPr>
        <a:xfrm xmlns:a="http://schemas.openxmlformats.org/drawingml/2006/main">
          <a:off x="6462327" y="2808514"/>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100" dirty="0"/>
            <a:t>41%</a:t>
          </a:r>
        </a:p>
      </cdr:txBody>
    </cdr:sp>
  </cdr:relSizeAnchor>
  <cdr:relSizeAnchor xmlns:cdr="http://schemas.openxmlformats.org/drawingml/2006/chartDrawing">
    <cdr:from>
      <cdr:x>0.69983</cdr:x>
      <cdr:y>0.22418</cdr:y>
    </cdr:from>
    <cdr:to>
      <cdr:x>0.74283</cdr:x>
      <cdr:y>0.27287</cdr:y>
    </cdr:to>
    <cdr:sp macro="" textlink="">
      <cdr:nvSpPr>
        <cdr:cNvPr id="9" name="Tekstvak 8">
          <a:extLst xmlns:a="http://schemas.openxmlformats.org/drawingml/2006/main">
            <a:ext uri="{FF2B5EF4-FFF2-40B4-BE49-F238E27FC236}">
              <a16:creationId xmlns:a16="http://schemas.microsoft.com/office/drawing/2014/main" id="{653EB082-697D-4EBA-B841-8F58D3F42E7D}"/>
            </a:ext>
          </a:extLst>
        </cdr:cNvPr>
        <cdr:cNvSpPr txBox="1"/>
      </cdr:nvSpPr>
      <cdr:spPr>
        <a:xfrm xmlns:a="http://schemas.openxmlformats.org/drawingml/2006/main">
          <a:off x="7323607" y="1002393"/>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100" dirty="0"/>
            <a:t>41%</a:t>
          </a:r>
        </a:p>
      </cdr:txBody>
    </cdr:sp>
  </cdr:relSizeAnchor>
  <cdr:relSizeAnchor xmlns:cdr="http://schemas.openxmlformats.org/drawingml/2006/chartDrawing">
    <cdr:from>
      <cdr:x>0.76924</cdr:x>
      <cdr:y>0.59566</cdr:y>
    </cdr:from>
    <cdr:to>
      <cdr:x>0.81224</cdr:x>
      <cdr:y>0.64435</cdr:y>
    </cdr:to>
    <cdr:sp macro="" textlink="">
      <cdr:nvSpPr>
        <cdr:cNvPr id="10" name="Tekstvak 9">
          <a:extLst xmlns:a="http://schemas.openxmlformats.org/drawingml/2006/main">
            <a:ext uri="{FF2B5EF4-FFF2-40B4-BE49-F238E27FC236}">
              <a16:creationId xmlns:a16="http://schemas.microsoft.com/office/drawing/2014/main" id="{91883564-A2D8-4BD9-957E-E155BAA3839C}"/>
            </a:ext>
          </a:extLst>
        </cdr:cNvPr>
        <cdr:cNvSpPr txBox="1"/>
      </cdr:nvSpPr>
      <cdr:spPr>
        <a:xfrm xmlns:a="http://schemas.openxmlformats.org/drawingml/2006/main">
          <a:off x="8049986" y="2663371"/>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100" dirty="0"/>
            <a:t>46%</a:t>
          </a:r>
        </a:p>
      </cdr:txBody>
    </cdr:sp>
  </cdr:relSizeAnchor>
  <cdr:relSizeAnchor xmlns:cdr="http://schemas.openxmlformats.org/drawingml/2006/chartDrawing">
    <cdr:from>
      <cdr:x>0.85253</cdr:x>
      <cdr:y>0.72084</cdr:y>
    </cdr:from>
    <cdr:to>
      <cdr:x>0.89552</cdr:x>
      <cdr:y>0.76953</cdr:y>
    </cdr:to>
    <cdr:sp macro="" textlink="">
      <cdr:nvSpPr>
        <cdr:cNvPr id="11" name="Tekstvak 10">
          <a:extLst xmlns:a="http://schemas.openxmlformats.org/drawingml/2006/main">
            <a:ext uri="{FF2B5EF4-FFF2-40B4-BE49-F238E27FC236}">
              <a16:creationId xmlns:a16="http://schemas.microsoft.com/office/drawing/2014/main" id="{BCA05B92-69C6-48D8-8D86-876B65CB26F5}"/>
            </a:ext>
          </a:extLst>
        </cdr:cNvPr>
        <cdr:cNvSpPr txBox="1"/>
      </cdr:nvSpPr>
      <cdr:spPr>
        <a:xfrm xmlns:a="http://schemas.openxmlformats.org/drawingml/2006/main">
          <a:off x="8921508" y="3223079"/>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100" dirty="0"/>
            <a:t>32%</a:t>
          </a:r>
        </a:p>
      </cdr:txBody>
    </cdr:sp>
  </cdr:relSizeAnchor>
  <cdr:relSizeAnchor xmlns:cdr="http://schemas.openxmlformats.org/drawingml/2006/chartDrawing">
    <cdr:from>
      <cdr:x>0.93026</cdr:x>
      <cdr:y>0.61392</cdr:y>
    </cdr:from>
    <cdr:to>
      <cdr:x>0.97325</cdr:x>
      <cdr:y>0.66261</cdr:y>
    </cdr:to>
    <cdr:sp macro="" textlink="">
      <cdr:nvSpPr>
        <cdr:cNvPr id="12" name="Tekstvak 11">
          <a:extLst xmlns:a="http://schemas.openxmlformats.org/drawingml/2006/main">
            <a:ext uri="{FF2B5EF4-FFF2-40B4-BE49-F238E27FC236}">
              <a16:creationId xmlns:a16="http://schemas.microsoft.com/office/drawing/2014/main" id="{DBA10635-40A8-4D5D-877B-E054BC26FA73}"/>
            </a:ext>
          </a:extLst>
        </cdr:cNvPr>
        <cdr:cNvSpPr txBox="1"/>
      </cdr:nvSpPr>
      <cdr:spPr>
        <a:xfrm xmlns:a="http://schemas.openxmlformats.org/drawingml/2006/main">
          <a:off x="9734973" y="2745015"/>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100"/>
            <a:t>41%</a:t>
          </a:r>
          <a:endParaRPr lang="nl-NL" sz="1100" dirty="0"/>
        </a:p>
      </cdr:txBody>
    </cdr:sp>
  </cdr:relSizeAnchor>
  <cdr:relSizeAnchor xmlns:cdr="http://schemas.openxmlformats.org/drawingml/2006/chartDrawing">
    <cdr:from>
      <cdr:x>0.14945</cdr:x>
      <cdr:y>0.72314</cdr:y>
    </cdr:from>
    <cdr:to>
      <cdr:x>0.19245</cdr:x>
      <cdr:y>0.77183</cdr:y>
    </cdr:to>
    <cdr:sp macro="" textlink="">
      <cdr:nvSpPr>
        <cdr:cNvPr id="13" name="Tekstvak 12">
          <a:extLst xmlns:a="http://schemas.openxmlformats.org/drawingml/2006/main">
            <a:ext uri="{FF2B5EF4-FFF2-40B4-BE49-F238E27FC236}">
              <a16:creationId xmlns:a16="http://schemas.microsoft.com/office/drawing/2014/main" id="{5A6918C3-1302-430A-A0C0-D027C67811D0}"/>
            </a:ext>
          </a:extLst>
        </cdr:cNvPr>
        <cdr:cNvSpPr txBox="1"/>
      </cdr:nvSpPr>
      <cdr:spPr>
        <a:xfrm xmlns:a="http://schemas.openxmlformats.org/drawingml/2006/main">
          <a:off x="1564004" y="3233383"/>
          <a:ext cx="449943" cy="217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dirty="0"/>
            <a:t>24</a:t>
          </a:r>
          <a:r>
            <a:rPr lang="nl-NL" sz="1100"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54432-3E5D-45DC-8D71-32FC2629B475}" type="datetimeFigureOut">
              <a:rPr lang="nl-NL" smtClean="0"/>
              <a:t>17-6-2022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ADAD1-7E53-4E61-A8F3-263B83CD7F9F}" type="slidenum">
              <a:rPr lang="nl-NL" smtClean="0"/>
              <a:t>‹nr.›</a:t>
            </a:fld>
            <a:endParaRPr lang="nl-NL"/>
          </a:p>
        </p:txBody>
      </p:sp>
    </p:spTree>
    <p:extLst>
      <p:ext uri="{BB962C8B-B14F-4D97-AF65-F5344CB8AC3E}">
        <p14:creationId xmlns:p14="http://schemas.microsoft.com/office/powerpoint/2010/main" val="188650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Meetpunten</a:t>
            </a:r>
            <a:r>
              <a:rPr lang="en-US"/>
              <a:t> </a:t>
            </a:r>
            <a:r>
              <a:rPr lang="en-US" err="1"/>
              <a:t>concentratie</a:t>
            </a:r>
            <a:r>
              <a:rPr lang="en-US"/>
              <a:t> NOx : LML (RIVM 21 </a:t>
            </a:r>
            <a:r>
              <a:rPr lang="en-US" err="1"/>
              <a:t>voor</a:t>
            </a:r>
            <a:r>
              <a:rPr lang="en-US"/>
              <a:t> </a:t>
            </a:r>
            <a:r>
              <a:rPr lang="en-US" err="1"/>
              <a:t>achtergrondconcentratie</a:t>
            </a:r>
            <a:r>
              <a:rPr lang="en-US"/>
              <a:t>, </a:t>
            </a:r>
            <a:r>
              <a:rPr lang="en-US" err="1"/>
              <a:t>zie</a:t>
            </a:r>
            <a:r>
              <a:rPr lang="en-US"/>
              <a:t> </a:t>
            </a:r>
            <a:r>
              <a:rPr lang="en-US" err="1"/>
              <a:t>figuur</a:t>
            </a:r>
            <a:r>
              <a:rPr lang="en-US"/>
              <a:t> – </a:t>
            </a:r>
            <a:r>
              <a:rPr lang="en-US" err="1"/>
              <a:t>totaal</a:t>
            </a:r>
            <a:r>
              <a:rPr lang="en-US"/>
              <a:t> </a:t>
            </a:r>
            <a:r>
              <a:rPr lang="en-US" err="1"/>
              <a:t>inclusief</a:t>
            </a:r>
            <a:r>
              <a:rPr lang="en-US"/>
              <a:t> DCMR </a:t>
            </a:r>
            <a:r>
              <a:rPr lang="en-US" err="1"/>
              <a:t>etc</a:t>
            </a:r>
            <a:r>
              <a:rPr lang="en-US"/>
              <a:t> </a:t>
            </a:r>
            <a:r>
              <a:rPr lang="en-US" err="1"/>
              <a:t>en</a:t>
            </a:r>
            <a:r>
              <a:rPr lang="en-US"/>
              <a:t> </a:t>
            </a:r>
            <a:r>
              <a:rPr lang="en-US" err="1"/>
              <a:t>binnestedelijk</a:t>
            </a:r>
            <a:r>
              <a:rPr lang="en-US"/>
              <a:t>: 70)</a:t>
            </a:r>
          </a:p>
          <a:p>
            <a:r>
              <a:rPr lang="en-US" err="1"/>
              <a:t>Meetpunten</a:t>
            </a:r>
            <a:r>
              <a:rPr lang="en-US"/>
              <a:t> </a:t>
            </a:r>
            <a:r>
              <a:rPr lang="en-US" err="1"/>
              <a:t>concentratie</a:t>
            </a:r>
            <a:r>
              <a:rPr lang="en-US"/>
              <a:t> NH3 300 (MAN) + 6 (4) LML + </a:t>
            </a:r>
            <a:r>
              <a:rPr lang="en-US" err="1"/>
              <a:t>uitbreiding</a:t>
            </a:r>
            <a:r>
              <a:rPr lang="en-US"/>
              <a:t> met NO2-buisjes </a:t>
            </a:r>
            <a:r>
              <a:rPr lang="en-US" err="1"/>
              <a:t>dit</a:t>
            </a:r>
            <a:r>
              <a:rPr lang="en-US"/>
              <a:t> </a:t>
            </a:r>
            <a:r>
              <a:rPr lang="en-US" err="1"/>
              <a:t>jaar</a:t>
            </a:r>
            <a:endParaRPr lang="en-US"/>
          </a:p>
          <a:p>
            <a:r>
              <a:rPr lang="en-US" err="1"/>
              <a:t>Meetpunten</a:t>
            </a:r>
            <a:r>
              <a:rPr lang="en-US"/>
              <a:t> </a:t>
            </a:r>
            <a:r>
              <a:rPr lang="en-US" err="1"/>
              <a:t>natte</a:t>
            </a:r>
            <a:r>
              <a:rPr lang="en-US"/>
              <a:t> </a:t>
            </a:r>
            <a:r>
              <a:rPr lang="en-US" err="1"/>
              <a:t>depositie</a:t>
            </a:r>
            <a:r>
              <a:rPr lang="en-US"/>
              <a:t>: 8</a:t>
            </a:r>
          </a:p>
          <a:p>
            <a:r>
              <a:rPr lang="en-US" err="1"/>
              <a:t>Meetpunten</a:t>
            </a:r>
            <a:r>
              <a:rPr lang="en-US"/>
              <a:t> </a:t>
            </a:r>
            <a:r>
              <a:rPr lang="en-US" err="1"/>
              <a:t>droge</a:t>
            </a:r>
            <a:r>
              <a:rPr lang="en-US"/>
              <a:t> </a:t>
            </a:r>
            <a:r>
              <a:rPr lang="en-US" err="1"/>
              <a:t>depositie</a:t>
            </a:r>
            <a:r>
              <a:rPr lang="en-US"/>
              <a:t> 4 </a:t>
            </a:r>
            <a:r>
              <a:rPr lang="en-US">
                <a:sym typeface="Wingdings" panose="05000000000000000000" pitchFamily="2" charset="2"/>
              </a:rPr>
              <a:t> 6</a:t>
            </a:r>
            <a:endParaRPr lang="en-US"/>
          </a:p>
          <a:p>
            <a:endParaRPr lang="nl-NL"/>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4</a:t>
            </a:fld>
            <a:endParaRPr lang="nl-NL"/>
          </a:p>
        </p:txBody>
      </p:sp>
    </p:spTree>
    <p:extLst>
      <p:ext uri="{BB962C8B-B14F-4D97-AF65-F5344CB8AC3E}">
        <p14:creationId xmlns:p14="http://schemas.microsoft.com/office/powerpoint/2010/main" val="2070580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7</a:t>
            </a:fld>
            <a:endParaRPr lang="nl-NL"/>
          </a:p>
        </p:txBody>
      </p:sp>
    </p:spTree>
    <p:extLst>
      <p:ext uri="{BB962C8B-B14F-4D97-AF65-F5344CB8AC3E}">
        <p14:creationId xmlns:p14="http://schemas.microsoft.com/office/powerpoint/2010/main" val="810175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9</a:t>
            </a:fld>
            <a:endParaRPr lang="nl-NL"/>
          </a:p>
        </p:txBody>
      </p:sp>
    </p:spTree>
    <p:extLst>
      <p:ext uri="{BB962C8B-B14F-4D97-AF65-F5344CB8AC3E}">
        <p14:creationId xmlns:p14="http://schemas.microsoft.com/office/powerpoint/2010/main" val="115849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B6ADAD1-7E53-4E61-A8F3-263B83CD7F9F}" type="slidenum">
              <a:rPr lang="nl-NL" smtClean="0"/>
              <a:t>12</a:t>
            </a:fld>
            <a:endParaRPr lang="nl-NL"/>
          </a:p>
        </p:txBody>
      </p:sp>
    </p:spTree>
    <p:extLst>
      <p:ext uri="{BB962C8B-B14F-4D97-AF65-F5344CB8AC3E}">
        <p14:creationId xmlns:p14="http://schemas.microsoft.com/office/powerpoint/2010/main" val="348622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Verdana" panose="020B0604030504040204" pitchFamily="34" charset="0"/>
                <a:ea typeface="DejaVu Sans"/>
                <a:cs typeface="Lohit Hindi"/>
              </a:rPr>
              <a:t>Geen zone voor: Waddenzee, Rijntakken, Biesbosch, Westerschelde &amp; </a:t>
            </a:r>
            <a:r>
              <a:rPr lang="nl-NL" sz="1200" dirty="0" err="1">
                <a:solidFill>
                  <a:srgbClr val="000000"/>
                </a:solidFill>
                <a:effectLst/>
                <a:latin typeface="Verdana" panose="020B0604030504040204" pitchFamily="34" charset="0"/>
                <a:ea typeface="DejaVu Sans"/>
                <a:cs typeface="Lohit Hindi"/>
              </a:rPr>
              <a:t>Saeftinge</a:t>
            </a:r>
            <a:r>
              <a:rPr lang="nl-NL" sz="1200" dirty="0">
                <a:solidFill>
                  <a:srgbClr val="000000"/>
                </a:solidFill>
                <a:effectLst/>
                <a:latin typeface="Verdana" panose="020B0604030504040204" pitchFamily="34" charset="0"/>
                <a:ea typeface="DejaVu Sans"/>
                <a:cs typeface="Lohit Hindi"/>
              </a:rPr>
              <a:t>, Yerseke en </a:t>
            </a:r>
            <a:r>
              <a:rPr lang="nl-NL" sz="1200" dirty="0" err="1">
                <a:solidFill>
                  <a:srgbClr val="000000"/>
                </a:solidFill>
                <a:effectLst/>
                <a:latin typeface="Verdana" panose="020B0604030504040204" pitchFamily="34" charset="0"/>
                <a:ea typeface="DejaVu Sans"/>
                <a:cs typeface="Lohit Hindi"/>
              </a:rPr>
              <a:t>Kapelse</a:t>
            </a:r>
            <a:r>
              <a:rPr lang="nl-NL" sz="1200" dirty="0">
                <a:solidFill>
                  <a:srgbClr val="000000"/>
                </a:solidFill>
                <a:effectLst/>
                <a:latin typeface="Verdana" panose="020B0604030504040204" pitchFamily="34" charset="0"/>
                <a:ea typeface="DejaVu Sans"/>
                <a:cs typeface="Lohit Hindi"/>
              </a:rPr>
              <a:t> Moer en Oosterschelde</a:t>
            </a:r>
            <a:endParaRPr lang="nl-NL" dirty="0"/>
          </a:p>
          <a:p>
            <a:endParaRPr lang="en-NL" dirty="0"/>
          </a:p>
        </p:txBody>
      </p:sp>
      <p:sp>
        <p:nvSpPr>
          <p:cNvPr id="4" name="Tijdelijke aanduiding voor dianummer 3"/>
          <p:cNvSpPr>
            <a:spLocks noGrp="1"/>
          </p:cNvSpPr>
          <p:nvPr>
            <p:ph type="sldNum" sz="quarter" idx="5"/>
          </p:nvPr>
        </p:nvSpPr>
        <p:spPr/>
        <p:txBody>
          <a:bodyPr/>
          <a:lstStyle/>
          <a:p>
            <a:fld id="{2B6ADAD1-7E53-4E61-A8F3-263B83CD7F9F}" type="slidenum">
              <a:rPr lang="nl-NL" smtClean="0"/>
              <a:t>13</a:t>
            </a:fld>
            <a:endParaRPr lang="nl-NL"/>
          </a:p>
        </p:txBody>
      </p:sp>
    </p:spTree>
    <p:extLst>
      <p:ext uri="{BB962C8B-B14F-4D97-AF65-F5344CB8AC3E}">
        <p14:creationId xmlns:p14="http://schemas.microsoft.com/office/powerpoint/2010/main" val="312633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solidFill>
                  <a:srgbClr val="000000"/>
                </a:solidFill>
                <a:effectLst/>
                <a:latin typeface="Verdana" panose="020B0604030504040204" pitchFamily="34" charset="0"/>
                <a:ea typeface="DejaVu Sans"/>
                <a:cs typeface="Lohit Hindi"/>
              </a:rPr>
              <a:t>Onder vastgesteld beleid valt bijvoorbeeld de subsidieregeling voor retrofit van binnenvaartschepen en de in april 2020 aangekondigde verhoging van het subsidiebudget voor de tweede uitbreiding Warme Sanering Varkenshouderijen. </a:t>
            </a:r>
          </a:p>
          <a:p>
            <a:r>
              <a:rPr lang="nl-NL" sz="1800">
                <a:solidFill>
                  <a:srgbClr val="000000"/>
                </a:solidFill>
                <a:effectLst/>
                <a:latin typeface="Verdana" panose="020B0604030504040204" pitchFamily="34" charset="0"/>
                <a:ea typeface="DejaVu Sans"/>
                <a:cs typeface="Lohit Hindi"/>
              </a:rPr>
              <a:t>Voorbeelden van beleid dat nog niet in de prognoses van de KEV-2020 is verwerkt, zijn het Schone Luchtakkoord, het Klimaatakkoord, het 7e Actieprogramma in het kader van de Nitraatrichtlijn en het volledige bronmaatregelenpakket in het kader van de structurele aanpak stikstof van 24 april 2020.</a:t>
            </a:r>
            <a:r>
              <a:rPr lang="en-US"/>
              <a:t>  </a:t>
            </a:r>
            <a:r>
              <a:rPr lang="en-US" err="1"/>
              <a:t>Voor</a:t>
            </a:r>
            <a:r>
              <a:rPr lang="en-US"/>
              <a:t> het </a:t>
            </a:r>
            <a:r>
              <a:rPr lang="en-US" err="1"/>
              <a:t>buitenland</a:t>
            </a:r>
            <a:r>
              <a:rPr lang="en-US"/>
              <a:t> zit het </a:t>
            </a:r>
            <a:r>
              <a:rPr lang="en-US" err="1"/>
              <a:t>Vlaamse</a:t>
            </a:r>
            <a:r>
              <a:rPr lang="en-US"/>
              <a:t> PAS pakket er </a:t>
            </a:r>
            <a:r>
              <a:rPr lang="en-US" err="1"/>
              <a:t>nog</a:t>
            </a:r>
            <a:r>
              <a:rPr lang="en-US"/>
              <a:t> </a:t>
            </a:r>
            <a:r>
              <a:rPr lang="en-US" err="1"/>
              <a:t>niet</a:t>
            </a:r>
            <a:r>
              <a:rPr lang="en-US"/>
              <a:t> in.</a:t>
            </a:r>
          </a:p>
          <a:p>
            <a:r>
              <a:rPr lang="en-US"/>
              <a:t>Let op: </a:t>
            </a:r>
            <a:r>
              <a:rPr lang="en-US" err="1"/>
              <a:t>totale</a:t>
            </a:r>
            <a:r>
              <a:rPr lang="en-US"/>
              <a:t> </a:t>
            </a:r>
            <a:r>
              <a:rPr lang="en-US" err="1"/>
              <a:t>Nederlandse</a:t>
            </a:r>
            <a:r>
              <a:rPr lang="en-US"/>
              <a:t> </a:t>
            </a:r>
            <a:r>
              <a:rPr lang="en-US" err="1"/>
              <a:t>industrie</a:t>
            </a:r>
            <a:r>
              <a:rPr lang="en-US"/>
              <a:t> is in 2030 2,5% </a:t>
            </a:r>
            <a:r>
              <a:rPr lang="en-US" err="1"/>
              <a:t>en</a:t>
            </a:r>
            <a:r>
              <a:rPr lang="en-US"/>
              <a:t> we </a:t>
            </a:r>
            <a:r>
              <a:rPr lang="en-US" err="1"/>
              <a:t>zijn</a:t>
            </a:r>
            <a:r>
              <a:rPr lang="en-US"/>
              <a:t> </a:t>
            </a:r>
            <a:r>
              <a:rPr lang="en-US" err="1"/>
              <a:t>netto-exporteur</a:t>
            </a:r>
            <a:r>
              <a:rPr lang="en-US"/>
              <a:t>, </a:t>
            </a:r>
            <a:r>
              <a:rPr lang="en-US" err="1"/>
              <a:t>dwz</a:t>
            </a:r>
            <a:r>
              <a:rPr lang="en-US"/>
              <a:t> </a:t>
            </a:r>
            <a:r>
              <a:rPr lang="en-US" err="1"/>
              <a:t>bijdrage</a:t>
            </a:r>
            <a:r>
              <a:rPr lang="en-US"/>
              <a:t> </a:t>
            </a:r>
            <a:r>
              <a:rPr lang="en-US" err="1"/>
              <a:t>Nederlandse</a:t>
            </a:r>
            <a:r>
              <a:rPr lang="en-US"/>
              <a:t> </a:t>
            </a:r>
            <a:r>
              <a:rPr lang="en-US" err="1"/>
              <a:t>industrie</a:t>
            </a:r>
            <a:r>
              <a:rPr lang="en-US"/>
              <a:t> </a:t>
            </a:r>
            <a:r>
              <a:rPr lang="en-US" err="1"/>
              <a:t>aan</a:t>
            </a:r>
            <a:r>
              <a:rPr lang="en-US"/>
              <a:t> het </a:t>
            </a:r>
            <a:r>
              <a:rPr lang="en-US" err="1"/>
              <a:t>buitenland</a:t>
            </a:r>
            <a:r>
              <a:rPr lang="en-US"/>
              <a:t> is </a:t>
            </a:r>
            <a:r>
              <a:rPr lang="en-US" err="1"/>
              <a:t>groter</a:t>
            </a:r>
            <a:r>
              <a:rPr lang="en-US"/>
              <a:t> dan </a:t>
            </a:r>
            <a:r>
              <a:rPr lang="en-US" err="1"/>
              <a:t>buitenlandse</a:t>
            </a:r>
            <a:r>
              <a:rPr lang="en-US"/>
              <a:t> </a:t>
            </a:r>
            <a:r>
              <a:rPr lang="en-US" err="1"/>
              <a:t>industrie</a:t>
            </a:r>
            <a:r>
              <a:rPr lang="en-US"/>
              <a:t> in NL. </a:t>
            </a:r>
          </a:p>
          <a:p>
            <a:r>
              <a:rPr lang="en-US"/>
              <a:t>In </a:t>
            </a:r>
            <a:r>
              <a:rPr lang="en-US" err="1"/>
              <a:t>Overig</a:t>
            </a:r>
            <a:r>
              <a:rPr lang="en-US"/>
              <a:t> </a:t>
            </a:r>
            <a:r>
              <a:rPr lang="en-US" err="1"/>
              <a:t>zitten</a:t>
            </a:r>
            <a:r>
              <a:rPr lang="en-US"/>
              <a:t> </a:t>
            </a:r>
            <a:r>
              <a:rPr lang="en-US" err="1"/>
              <a:t>consumenten</a:t>
            </a:r>
            <a:r>
              <a:rPr lang="en-US"/>
              <a:t> (6kton), </a:t>
            </a:r>
            <a:r>
              <a:rPr lang="en-US" err="1"/>
              <a:t>kantoren</a:t>
            </a:r>
            <a:r>
              <a:rPr lang="en-US"/>
              <a:t>, </a:t>
            </a:r>
            <a:r>
              <a:rPr lang="en-US" err="1"/>
              <a:t>hobbypaarden</a:t>
            </a:r>
            <a:r>
              <a:rPr lang="en-US"/>
              <a:t>, </a:t>
            </a:r>
            <a:r>
              <a:rPr lang="en-US" err="1"/>
              <a:t>aanwending</a:t>
            </a:r>
            <a:r>
              <a:rPr lang="en-US"/>
              <a:t> </a:t>
            </a:r>
            <a:r>
              <a:rPr lang="en-US" err="1"/>
              <a:t>mest</a:t>
            </a:r>
            <a:r>
              <a:rPr lang="en-US"/>
              <a:t> </a:t>
            </a:r>
            <a:r>
              <a:rPr lang="en-US" err="1"/>
              <a:t>buiten</a:t>
            </a:r>
            <a:r>
              <a:rPr lang="en-US"/>
              <a:t> de </a:t>
            </a:r>
            <a:r>
              <a:rPr lang="en-US" err="1"/>
              <a:t>landbouw</a:t>
            </a:r>
            <a:r>
              <a:rPr lang="en-US"/>
              <a:t>. </a:t>
            </a:r>
          </a:p>
          <a:p>
            <a:endParaRPr lang="en-US"/>
          </a:p>
          <a:p>
            <a:r>
              <a:rPr lang="en-US"/>
              <a:t>AERIUS Monitor21 – </a:t>
            </a:r>
            <a:r>
              <a:rPr lang="en-US" err="1"/>
              <a:t>gekarteerd</a:t>
            </a:r>
            <a:r>
              <a:rPr lang="en-US"/>
              <a:t> </a:t>
            </a:r>
            <a:r>
              <a:rPr lang="en-US" err="1"/>
              <a:t>oppervlak</a:t>
            </a:r>
            <a:r>
              <a:rPr lang="en-US"/>
              <a:t> </a:t>
            </a:r>
            <a:r>
              <a:rPr lang="en-US" err="1"/>
              <a:t>gewogen</a:t>
            </a:r>
            <a:r>
              <a:rPr lang="en-US"/>
              <a:t> </a:t>
            </a:r>
            <a:r>
              <a:rPr lang="en-US" err="1"/>
              <a:t>gemiddelde</a:t>
            </a:r>
            <a:r>
              <a:rPr lang="en-US"/>
              <a:t> </a:t>
            </a:r>
            <a:r>
              <a:rPr lang="en-US" err="1"/>
              <a:t>depositie</a:t>
            </a:r>
            <a:r>
              <a:rPr lang="en-US"/>
              <a:t> in </a:t>
            </a:r>
            <a:r>
              <a:rPr lang="en-US" err="1"/>
              <a:t>stikstofgevoelig</a:t>
            </a:r>
            <a:r>
              <a:rPr lang="en-US"/>
              <a:t> </a:t>
            </a:r>
            <a:r>
              <a:rPr lang="en-US" err="1"/>
              <a:t>natuur</a:t>
            </a:r>
            <a:r>
              <a:rPr lang="en-US"/>
              <a:t> of </a:t>
            </a:r>
            <a:r>
              <a:rPr lang="en-US" err="1"/>
              <a:t>leefgebied</a:t>
            </a:r>
            <a:r>
              <a:rPr lang="en-US"/>
              <a:t> </a:t>
            </a:r>
            <a:r>
              <a:rPr lang="en-US" err="1"/>
              <a:t>voor</a:t>
            </a:r>
            <a:r>
              <a:rPr lang="en-US"/>
              <a:t> heel NL. </a:t>
            </a:r>
            <a:endParaRPr lang="nl-NL"/>
          </a:p>
        </p:txBody>
      </p:sp>
      <p:sp>
        <p:nvSpPr>
          <p:cNvPr id="4" name="Tijdelijke aanduiding voor dianummer 3"/>
          <p:cNvSpPr>
            <a:spLocks noGrp="1"/>
          </p:cNvSpPr>
          <p:nvPr>
            <p:ph type="sldNum" sz="quarter" idx="5"/>
          </p:nvPr>
        </p:nvSpPr>
        <p:spPr/>
        <p:txBody>
          <a:bodyPr/>
          <a:lstStyle/>
          <a:p>
            <a:fld id="{705CAF93-76C1-4FDC-A942-627EAD63849A}" type="slidenum">
              <a:rPr lang="nl-NL" smtClean="0"/>
              <a:t>19</a:t>
            </a:fld>
            <a:endParaRPr lang="nl-NL"/>
          </a:p>
        </p:txBody>
      </p:sp>
    </p:spTree>
    <p:extLst>
      <p:ext uri="{BB962C8B-B14F-4D97-AF65-F5344CB8AC3E}">
        <p14:creationId xmlns:p14="http://schemas.microsoft.com/office/powerpoint/2010/main" val="2484633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Effect beleid 22, effect KDW-T 23 </a:t>
            </a:r>
          </a:p>
          <a:p>
            <a:r>
              <a:rPr lang="nl-NL"/>
              <a:t>Wellicht een figuur met percentage </a:t>
            </a:r>
          </a:p>
        </p:txBody>
      </p:sp>
      <p:sp>
        <p:nvSpPr>
          <p:cNvPr id="4" name="Tijdelijke aanduiding voor dianummer 3"/>
          <p:cNvSpPr>
            <a:spLocks noGrp="1"/>
          </p:cNvSpPr>
          <p:nvPr>
            <p:ph type="sldNum" sz="quarter" idx="5"/>
          </p:nvPr>
        </p:nvSpPr>
        <p:spPr/>
        <p:txBody>
          <a:bodyPr/>
          <a:lstStyle/>
          <a:p>
            <a:fld id="{2B6ADAD1-7E53-4E61-A8F3-263B83CD7F9F}" type="slidenum">
              <a:rPr lang="nl-NL" smtClean="0"/>
              <a:t>22</a:t>
            </a:fld>
            <a:endParaRPr lang="nl-NL"/>
          </a:p>
        </p:txBody>
      </p:sp>
    </p:spTree>
    <p:extLst>
      <p:ext uri="{BB962C8B-B14F-4D97-AF65-F5344CB8AC3E}">
        <p14:creationId xmlns:p14="http://schemas.microsoft.com/office/powerpoint/2010/main" val="355423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B6ADAD1-7E53-4E61-A8F3-263B83CD7F9F}" type="slidenum">
              <a:rPr lang="nl-NL" smtClean="0"/>
              <a:t>27</a:t>
            </a:fld>
            <a:endParaRPr lang="nl-NL"/>
          </a:p>
        </p:txBody>
      </p:sp>
    </p:spTree>
    <p:extLst>
      <p:ext uri="{BB962C8B-B14F-4D97-AF65-F5344CB8AC3E}">
        <p14:creationId xmlns:p14="http://schemas.microsoft.com/office/powerpoint/2010/main" val="1536596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2.emf"/></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2.emf"/></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2.emf"/></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1.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12.emf"/></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12.emf"/></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12.emf"/></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12.emf"/></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12.emf"/></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12.emf"/></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3.emf"/></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3.emf"/></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3.emf"/></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12.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12.emf"/></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12.emf"/></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3.emf"/></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3.emf"/></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3.emf"/></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5.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5.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5.xml"/><Relationship Id="rId5" Type="http://schemas.openxmlformats.org/officeDocument/2006/relationships/image" Target="../media/image14.png"/><Relationship Id="rId4" Type="http://schemas.openxmlformats.org/officeDocument/2006/relationships/image" Target="../media/image11.png"/></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3.emf"/></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3.emf"/></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3.emf"/></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5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 Id="rId5" Type="http://schemas.openxmlformats.org/officeDocument/2006/relationships/image" Target="../media/image14.png"/><Relationship Id="rId4" Type="http://schemas.openxmlformats.org/officeDocument/2006/relationships/image" Target="../media/image11.png"/></Relationships>
</file>

<file path=ppt/slideLayouts/_rels/slideLayout5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7.xml"/><Relationship Id="rId4" Type="http://schemas.openxmlformats.org/officeDocument/2006/relationships/image" Target="../media/image3.emf"/></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7.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7.xml"/><Relationship Id="rId4" Type="http://schemas.openxmlformats.org/officeDocument/2006/relationships/image" Target="../media/image3.emf"/></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7.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6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7.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7.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6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 Id="rId5" Type="http://schemas.openxmlformats.org/officeDocument/2006/relationships/image" Target="../media/image14.pn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DB49585A-CB29-BD4F-A806-E379E811B9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C8FCB920-43C3-A846-A9C1-BC43D1F20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094" y="-13176"/>
            <a:ext cx="3660389" cy="1563388"/>
          </a:xfrm>
          <a:prstGeom prst="rect">
            <a:avLst/>
          </a:prstGeom>
        </p:spPr>
      </p:pic>
    </p:spTree>
    <p:extLst>
      <p:ext uri="{BB962C8B-B14F-4D97-AF65-F5344CB8AC3E}">
        <p14:creationId xmlns:p14="http://schemas.microsoft.com/office/powerpoint/2010/main" val="19283826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02387775-012D-4527-BDA8-646DAEDA3855}"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22540272"/>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50108154-9A7C-42E0-B21B-A578E852E93D}"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4247945789"/>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614EB636-6906-4B35-8CEB-033E388CCEEC}"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887290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1FF561BA-B85F-4C9A-8FDE-33973CBD4DCB}"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136063809"/>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EB45FF74-480E-4ED0-AF5A-4721734932A1}"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939566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p>
            <a:fld id="{DFFA9E7C-4ADE-49E4-8147-87384B82F02B}" type="datetime1">
              <a:rPr lang="nl-NL" smtClean="0"/>
              <a:t>17-6-2022</a:t>
            </a:fld>
            <a:endParaRPr lang="nl-NL"/>
          </a:p>
        </p:txBody>
      </p:sp>
      <p:sp>
        <p:nvSpPr>
          <p:cNvPr id="14" name="Tijdelijke aanduiding voor voettekst 13"/>
          <p:cNvSpPr>
            <a:spLocks noGrp="1"/>
          </p:cNvSpPr>
          <p:nvPr>
            <p:ph type="ftr" sz="quarter" idx="16"/>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266306331"/>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BB30CD96-54E3-4A00-BBE8-48E062E173AD}"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319523898"/>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8974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14476362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F71B5621-8962-4B08-A7F0-0231BAF99DE8}"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2472379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360A1856-9D33-4852-B407-09FD75246281}"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55084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DF664182-8A99-481D-80A1-E23561522F35}"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245697343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465076F1-AF02-4B0A-B4C5-0D691F80AAA1}"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285910D0-9B64-1F42-B79A-610336A5E1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65728472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9679BEF8-A075-4FF2-896C-1339D5623679}"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7D8CCB53-E2DA-3747-83E3-31B5E6378DB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6315847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0D491039-E5A0-4F51-896A-082ED89A3713}"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D6D10CEA-EA95-054F-AA98-60077EF28EC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768697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fld id="{D4336E0F-BC72-4B93-B35D-03217385B379}"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E6E0E353-A70A-8947-9924-9882AC64BCB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324017548"/>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654CE324-615D-4A4B-84C1-7CEB163AAA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57A891DA-D886-7249-B1FD-10785F4671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12755619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9BBA58B0-AD97-4F4E-9729-B19CFBEC0756}"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464098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21" name="Tijdelijke aanduiding voor afbeelding 22">
            <a:extLst>
              <a:ext uri="{FF2B5EF4-FFF2-40B4-BE49-F238E27FC236}">
                <a16:creationId xmlns:a16="http://schemas.microsoft.com/office/drawing/2014/main" id="{AB115C70-1781-E24A-B364-14FCDFE7D560}"/>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ECE2EF5C-F01C-4F51-B270-80F51D2F81AF}"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468333CF-E58D-9242-9004-2AE2687A9F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4" name="Afbeelding 13">
            <a:extLst>
              <a:ext uri="{FF2B5EF4-FFF2-40B4-BE49-F238E27FC236}">
                <a16:creationId xmlns:a16="http://schemas.microsoft.com/office/drawing/2014/main" id="{2824280D-8EF7-7A48-B34F-7F46AE952F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10445207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11" name="Tijdelijke aanduiding voor afbeelding 12">
            <a:extLst>
              <a:ext uri="{FF2B5EF4-FFF2-40B4-BE49-F238E27FC236}">
                <a16:creationId xmlns:a16="http://schemas.microsoft.com/office/drawing/2014/main" id="{036DE1C2-6EBE-4B4C-AF0D-C79302023118}"/>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bg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4" name="Tijdelijke aanduiding voor datum 3"/>
          <p:cNvSpPr>
            <a:spLocks noGrp="1"/>
          </p:cNvSpPr>
          <p:nvPr>
            <p:ph type="dt" sz="half" idx="12"/>
          </p:nvPr>
        </p:nvSpPr>
        <p:spPr/>
        <p:txBody>
          <a:bodyPr/>
          <a:lstStyle>
            <a:lvl1pPr>
              <a:defRPr>
                <a:solidFill>
                  <a:schemeClr val="bg1">
                    <a:lumMod val="65000"/>
                    <a:lumOff val="35000"/>
                  </a:schemeClr>
                </a:solidFill>
              </a:defRPr>
            </a:lvl1pPr>
          </a:lstStyle>
          <a:p>
            <a:fld id="{9C4E3068-F0B7-4C9C-B266-643F2640EC39}" type="datetime1">
              <a:rPr lang="nl-NL" smtClean="0"/>
              <a:t>17-6-2022</a:t>
            </a:fld>
            <a:endParaRPr lang="nl-NL"/>
          </a:p>
        </p:txBody>
      </p:sp>
      <p:sp>
        <p:nvSpPr>
          <p:cNvPr id="5" name="Tijdelijke aanduiding voor voettekst 4"/>
          <p:cNvSpPr>
            <a:spLocks noGrp="1"/>
          </p:cNvSpPr>
          <p:nvPr>
            <p:ph type="ftr" sz="quarter" idx="13"/>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6" name="Tijdelijke aanduiding voor dianummer 5"/>
          <p:cNvSpPr>
            <a:spLocks noGrp="1"/>
          </p:cNvSpPr>
          <p:nvPr>
            <p:ph type="sldNum" sz="quarter" idx="1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1AED20B3-5354-C244-AF2E-58AF0DD088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7299816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2F113804-ECF6-46AF-873A-40B46608E811}"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p>
        </p:txBody>
      </p:sp>
      <p:pic>
        <p:nvPicPr>
          <p:cNvPr id="11" name="Afbeelding 10">
            <a:extLst>
              <a:ext uri="{FF2B5EF4-FFF2-40B4-BE49-F238E27FC236}">
                <a16:creationId xmlns:a16="http://schemas.microsoft.com/office/drawing/2014/main" id="{54A50044-F8C8-AD44-8BF7-1189324483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019BCF7E-ECEC-AF4C-A349-45C2342A7D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3457256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tx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9D5E88EB-216D-4E52-BE4C-96C2C0B92144}"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B331F83B-365D-FC4C-AA46-6EBACFDA10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BA2649E2-54AF-1945-983A-3DDFEDBB7D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82985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4232F672-1C0C-467E-A2CA-30250D71E5E3}"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9483521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C41E492F-2C4E-4FD7-B1BD-EB923DBF0925}"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pic>
        <p:nvPicPr>
          <p:cNvPr id="21" name="Afbeelding 20">
            <a:extLst>
              <a:ext uri="{FF2B5EF4-FFF2-40B4-BE49-F238E27FC236}">
                <a16:creationId xmlns:a16="http://schemas.microsoft.com/office/drawing/2014/main" id="{B388931A-2764-0C48-AFF5-9EE4BBAFF9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602509914"/>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934E0893-DF9A-40F1-9B82-CAFC7A5A70BE}"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3AA02E1F-DFA6-3642-AC1F-B41F23A297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0244077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CEB65A19-8976-4805-B6F7-7CB1D1ED8995}"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269BD166-8772-9849-AB6C-2A74D8429A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94087250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CCF2A1A6-D6F1-4FBB-832E-CCE8059AA599}"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17493762"/>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FC2AC6CC-9FE1-41DF-AA2D-A52BCE4F8216}"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435543081"/>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95D6A874-4350-4D5C-A638-E79212CA33B2}"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3159420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14375FDC-9941-4008-AA63-1F0D2A987C5E}"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6249476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9371707B-6372-4108-AF9B-93204B4F2E41}"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8354564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17D962C8-E1D1-45EC-9710-A2955B3D5C1A}"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9194830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91CA3F18-20B3-4A88-9C23-22EAF687C02C}"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1337802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65730619-77B4-412B-8A21-3EA519517592}"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20389698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A912F77A-315F-4A80-A468-463B2E565703}"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E102E166-7938-6E40-9E5E-81512F6B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07653637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40C8AFE9-94D7-49A8-8C21-17B3D7D540C5}"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18E65AF5-D5FA-354C-ADD0-AD312A32F2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56687256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68A99382-4A19-4016-ACBA-5B0C84227181}"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585740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E98A538C-B0C5-4B28-8C7A-E149E7AD22CF}"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9913CE90-9C36-7448-8374-2BE8C74632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99322067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C711453E-2B15-42E7-ADEB-FF1EB31AA279}"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660090488"/>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7B0E8F3C-BBFD-487C-8532-8079B4546F2F}"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47CF9D88-49FE-8C4E-8109-9C513CB245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9300717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ECEA747C-B673-437A-86E4-E50914EEB1B7}"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896515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3D7535B6-9C83-4662-9CB5-EC46DB9A6347}" type="datetime1">
              <a:rPr lang="nl-NL" smtClean="0"/>
              <a:t>17-6-2022</a:t>
            </a:fld>
            <a:endParaRPr lang="nl-NL"/>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969242566"/>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C52C30FC-D1C1-451A-B23E-57C863419645}"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3895168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8B08F848-532C-428D-880C-FAACE0297D86}"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32617157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48969979-5C58-4AE6-8B53-2BC9EB64EEF8}"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26140108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33DB3D88-15A6-4659-9217-9E767A1FBFC0}"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958200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C88CF398-FF65-44CF-AB2A-01818CDC446E}" type="datetime1">
              <a:rPr lang="nl-NL" smtClean="0"/>
              <a:t>17-6-2022</a:t>
            </a:fld>
            <a:endParaRPr lang="nl-NL"/>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5322887"/>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78C8FC5B-CC00-422C-BA2B-FF66B69DAB5D}"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397265262"/>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713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7734862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B8163BB1-5B3E-4E4E-9341-1D0DA620E4FB}"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8446039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E4D4824D-0A81-4CFD-AEA2-C35D8E9374FB}"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438622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7AB79800-3FEA-417E-A748-CBAE87BA4624}"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C17F5261-66A0-B74B-B535-A5716F38335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92161003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899B77A8-F6A6-41DF-929C-2B31EC8D2DF6}"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E5F1CC61-8E43-9B4C-86D4-48E97E207E9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5171032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F37FEDFC-97D3-4D46-ADF3-E12C3E5C42F5}"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0865C4B2-92A2-0F42-B777-1598BF8A860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261234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D3B5F142-32CB-4236-8576-6FEE3C626B6A}"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C83E3E23-3752-4CCE-92D8-E5E398E73C9B}" type="slidenum">
              <a:rPr lang="nl-NL" smtClean="0"/>
              <a:t>‹nr.›</a:t>
            </a:fld>
            <a:endParaRPr lang="nl-NL"/>
          </a:p>
        </p:txBody>
      </p:sp>
    </p:spTree>
    <p:extLst>
      <p:ext uri="{BB962C8B-B14F-4D97-AF65-F5344CB8AC3E}">
        <p14:creationId xmlns:p14="http://schemas.microsoft.com/office/powerpoint/2010/main" val="8828333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4" name="Tijdelijke aanduiding voor afbeelding 3"/>
          <p:cNvSpPr>
            <a:spLocks noGrp="1" noChangeAspect="1"/>
          </p:cNvSpPr>
          <p:nvPr>
            <p:ph type="pic" sz="quarter" idx="19"/>
          </p:nvPr>
        </p:nvSpPr>
        <p:spPr>
          <a:xfrm>
            <a:off x="3421851" y="3926077"/>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5" name="Tijdelijke aanduiding voor afbeelding 3"/>
          <p:cNvSpPr>
            <a:spLocks noGrp="1" noChangeAspect="1"/>
          </p:cNvSpPr>
          <p:nvPr>
            <p:ph type="pic" sz="quarter" idx="20"/>
          </p:nvPr>
        </p:nvSpPr>
        <p:spPr>
          <a:xfrm>
            <a:off x="3421851" y="4712093"/>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6" name="Tijdelijke aanduiding voor afbeelding 3"/>
          <p:cNvSpPr>
            <a:spLocks noGrp="1" noChangeAspect="1"/>
          </p:cNvSpPr>
          <p:nvPr>
            <p:ph type="pic" sz="quarter" idx="21"/>
          </p:nvPr>
        </p:nvSpPr>
        <p:spPr>
          <a:xfrm>
            <a:off x="3421851" y="548558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D8806F10-133B-471F-ACB2-FFEBC1060E1B}" type="datetime1">
              <a:rPr lang="nl-NL" smtClean="0"/>
              <a:t>17-6-2022</a:t>
            </a:fld>
            <a:endParaRPr lang="nl-NL"/>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4F66A698-50F0-7B4D-8CDA-5820E149AD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109582652"/>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C96DF109-7F07-6B49-9D22-303DAC72D9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F68BA2ED-02F3-5145-ADEA-1BC8A29A3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1" y="-13176"/>
            <a:ext cx="3660396" cy="1563392"/>
          </a:xfrm>
          <a:prstGeom prst="rect">
            <a:avLst/>
          </a:prstGeom>
        </p:spPr>
      </p:pic>
    </p:spTree>
    <p:extLst>
      <p:ext uri="{BB962C8B-B14F-4D97-AF65-F5344CB8AC3E}">
        <p14:creationId xmlns:p14="http://schemas.microsoft.com/office/powerpoint/2010/main" val="12941919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D0483658-2861-449D-B30E-E53994FE73E8}"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3988620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D38D0911-4A9F-408A-84A6-A09A0A58E053}"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50B471DE-CA9C-A747-9203-D9EE45DF2A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BC7D7DCC-9B06-FC4E-9A86-29C4276AD7D0}"/>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20" name="Afbeelding 19">
            <a:extLst>
              <a:ext uri="{FF2B5EF4-FFF2-40B4-BE49-F238E27FC236}">
                <a16:creationId xmlns:a16="http://schemas.microsoft.com/office/drawing/2014/main" id="{501EE818-21B3-744F-ADCE-EE4B31C003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6" cy="1563392"/>
          </a:xfrm>
          <a:prstGeom prst="rect">
            <a:avLst/>
          </a:prstGeom>
        </p:spPr>
      </p:pic>
    </p:spTree>
    <p:extLst>
      <p:ext uri="{BB962C8B-B14F-4D97-AF65-F5344CB8AC3E}">
        <p14:creationId xmlns:p14="http://schemas.microsoft.com/office/powerpoint/2010/main" val="14886198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bg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4" name="Tijdelijke aanduiding voor datum 3"/>
          <p:cNvSpPr>
            <a:spLocks noGrp="1"/>
          </p:cNvSpPr>
          <p:nvPr>
            <p:ph type="dt" sz="half" idx="12"/>
          </p:nvPr>
        </p:nvSpPr>
        <p:spPr/>
        <p:txBody>
          <a:bodyPr/>
          <a:lstStyle>
            <a:lvl1pPr>
              <a:defRPr>
                <a:solidFill>
                  <a:schemeClr val="bg1">
                    <a:lumMod val="65000"/>
                    <a:lumOff val="35000"/>
                  </a:schemeClr>
                </a:solidFill>
              </a:defRPr>
            </a:lvl1pPr>
          </a:lstStyle>
          <a:p>
            <a:fld id="{E531F31D-D07D-4446-B583-BA5BBDD3E8E1}" type="datetime1">
              <a:rPr lang="nl-NL" smtClean="0"/>
              <a:t>17-6-2022</a:t>
            </a:fld>
            <a:endParaRPr lang="nl-NL"/>
          </a:p>
        </p:txBody>
      </p:sp>
      <p:sp>
        <p:nvSpPr>
          <p:cNvPr id="5" name="Tijdelijke aanduiding voor voettekst 4"/>
          <p:cNvSpPr>
            <a:spLocks noGrp="1"/>
          </p:cNvSpPr>
          <p:nvPr>
            <p:ph type="ftr" sz="quarter" idx="13"/>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6" name="Tijdelijke aanduiding voor dianummer 5"/>
          <p:cNvSpPr>
            <a:spLocks noGrp="1"/>
          </p:cNvSpPr>
          <p:nvPr>
            <p:ph type="sldNum" sz="quarter" idx="1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8731C307-DF3E-9A46-A45B-3AC54819AF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1" name="Tijdelijke aanduiding voor afbeelding 12">
            <a:extLst>
              <a:ext uri="{FF2B5EF4-FFF2-40B4-BE49-F238E27FC236}">
                <a16:creationId xmlns:a16="http://schemas.microsoft.com/office/drawing/2014/main" id="{2C3CC95D-8CE0-EE47-8DBE-B67E4AAF31FD}"/>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497554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45ECFE58-F786-4295-9361-00BEC2B2A2AB}"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p>
        </p:txBody>
      </p:sp>
      <p:pic>
        <p:nvPicPr>
          <p:cNvPr id="11" name="Afbeelding 10">
            <a:extLst>
              <a:ext uri="{FF2B5EF4-FFF2-40B4-BE49-F238E27FC236}">
                <a16:creationId xmlns:a16="http://schemas.microsoft.com/office/drawing/2014/main" id="{398244E9-D0BA-F24C-880C-02FB401C60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D8503E2A-55CD-9C4A-8F7A-2109EB3784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6" cy="1563392"/>
          </a:xfrm>
          <a:prstGeom prst="rect">
            <a:avLst/>
          </a:prstGeom>
        </p:spPr>
      </p:pic>
    </p:spTree>
    <p:extLst>
      <p:ext uri="{BB962C8B-B14F-4D97-AF65-F5344CB8AC3E}">
        <p14:creationId xmlns:p14="http://schemas.microsoft.com/office/powerpoint/2010/main" val="33314711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tx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A3C1BF33-32B3-40AE-A954-B5489249E8B9}"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180FF39E-D217-984E-B4C6-CA00F44C61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96E637F0-0581-E24A-AD6D-F20AA814AED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6" cy="1563392"/>
          </a:xfrm>
          <a:prstGeom prst="rect">
            <a:avLst/>
          </a:prstGeom>
        </p:spPr>
      </p:pic>
    </p:spTree>
    <p:extLst>
      <p:ext uri="{BB962C8B-B14F-4D97-AF65-F5344CB8AC3E}">
        <p14:creationId xmlns:p14="http://schemas.microsoft.com/office/powerpoint/2010/main" val="25591293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CDBF5ADD-0B18-48E1-98B2-806F32A712A2}"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pic>
        <p:nvPicPr>
          <p:cNvPr id="21" name="Afbeelding 20">
            <a:extLst>
              <a:ext uri="{FF2B5EF4-FFF2-40B4-BE49-F238E27FC236}">
                <a16:creationId xmlns:a16="http://schemas.microsoft.com/office/drawing/2014/main" id="{C9FCB92D-8F61-6F44-A920-2CF0A95D30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20506003"/>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32EE6C92-4D29-44C1-8FD2-65394A1F9B00}"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E56C0A06-8064-864C-BE87-EFBB53B5E0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6794514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8F8D5A64-D094-4C70-BFCE-D20DCE58A6AB}"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398C3205-E6C1-1146-AAA6-D154C19BE7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74042330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D200D742-6982-4A4F-86EB-A7A4EDBACEF7}"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32987941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34258BA1-97FB-4402-9F11-9FA552333806}"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868985307"/>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109B5502-D740-490A-AC0E-435783B15EE7}"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133685782"/>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6D3A0AE5-9C1B-4A65-95FD-D9E13B5A5851}"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4083560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04BC96EA-7354-4C03-AA5B-6FFC0EA80AC1}"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7283649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62281E81-60A9-46FF-9128-0274058C43E8}"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41916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4E890907-61E2-494A-B41D-F97436938C84}"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6661121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C0FFBB37-F19B-442D-99A1-4CA15FB0616E}"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99884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6AB49727-7FA9-4FA5-B82F-22AE5270A087}"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DD83C114-A916-9041-B8A2-949576437F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0264482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16898A4B-6E07-406B-B63D-CEBB55FADC18}"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80E97EA4-9D07-D946-A464-7510B797EE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06967569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4A6281C6-8ED7-4691-B40A-62865E0E695C}"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562197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vlak A">
    <p:spTree>
      <p:nvGrpSpPr>
        <p:cNvPr id="1" name=""/>
        <p:cNvGrpSpPr/>
        <p:nvPr/>
      </p:nvGrpSpPr>
      <p:grpSpPr>
        <a:xfrm>
          <a:off x="0" y="0"/>
          <a:ext cx="0" cy="0"/>
          <a:chOff x="0" y="0"/>
          <a:chExt cx="0" cy="0"/>
        </a:xfrm>
      </p:grpSpPr>
      <p:sp>
        <p:nvSpPr>
          <p:cNvPr id="7" name="Rechthoek 6"/>
          <p:cNvSpPr/>
          <p:nvPr/>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B3B7DB3A-8B1F-4B31-B0C9-0ED6E8BB84E8}"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C83E3E23-3752-4CCE-92D8-E5E398E73C9B}" type="slidenum">
              <a:rPr lang="nl-NL" smtClean="0"/>
              <a:t>‹nr.›</a:t>
            </a:fld>
            <a:endParaRPr lang="nl-NL"/>
          </a:p>
        </p:txBody>
      </p:sp>
      <p:pic>
        <p:nvPicPr>
          <p:cNvPr id="9" name="Afbeelding 8">
            <a:extLst>
              <a:ext uri="{FF2B5EF4-FFF2-40B4-BE49-F238E27FC236}">
                <a16:creationId xmlns:a16="http://schemas.microsoft.com/office/drawing/2014/main" id="{F9810EF6-C3B3-C141-B597-F3F41985BC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7664213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95DD73D2-D8CF-4240-8A64-42415DC1DACE}"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2B47C57E-F69D-E544-94BB-56511B75C6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53982776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3B572890-82C9-4999-A221-6885E7621CC2}"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727786519"/>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B1C2C984-8C6D-4AE7-B20A-CE3D7F3AF655}"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9E5359F4-87E3-4046-B9B1-647507677A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805357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F35EE209-046F-4CC0-A581-7D009865F24E}"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6375316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4B5462A2-EDF9-4D92-8AD0-87BF424E1A6B}" type="datetime1">
              <a:rPr lang="nl-NL" smtClean="0"/>
              <a:t>17-6-2022</a:t>
            </a:fld>
            <a:endParaRPr lang="nl-NL"/>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923027793"/>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D11E34AF-27DC-4A59-BF7C-B2DA9DADB2F1}"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2085326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E460B337-572A-414A-9FF6-1184BE4043CE}"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991441328"/>
      </p:ext>
    </p:extLst>
  </p:cSld>
  <p:clrMapOvr>
    <a:overrideClrMapping bg1="dk1" tx1="lt1" bg2="dk2" tx2="lt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827A1FA8-6DFA-468C-8784-02022B8C90E8}"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0748948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4B78FDDA-1617-4A11-BC9E-C0BFBDBD6AB7}" type="datetime1">
              <a:rPr lang="nl-NL" smtClean="0"/>
              <a:t>17-6-2022</a:t>
            </a:fld>
            <a:endParaRPr lang="nl-NL"/>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73191228"/>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CDF4475A-E792-4C51-8F05-4C7A41E88AF8}"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73417403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vlak B">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5B4CE883-A2DD-44D9-AA54-A53EC55EE588}"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C83E3E23-3752-4CCE-92D8-E5E398E73C9B}" type="slidenum">
              <a:rPr lang="nl-NL" smtClean="0"/>
              <a:t>‹nr.›</a:t>
            </a:fld>
            <a:endParaRPr lang="nl-NL"/>
          </a:p>
        </p:txBody>
      </p:sp>
      <p:pic>
        <p:nvPicPr>
          <p:cNvPr id="9" name="Afbeelding 8">
            <a:extLst>
              <a:ext uri="{FF2B5EF4-FFF2-40B4-BE49-F238E27FC236}">
                <a16:creationId xmlns:a16="http://schemas.microsoft.com/office/drawing/2014/main" id="{1EB37DC5-42B0-AF48-B8FA-40B91D2993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6642098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1400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1140170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EB1A246D-C7E4-4EC5-ABC1-DBD36E041348}"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172322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60C7CD4B-14E7-492C-B6B4-8CDB1119ED5F}"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2164017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68ECE792-BAD9-41FC-81D3-5B907B934011}"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358541EC-CB6A-D140-AB3B-F86F1486D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88038872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61DDF741-D83C-4686-BB1C-0B82A84640AF}"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C0CA578F-2A1D-CC47-BE6E-6CEF462869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035007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4BDCF1D1-BC19-4833-ADE5-B5628E30FB0D}"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884A89D4-EFB2-F34A-B659-1B75FADA67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8074011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4" name="Tijdelijke aanduiding voor afbeelding 3"/>
          <p:cNvSpPr>
            <a:spLocks noGrp="1" noChangeAspect="1"/>
          </p:cNvSpPr>
          <p:nvPr>
            <p:ph type="pic" sz="quarter" idx="19"/>
          </p:nvPr>
        </p:nvSpPr>
        <p:spPr>
          <a:xfrm>
            <a:off x="3421851" y="3926077"/>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5" name="Tijdelijke aanduiding voor afbeelding 3"/>
          <p:cNvSpPr>
            <a:spLocks noGrp="1" noChangeAspect="1"/>
          </p:cNvSpPr>
          <p:nvPr>
            <p:ph type="pic" sz="quarter" idx="20"/>
          </p:nvPr>
        </p:nvSpPr>
        <p:spPr>
          <a:xfrm>
            <a:off x="3421851" y="4712093"/>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6" name="Tijdelijke aanduiding voor afbeelding 3"/>
          <p:cNvSpPr>
            <a:spLocks noGrp="1" noChangeAspect="1"/>
          </p:cNvSpPr>
          <p:nvPr>
            <p:ph type="pic" sz="quarter" idx="21"/>
          </p:nvPr>
        </p:nvSpPr>
        <p:spPr>
          <a:xfrm>
            <a:off x="3421851" y="548558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11088CD1-0D17-40B5-9A63-A39E98E4A667}" type="datetime1">
              <a:rPr lang="nl-NL" smtClean="0"/>
              <a:t>17-6-2022</a:t>
            </a:fld>
            <a:endParaRPr lang="nl-NL"/>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381E4872-2949-4D4D-B1CB-A6217E67F0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79210675"/>
      </p:ext>
    </p:extLst>
  </p:cSld>
  <p:clrMapOvr>
    <a:overrideClrMapping bg1="dk1" tx1="lt1" bg2="dk2" tx2="lt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8EC5B396-DA3F-764C-89A1-749E906D8A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451737A9-A633-5C4F-ADB4-AD8BB38B12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1" y="-13176"/>
            <a:ext cx="3660396" cy="1563391"/>
          </a:xfrm>
          <a:prstGeom prst="rect">
            <a:avLst/>
          </a:prstGeom>
        </p:spPr>
      </p:pic>
    </p:spTree>
    <p:extLst>
      <p:ext uri="{BB962C8B-B14F-4D97-AF65-F5344CB8AC3E}">
        <p14:creationId xmlns:p14="http://schemas.microsoft.com/office/powerpoint/2010/main" val="28876372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A8172738-5BA3-4EA0-A8AA-B3B3EE9694AD}"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00843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a:ln>
            <a:noFill/>
          </a:ln>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EE78AFDB-6707-45F1-BB9B-0E16E3E14EDF}"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504834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B16AF5C2-4EA2-494F-A482-D0CA99CA043D}"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20" name="Afbeelding 19">
            <a:extLst>
              <a:ext uri="{FF2B5EF4-FFF2-40B4-BE49-F238E27FC236}">
                <a16:creationId xmlns:a16="http://schemas.microsoft.com/office/drawing/2014/main" id="{1A6734E1-7900-CB49-9AEC-EBFDFB1BC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1AA4D617-CA40-7042-AF36-450D631EDD16}"/>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96AFFF14-1BBC-764A-86F9-6B55249DA8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6" cy="1563391"/>
          </a:xfrm>
          <a:prstGeom prst="rect">
            <a:avLst/>
          </a:prstGeom>
        </p:spPr>
      </p:pic>
    </p:spTree>
    <p:extLst>
      <p:ext uri="{BB962C8B-B14F-4D97-AF65-F5344CB8AC3E}">
        <p14:creationId xmlns:p14="http://schemas.microsoft.com/office/powerpoint/2010/main" val="16621797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E4FFC0B8-5D65-4D03-AAEA-9F6F2325E9B7}"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1B775CBB-7AA3-B145-95D9-0A41125A85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A894CF0F-9F35-014D-8D3B-989CF19C5571}"/>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12067405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62A3B0C5-80F9-4C6C-80F1-32BAA0D700B4}"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74FFB40B-5401-C140-B17F-C3EAB81B12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2E36178C-624A-804D-9EC4-7DE03C821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6" cy="1563391"/>
          </a:xfrm>
          <a:prstGeom prst="rect">
            <a:avLst/>
          </a:prstGeom>
        </p:spPr>
      </p:pic>
    </p:spTree>
    <p:extLst>
      <p:ext uri="{BB962C8B-B14F-4D97-AF65-F5344CB8AC3E}">
        <p14:creationId xmlns:p14="http://schemas.microsoft.com/office/powerpoint/2010/main" val="24506978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31F2B825-0A40-46DE-80F5-2BDA88CE0773}"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8690DFE0-6E0C-AD42-8457-1C085895E3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1B244A14-99B6-434B-806E-F79D2423D6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6" cy="1563391"/>
          </a:xfrm>
          <a:prstGeom prst="rect">
            <a:avLst/>
          </a:prstGeom>
        </p:spPr>
      </p:pic>
    </p:spTree>
    <p:extLst>
      <p:ext uri="{BB962C8B-B14F-4D97-AF65-F5344CB8AC3E}">
        <p14:creationId xmlns:p14="http://schemas.microsoft.com/office/powerpoint/2010/main" val="16225800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F95D55B1-0FE8-488B-ADF4-D63569E94263}"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D81B54F5-13FA-3C4E-974A-5D92042B0FD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789751747"/>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8BFDE2EE-F53C-433E-A2F1-AF012B91D028}"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86A61725-3423-2349-9518-C40DFD8E37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9239228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EC13BEFF-A469-4A77-A3FB-260825AC12A6}"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A92D9BCA-7D8F-4A49-B350-A3907C1459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5629142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5B812E5A-C596-484B-9F6D-B4DD47AFFF7E}"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96190641"/>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44859BBA-0772-47F9-8DEF-A0BEA6F0190F}"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4876403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23B7CA02-78A0-43D4-B9A1-C5C3BB237DEB}"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0245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B5BB9CFC-717D-431B-AF9B-4BD985C94A24}"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3952767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a:ln>
            <a:noFill/>
          </a:ln>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129F581A-0A15-44B3-BF30-35B38FECF3D8}"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C83E3E23-3752-4CCE-92D8-E5E398E73C9B}" type="slidenum">
              <a:rPr lang="nl-NL" smtClean="0"/>
              <a:t>‹nr.›</a:t>
            </a:fld>
            <a:endParaRPr lang="nl-NL"/>
          </a:p>
        </p:txBody>
      </p:sp>
      <p:pic>
        <p:nvPicPr>
          <p:cNvPr id="11" name="Afbeelding 10">
            <a:extLst>
              <a:ext uri="{FF2B5EF4-FFF2-40B4-BE49-F238E27FC236}">
                <a16:creationId xmlns:a16="http://schemas.microsoft.com/office/drawing/2014/main" id="{DB65CF4A-778A-DE4E-A665-F01E5A813C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5827880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2A20E1F2-EC74-4BE2-BFD4-5D9A93C1F08F}"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5297898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9BF1597A-22D5-4CA3-AD22-299365B8104F}"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527669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FEA4DB3A-9456-4265-900E-0A2271B0037D}"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8812507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E0E3415C-A5BC-44FC-B782-B74A87D8C3F8}"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1848502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8E2E3180-D0AA-4E93-854D-75FBD58C7FE9}"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1AA360A2-6A81-F745-B0BA-D17CF7C41F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79500035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2AE79BCF-4635-4C14-85C0-9CB5F9AD1B96}"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3C312E52-5F25-F145-941D-847F75FF4A5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51428737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7F501C22-FE42-41D9-80F1-692605F1EC6D}"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409570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0980E22C-EF05-433A-AD19-A35754040E29}"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A773512-55C7-2B46-9113-E2A18B1316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3823275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28AE10DA-B91F-43FA-B141-F22F8F93A2A6}"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90948754"/>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2103CBF1-31D3-49B6-8F68-3A80EA53B1F1}"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9A0BF630-8A40-CF48-A9A0-E1AFC8D235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08694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a:ln>
            <a:noFill/>
          </a:ln>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E0AB7845-5851-4035-9DD8-71025114E005}"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3815815332"/>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FA26998F-4939-4349-866E-492FBED9DE29}"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8187044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1CD9F646-0F51-44FE-8EAE-9AEE68F7CA87}"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08070325"/>
      </p:ext>
    </p:extLst>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93C5C51D-D17C-4601-BBCF-5AA91357502B}"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6773317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0B597AD0-F97C-4692-B703-F230DF2D550E}"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947661921"/>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E5684F99-8F38-42E7-AA1D-4A1FDE0E5808}"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3433644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p>
            <a:fld id="{12C44E67-E41C-471F-972B-8C764239F6D7}" type="datetime1">
              <a:rPr lang="nl-NL" smtClean="0"/>
              <a:t>17-6-2022</a:t>
            </a:fld>
            <a:endParaRPr lang="nl-NL"/>
          </a:p>
        </p:txBody>
      </p:sp>
      <p:sp>
        <p:nvSpPr>
          <p:cNvPr id="14" name="Tijdelijke aanduiding voor voettekst 13"/>
          <p:cNvSpPr>
            <a:spLocks noGrp="1"/>
          </p:cNvSpPr>
          <p:nvPr>
            <p:ph type="ftr" sz="quarter" idx="16"/>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768020847"/>
      </p:ext>
    </p:extLst>
  </p:cSld>
  <p:clrMapOvr>
    <a:overrideClrMapping bg1="dk1" tx1="lt1" bg2="dk2" tx2="lt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98145BC0-4A52-4BFD-8AC8-C64D08F47324}"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253590505"/>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405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1802708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171C4FFC-63FA-443D-8C8A-C0DAACA7E96E}"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58564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kst horizontaal A">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6057EE3F-2D86-4192-B899-5BB59F1BD18B}"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C83E3E23-3752-4CCE-92D8-E5E398E73C9B}" type="slidenum">
              <a:rPr lang="nl-NL" smtClean="0"/>
              <a:t>‹nr.›</a:t>
            </a:fld>
            <a:endParaRPr lang="nl-NL"/>
          </a:p>
        </p:txBody>
      </p:sp>
      <p:pic>
        <p:nvPicPr>
          <p:cNvPr id="12" name="Afbeelding 11">
            <a:extLst>
              <a:ext uri="{FF2B5EF4-FFF2-40B4-BE49-F238E27FC236}">
                <a16:creationId xmlns:a16="http://schemas.microsoft.com/office/drawing/2014/main" id="{CD66FF7B-BC4B-0A4E-A543-AAAA2FB640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0173417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63AC1FA3-48EE-45AC-846F-526DFF14DF21}"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8171146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90B4669F-2AE3-4B3B-AC80-B9B553B094E2}"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DAAE31AA-4F3D-DF42-AA61-0E507CB823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2813038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37F422CF-4DF1-4AC9-A800-31AAFFD06455}"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49B233A0-EA33-A34A-AA60-CC158917FCE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6254376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01F95FE7-AFBC-4FBA-B5EA-FFC681EB91C9}"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3D2E9093-0E60-BA4D-901C-9AACA7755EC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3459900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fld id="{9CF6DF97-4632-4144-8EC9-48C960E60CB6}"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1ADA08BF-661A-374E-B397-E088CEE567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222142124"/>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9E3D7069-4B4C-A54F-BDA0-7D71307D3F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6BDFADF0-C96A-464C-99DF-DD3F8394FE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2" y="-13176"/>
            <a:ext cx="3660394" cy="1563391"/>
          </a:xfrm>
          <a:prstGeom prst="rect">
            <a:avLst/>
          </a:prstGeom>
        </p:spPr>
      </p:pic>
    </p:spTree>
    <p:extLst>
      <p:ext uri="{BB962C8B-B14F-4D97-AF65-F5344CB8AC3E}">
        <p14:creationId xmlns:p14="http://schemas.microsoft.com/office/powerpoint/2010/main" val="8596038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BBC95D73-7C02-45AC-A064-00E7A29548BC}"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526310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1" name="Tijdelijke aanduiding voor datum 10"/>
          <p:cNvSpPr>
            <a:spLocks noGrp="1"/>
          </p:cNvSpPr>
          <p:nvPr>
            <p:ph type="dt" sz="half" idx="23"/>
          </p:nvPr>
        </p:nvSpPr>
        <p:spPr/>
        <p:txBody>
          <a:bodyPr/>
          <a:lstStyle/>
          <a:p>
            <a:fld id="{35245A18-CB46-45C1-B65D-4C6DCE8DE059}"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3" name="Tijdelijke aanduiding voor afbeelding 22">
            <a:extLst>
              <a:ext uri="{FF2B5EF4-FFF2-40B4-BE49-F238E27FC236}">
                <a16:creationId xmlns:a16="http://schemas.microsoft.com/office/drawing/2014/main" id="{35629C47-969E-4B47-AD76-F769B346E2C7}"/>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3" name="Afbeelding 12">
            <a:extLst>
              <a:ext uri="{FF2B5EF4-FFF2-40B4-BE49-F238E27FC236}">
                <a16:creationId xmlns:a16="http://schemas.microsoft.com/office/drawing/2014/main" id="{DB37F6DB-C60D-4F4D-AF92-FD05AC8B79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2" y="-13176"/>
            <a:ext cx="3660394" cy="1563391"/>
          </a:xfrm>
          <a:prstGeom prst="rect">
            <a:avLst/>
          </a:prstGeom>
        </p:spPr>
      </p:pic>
    </p:spTree>
    <p:extLst>
      <p:ext uri="{BB962C8B-B14F-4D97-AF65-F5344CB8AC3E}">
        <p14:creationId xmlns:p14="http://schemas.microsoft.com/office/powerpoint/2010/main" val="36209330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bg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a:solidFill>
            <a:schemeClr val="bg2"/>
          </a:solidFill>
        </p:spPr>
      </p:pic>
      <p:sp>
        <p:nvSpPr>
          <p:cNvPr id="13" name="Tijdelijke aanduiding voor afbeelding 12">
            <a:extLst>
              <a:ext uri="{FF2B5EF4-FFF2-40B4-BE49-F238E27FC236}">
                <a16:creationId xmlns:a16="http://schemas.microsoft.com/office/drawing/2014/main" id="{C135EBA1-8293-C148-8A1B-ED3FB7F703DB}"/>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4" name="Tijdelijke aanduiding voor datum 3"/>
          <p:cNvSpPr>
            <a:spLocks noGrp="1"/>
          </p:cNvSpPr>
          <p:nvPr>
            <p:ph type="dt" sz="half" idx="12"/>
          </p:nvPr>
        </p:nvSpPr>
        <p:spPr/>
        <p:txBody>
          <a:bodyPr/>
          <a:lstStyle>
            <a:lvl1pPr>
              <a:defRPr>
                <a:solidFill>
                  <a:schemeClr val="bg1">
                    <a:lumMod val="65000"/>
                    <a:lumOff val="35000"/>
                  </a:schemeClr>
                </a:solidFill>
              </a:defRPr>
            </a:lvl1pPr>
          </a:lstStyle>
          <a:p>
            <a:fld id="{52633D6E-0D76-4D85-9ECD-7309D950C4ED}" type="datetime1">
              <a:rPr lang="nl-NL" smtClean="0"/>
              <a:t>17-6-2022</a:t>
            </a:fld>
            <a:endParaRPr lang="nl-NL"/>
          </a:p>
        </p:txBody>
      </p:sp>
      <p:sp>
        <p:nvSpPr>
          <p:cNvPr id="5" name="Tijdelijke aanduiding voor voettekst 4"/>
          <p:cNvSpPr>
            <a:spLocks noGrp="1"/>
          </p:cNvSpPr>
          <p:nvPr>
            <p:ph type="ftr" sz="quarter" idx="13"/>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6" name="Tijdelijke aanduiding voor dianummer 5"/>
          <p:cNvSpPr>
            <a:spLocks noGrp="1"/>
          </p:cNvSpPr>
          <p:nvPr>
            <p:ph type="sldNum" sz="quarter" idx="1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6422842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8" name="Tijdelijke aanduiding voor datum 17"/>
          <p:cNvSpPr>
            <a:spLocks noGrp="1"/>
          </p:cNvSpPr>
          <p:nvPr>
            <p:ph type="dt" sz="half" idx="17"/>
          </p:nvPr>
        </p:nvSpPr>
        <p:spPr/>
        <p:txBody>
          <a:bodyPr/>
          <a:lstStyle/>
          <a:p>
            <a:fld id="{62759D46-ADF5-4578-A0F3-0F2CECDF06F0}"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p>
        </p:txBody>
      </p:sp>
      <p:pic>
        <p:nvPicPr>
          <p:cNvPr id="10" name="Afbeelding 9">
            <a:extLst>
              <a:ext uri="{FF2B5EF4-FFF2-40B4-BE49-F238E27FC236}">
                <a16:creationId xmlns:a16="http://schemas.microsoft.com/office/drawing/2014/main" id="{9A86B78C-ECEA-3F48-A8AA-7F7F92A435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2" y="-13176"/>
            <a:ext cx="3660394" cy="1563391"/>
          </a:xfrm>
          <a:prstGeom prst="rect">
            <a:avLst/>
          </a:prstGeom>
        </p:spPr>
      </p:pic>
    </p:spTree>
    <p:extLst>
      <p:ext uri="{BB962C8B-B14F-4D97-AF65-F5344CB8AC3E}">
        <p14:creationId xmlns:p14="http://schemas.microsoft.com/office/powerpoint/2010/main" val="1608709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kst horizontaal B">
    <p:spTree>
      <p:nvGrpSpPr>
        <p:cNvPr id="1" name=""/>
        <p:cNvGrpSpPr/>
        <p:nvPr/>
      </p:nvGrpSpPr>
      <p:grpSpPr>
        <a:xfrm>
          <a:off x="0" y="0"/>
          <a:ext cx="0" cy="0"/>
          <a:chOff x="0" y="0"/>
          <a:chExt cx="0" cy="0"/>
        </a:xfrm>
      </p:grpSpPr>
      <p:sp>
        <p:nvSpPr>
          <p:cNvPr id="6" name="Rechthoek 5"/>
          <p:cNvSpPr/>
          <p:nvPr/>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0EF97251-3B33-4548-B6B9-9DD29BDD06AF}"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34236568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tx1"/>
                </a:solidFill>
              </a:defRPr>
            </a:lvl1pPr>
          </a:lstStyle>
          <a:p>
            <a:r>
              <a:rPr lang="nl-NL"/>
              <a:t>Klik om stijl te bewerken</a:t>
            </a:r>
          </a:p>
        </p:txBody>
      </p:sp>
      <p:sp>
        <p:nvSpPr>
          <p:cNvPr id="15" name="Tijdelijke aanduiding voor datum 14"/>
          <p:cNvSpPr>
            <a:spLocks noGrp="1"/>
          </p:cNvSpPr>
          <p:nvPr>
            <p:ph type="dt" sz="half" idx="14"/>
          </p:nvPr>
        </p:nvSpPr>
        <p:spPr/>
        <p:txBody>
          <a:bodyPr/>
          <a:lstStyle/>
          <a:p>
            <a:fld id="{8CC27F49-0BEF-46D9-9F46-3E88EE7E4E78}"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FB2D7DB2-7D28-084D-8169-A191429CAB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2" y="-13176"/>
            <a:ext cx="3660394" cy="1563391"/>
          </a:xfrm>
          <a:prstGeom prst="rect">
            <a:avLst/>
          </a:prstGeom>
        </p:spPr>
      </p:pic>
    </p:spTree>
    <p:extLst>
      <p:ext uri="{BB962C8B-B14F-4D97-AF65-F5344CB8AC3E}">
        <p14:creationId xmlns:p14="http://schemas.microsoft.com/office/powerpoint/2010/main" val="14272590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86618A1B-026C-4F81-AE87-94685C54E287}"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pic>
        <p:nvPicPr>
          <p:cNvPr id="27" name="Afbeelding 26">
            <a:extLst>
              <a:ext uri="{FF2B5EF4-FFF2-40B4-BE49-F238E27FC236}">
                <a16:creationId xmlns:a16="http://schemas.microsoft.com/office/drawing/2014/main" id="{28E5E4BB-799C-544E-8D22-5A18C85488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279347125"/>
      </p:ext>
    </p:extLst>
  </p:cSld>
  <p:clrMapOvr>
    <a:masterClrMapping/>
  </p:clrMapOvr>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1B7563B8-9093-41E0-B501-D420B840F0E5}"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pic>
        <p:nvPicPr>
          <p:cNvPr id="15" name="Afbeelding 14">
            <a:extLst>
              <a:ext uri="{FF2B5EF4-FFF2-40B4-BE49-F238E27FC236}">
                <a16:creationId xmlns:a16="http://schemas.microsoft.com/office/drawing/2014/main" id="{53E02048-3131-A141-AAB5-C0A1028E0A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9715013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D45D611E-4D73-4BD3-AECE-7F287A4C0D49}"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205B8ABC-31F6-834B-B107-1D466EBC7A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1580620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120129A4-7E97-4024-A6C5-B802D3727C16}"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79565367"/>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788C376B-F7D2-48A6-B862-90FBE2F12F3F}"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37716664"/>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658A4B68-64BF-4000-9BF0-E67AD206758C}"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6523780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FCBF5B43-9BA5-438D-AC04-840155B6BA67}"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624613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E1A6FA84-D7F1-4473-B86C-84CF69A83C3A}"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480092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408E0A78-E00F-4DCA-89EB-A94004FAE0AB}"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5312299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a:ln>
            <a:noFill/>
          </a:ln>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9489D8FA-210A-4699-BD0A-916F8A7057BC}"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C83E3E23-3752-4CCE-92D8-E5E398E73C9B}" type="slidenum">
              <a:rPr lang="nl-NL" smtClean="0"/>
              <a:t>‹nr.›</a:t>
            </a:fld>
            <a:endParaRPr lang="nl-NL"/>
          </a:p>
        </p:txBody>
      </p:sp>
    </p:spTree>
    <p:extLst>
      <p:ext uri="{BB962C8B-B14F-4D97-AF65-F5344CB8AC3E}">
        <p14:creationId xmlns:p14="http://schemas.microsoft.com/office/powerpoint/2010/main" val="1984552005"/>
      </p:ext>
    </p:extLst>
  </p:cSld>
  <p:clrMapOvr>
    <a:overrideClrMapping bg1="dk1" tx1="lt1" bg2="dk2" tx2="lt2" accent1="accent1" accent2="accent2" accent3="accent3" accent4="accent4" accent5="accent5" accent6="accent6" hlink="hlink" folHlink="folHlink"/>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64980633-1405-4434-9E5F-668F507D97A1}"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293128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A5CD8EA6-0104-412E-8701-C23CBAF70637}"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0C63CDA6-6003-E144-BBE6-D9523D7403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52073589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C2C8A9D0-7353-4DAE-9F57-22D4718B2330}"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2DC185B0-E99C-E24F-832B-12C799F48B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4456896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chemeClr val="bg1"/>
          </a:solid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7A9E3FC8-324D-4B2B-8CB7-E23ECE21BF6A}"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13382442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0ACA0614-4046-4845-A960-584F227A3436}"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038088DE-7CF5-DD4B-B3E1-1A15C595C1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98896768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39FC0911-4C48-4412-8A17-998A74F96A36}"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027636644"/>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44FFF494-6E40-4026-B39C-9E24F6D7C29F}"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6B4AB5FC-A6AE-4D42-BB0C-D8BEAB5A42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6679605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BDBD07BF-ED3B-4A3C-8390-45869BDD9111}"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557757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0AF71E42-ECB8-43C6-A756-FD75B85E48BA}" type="datetime1">
              <a:rPr lang="nl-NL" smtClean="0"/>
              <a:t>17-6-2022</a:t>
            </a:fld>
            <a:endParaRPr lang="nl-NL"/>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170966624"/>
      </p:ext>
    </p:extLst>
  </p:cSld>
  <p:clrMapOvr>
    <a:overrideClrMapping bg1="dk1" tx1="lt1" bg2="dk2" tx2="lt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BA5DF282-1380-4986-974E-AF53B5FB7203}"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35614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a:ln>
            <a:noFill/>
          </a:ln>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FD84C4A3-0508-48B7-A58A-54DD018AC23F}"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1383313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FB46038D-2B48-433A-8AD6-FE04FF52AC79}"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470093762"/>
      </p:ext>
    </p:extLst>
  </p:cSld>
  <p:clrMapOvr>
    <a:overrideClrMapping bg1="dk1" tx1="lt1" bg2="dk2" tx2="lt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88FE5FCE-7295-46B0-A340-99D1ED27E978}"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417552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831A23E8-6B2F-4B82-9341-DAF64A7674FF}" type="datetime1">
              <a:rPr lang="nl-NL" smtClean="0"/>
              <a:t>17-6-2022</a:t>
            </a:fld>
            <a:endParaRPr lang="nl-NL"/>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66472558"/>
      </p:ext>
    </p:extLst>
  </p:cSld>
  <p:clrMapOvr>
    <a:overrideClrMapping bg1="dk1" tx1="lt1" bg2="dk2" tx2="lt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612000" tIns="45720" rIns="91440" bIns="45720" rtlCol="0" anchor="ctr" anchorCtr="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E8A6D02D-AAF6-4D56-B29A-1956CA2F1153}"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050219886"/>
      </p:ext>
    </p:extLst>
  </p:cSld>
  <p:clrMapOvr>
    <a:overrideClrMapping bg1="lt1" tx1="dk1" bg2="lt2" tx2="dk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54901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24290560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05A1D9E8-1020-4B51-AC6E-65010AFA5F65}"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77488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2EEE83F7-8DA8-4237-B48B-8A33FDE26B4C}"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6732220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076611E5-A358-4C7E-8A45-53D4713911C3}"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9AABA25-0520-DF4B-A7C9-BCCCF08EE2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11348113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pic>
        <p:nvPicPr>
          <p:cNvPr id="12" name="Afbeelding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7" name="Tijdelijke aanduiding voor datum 6"/>
          <p:cNvSpPr>
            <a:spLocks noGrp="1"/>
          </p:cNvSpPr>
          <p:nvPr>
            <p:ph type="dt" sz="half" idx="22"/>
          </p:nvPr>
        </p:nvSpPr>
        <p:spPr/>
        <p:txBody>
          <a:bodyPr/>
          <a:lstStyle/>
          <a:p>
            <a:fld id="{D56A532F-36AE-4A57-A99D-CD9A90E898B6}"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866406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a:ln>
            <a:noFill/>
          </a:ln>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D5DEFC3D-6C8C-4DD9-A8BA-E4B697B6A96A}"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C83E3E23-3752-4CCE-92D8-E5E398E73C9B}" type="slidenum">
              <a:rPr lang="nl-NL" smtClean="0"/>
              <a:t>‹nr.›</a:t>
            </a:fld>
            <a:endParaRPr lang="nl-NL"/>
          </a:p>
        </p:txBody>
      </p:sp>
    </p:spTree>
    <p:extLst>
      <p:ext uri="{BB962C8B-B14F-4D97-AF65-F5344CB8AC3E}">
        <p14:creationId xmlns:p14="http://schemas.microsoft.com/office/powerpoint/2010/main" val="2233364137"/>
      </p:ext>
    </p:extLst>
  </p:cSld>
  <p:clrMapOvr>
    <a:overrideClrMapping bg1="dk1" tx1="lt1" bg2="dk2" tx2="lt2" accent1="accent1" accent2="accent2" accent3="accent3" accent4="accent4" accent5="accent5" accent6="accent6" hlink="hlink" folHlink="folHlink"/>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pic>
        <p:nvPicPr>
          <p:cNvPr id="12" name="Afbeelding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7" name="Tijdelijke aanduiding voor datum 6"/>
          <p:cNvSpPr>
            <a:spLocks noGrp="1"/>
          </p:cNvSpPr>
          <p:nvPr>
            <p:ph type="dt" sz="half" idx="22"/>
          </p:nvPr>
        </p:nvSpPr>
        <p:spPr/>
        <p:txBody>
          <a:bodyPr/>
          <a:lstStyle/>
          <a:p>
            <a:fld id="{BEF80DC1-5E8F-43D6-9373-DC3CAC9D5DA7}"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4709758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4" name="Tijdelijke aanduiding voor afbeelding 3"/>
          <p:cNvSpPr>
            <a:spLocks noGrp="1" noChangeAspect="1"/>
          </p:cNvSpPr>
          <p:nvPr>
            <p:ph type="pic" sz="quarter" idx="19"/>
          </p:nvPr>
        </p:nvSpPr>
        <p:spPr>
          <a:xfrm>
            <a:off x="3421851" y="3926077"/>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5" name="Tijdelijke aanduiding voor afbeelding 3"/>
          <p:cNvSpPr>
            <a:spLocks noGrp="1" noChangeAspect="1"/>
          </p:cNvSpPr>
          <p:nvPr>
            <p:ph type="pic" sz="quarter" idx="20"/>
          </p:nvPr>
        </p:nvSpPr>
        <p:spPr>
          <a:xfrm>
            <a:off x="3421851" y="4712093"/>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6" name="Tijdelijke aanduiding voor afbeelding 3"/>
          <p:cNvSpPr>
            <a:spLocks noGrp="1" noChangeAspect="1"/>
          </p:cNvSpPr>
          <p:nvPr>
            <p:ph type="pic" sz="quarter" idx="21"/>
          </p:nvPr>
        </p:nvSpPr>
        <p:spPr>
          <a:xfrm>
            <a:off x="3421851" y="548558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EFD50DC0-6784-4110-8BD8-B38E6C0BE930}" type="datetime1">
              <a:rPr lang="nl-NL" smtClean="0"/>
              <a:t>17-6-2022</a:t>
            </a:fld>
            <a:endParaRPr lang="nl-NL"/>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DABBA4A9-5643-B947-B789-03FA7B6209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185364652"/>
      </p:ext>
    </p:extLst>
  </p:cSld>
  <p:clrMapOvr>
    <a:overrideClrMapping bg1="dk1" tx1="lt1" bg2="dk2" tx2="lt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94E80764-856C-B24C-8A17-96C29DCCC6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1940EFF3-CB66-3348-8ACB-E325E94A1D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2" y="-13176"/>
            <a:ext cx="3660394" cy="1563390"/>
          </a:xfrm>
          <a:prstGeom prst="rect">
            <a:avLst/>
          </a:prstGeom>
        </p:spPr>
      </p:pic>
    </p:spTree>
    <p:extLst>
      <p:ext uri="{BB962C8B-B14F-4D97-AF65-F5344CB8AC3E}">
        <p14:creationId xmlns:p14="http://schemas.microsoft.com/office/powerpoint/2010/main" val="39058331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F1DD3DDF-DD1B-4EA9-A90C-6A672CD0DB27}"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1908209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22A459F8-F131-4D04-B0BD-F5A18B42C10C}"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20" name="Afbeelding 19">
            <a:extLst>
              <a:ext uri="{FF2B5EF4-FFF2-40B4-BE49-F238E27FC236}">
                <a16:creationId xmlns:a16="http://schemas.microsoft.com/office/drawing/2014/main" id="{9CF7B166-3BDB-DD4D-9E66-B9979D5086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DF08679B-83E4-D746-88E7-3F53E547A534}"/>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FFB586F2-C739-9D4B-9FB0-7B91E89468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2" y="-13176"/>
            <a:ext cx="3660394" cy="1563390"/>
          </a:xfrm>
          <a:prstGeom prst="rect">
            <a:avLst/>
          </a:prstGeom>
        </p:spPr>
      </p:pic>
    </p:spTree>
    <p:extLst>
      <p:ext uri="{BB962C8B-B14F-4D97-AF65-F5344CB8AC3E}">
        <p14:creationId xmlns:p14="http://schemas.microsoft.com/office/powerpoint/2010/main" val="271942836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C80D3876-31FD-4687-9579-C29B66296A09}"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0C501AF-83A8-8F47-AC3C-EAC365FC52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55A507AF-B45B-684D-95AE-466A5BBBCE14}"/>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40338636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19566042-5D30-4279-9B84-35CFE63FBBE8}"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2" name="Afbeelding 11">
            <a:extLst>
              <a:ext uri="{FF2B5EF4-FFF2-40B4-BE49-F238E27FC236}">
                <a16:creationId xmlns:a16="http://schemas.microsoft.com/office/drawing/2014/main" id="{CB57CD67-3869-1842-9B74-3FCEB9C29A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CBFC48D2-7733-E245-8151-7B78C5E4B2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2" y="-13176"/>
            <a:ext cx="3660394" cy="1563390"/>
          </a:xfrm>
          <a:prstGeom prst="rect">
            <a:avLst/>
          </a:prstGeom>
        </p:spPr>
      </p:pic>
    </p:spTree>
    <p:extLst>
      <p:ext uri="{BB962C8B-B14F-4D97-AF65-F5344CB8AC3E}">
        <p14:creationId xmlns:p14="http://schemas.microsoft.com/office/powerpoint/2010/main" val="10014149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372B75C4-3036-4C66-97BC-2C79761A8764}"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AE0CEB2B-043B-564A-8D16-9DB7108C1C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77D37B79-9C3A-3C45-B106-570F64E3A3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2" y="-13176"/>
            <a:ext cx="3660394" cy="1563390"/>
          </a:xfrm>
          <a:prstGeom prst="rect">
            <a:avLst/>
          </a:prstGeom>
        </p:spPr>
      </p:pic>
    </p:spTree>
    <p:extLst>
      <p:ext uri="{BB962C8B-B14F-4D97-AF65-F5344CB8AC3E}">
        <p14:creationId xmlns:p14="http://schemas.microsoft.com/office/powerpoint/2010/main" val="23979835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EE2C9C68-DD3E-4FD0-965F-BCFA3BF8F73D}"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5C1E4406-74FA-C541-9C68-BDAFC385A7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468907536"/>
      </p:ext>
    </p:extLst>
  </p:cSld>
  <p:clrMapOvr>
    <a:masterClrMapping/>
  </p:clrMapOvr>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1F026D87-A87D-46B2-8716-CE6F7A23273E}"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2A3A04D0-90F8-D146-8E89-D9429A3538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43457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a:ln>
            <a:noFill/>
          </a:ln>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F3217A78-4A8F-4BA0-80E6-987C4C28D85D}"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40386582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07F5D571-75D1-4DAB-890B-CCF938C3ABB0}"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1696FA51-D288-AA48-AB9E-CCDA008D30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77124554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6BCF2085-4CA5-4BC2-8B7A-41CE1DA59B4C}"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550592122"/>
      </p:ext>
    </p:extLst>
  </p:cSld>
  <p:clrMapOvr>
    <a:masterClrMapping/>
  </p:clrMapOvr>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66CF76C3-98EB-43B4-83D2-A7A402211786}"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09828659"/>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BF5E676D-8FD0-4ED7-A3D6-7A53C7686713}"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859216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0A5193A9-6323-41C1-A98E-0C61F4AF61F1}"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70787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4CC41037-4611-4B55-A59A-93B5F3D2D180}"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9044977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6FDD4ED0-FF6A-4677-8DA0-FDD3594F39CA}"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9911631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B349E46B-55EB-43E0-8009-F0CC82ADCBB9}"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1665988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F8632728-FDA2-437E-9E3A-7D12E9BA09D5}"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D267D7E3-A1FF-6E4A-A7EC-E24F60DE21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88117903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40A032BE-3657-4F49-B368-A25C189AC835}"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0302FBE6-B8D0-D848-8EC3-24425BAD14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5196547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a:ln>
            <a:noFill/>
          </a:ln>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p>
            <a:fld id="{CCD6BCFE-11BF-4965-AE52-FDE39340BE28}" type="datetime1">
              <a:rPr lang="nl-NL" smtClean="0"/>
              <a:t>17-6-2022</a:t>
            </a:fld>
            <a:endParaRPr lang="nl-NL"/>
          </a:p>
        </p:txBody>
      </p:sp>
      <p:sp>
        <p:nvSpPr>
          <p:cNvPr id="14" name="Tijdelijke aanduiding voor voettekst 13"/>
          <p:cNvSpPr>
            <a:spLocks noGrp="1"/>
          </p:cNvSpPr>
          <p:nvPr>
            <p:ph type="ftr" sz="quarter" idx="16"/>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3398118892"/>
      </p:ext>
    </p:extLst>
  </p:cSld>
  <p:clrMapOvr>
    <a:overrideClrMapping bg1="dk1" tx1="lt1" bg2="dk2" tx2="lt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B7927B19-2E58-4F15-9348-544566E5086E}"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6988183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7122B71C-17FD-4EEB-B56E-0DBC4B32E035}"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CDFA35A7-F944-564E-9436-F75025757B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90454542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92E4E6D7-AE1B-4827-A0AC-965AB02AC822}"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679377620"/>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5A50B2C8-472B-4DBA-82F6-84FD1F5BE288}"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0A678F6F-A7BF-E344-8961-E35D98A9BA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5631258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6DE7FA17-A966-4207-913A-464B15E7C177}"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722405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71E7F3BA-0099-4E76-9BC4-15C34AAB3F65}"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600658955"/>
      </p:ext>
    </p:extLst>
  </p:cSld>
  <p:clrMapOvr>
    <a:overrideClrMapping bg1="dk1" tx1="lt1" bg2="dk2" tx2="lt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85C97333-DA76-4F16-9539-B0575D24BDFD}"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3972405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271C2513-0E26-4746-B57B-7331A897E2FB}"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775624469"/>
      </p:ext>
    </p:extLst>
  </p:cSld>
  <p:clrMapOvr>
    <a:overrideClrMapping bg1="dk1" tx1="lt1" bg2="dk2" tx2="lt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9B8D9D3A-7A5A-4693-9D92-817F21E73332}"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2778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dirty="0"/>
            </a:lvl1pPr>
          </a:lstStyle>
          <a:p>
            <a:pPr lvl="0"/>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p>
            <a:fld id="{2D075F9E-3BF6-4AAB-8679-EA9277B337B7}" type="datetime1">
              <a:rPr lang="nl-NL" smtClean="0"/>
              <a:t>17-6-2022</a:t>
            </a:fld>
            <a:endParaRPr lang="nl-NL"/>
          </a:p>
        </p:txBody>
      </p:sp>
      <p:sp>
        <p:nvSpPr>
          <p:cNvPr id="14" name="Tijdelijke aanduiding voor voettekst 13"/>
          <p:cNvSpPr>
            <a:spLocks noGrp="1"/>
          </p:cNvSpPr>
          <p:nvPr>
            <p:ph type="ftr" sz="quarter" idx="16"/>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0568327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a:ln>
            <a:noFill/>
          </a:ln>
        </p:spPr>
        <p:txBody>
          <a:bodyPr vert="horz" wrap="square" lIns="612000" tIns="45720" rIns="91440" bIns="45720" rtlCol="0" anchor="ctr" anchorCtr="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27F2CAE1-28C2-4F2D-9C53-60D545EC0EEE}"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2740283074"/>
      </p:ext>
    </p:extLst>
  </p:cSld>
  <p:clrMapOvr>
    <a:overrideClrMapping bg1="lt1" tx1="dk1" bg2="lt2" tx2="dk2" accent1="accent1" accent2="accent2" accent3="accent3" accent4="accent4" accent5="accent5" accent6="accent6" hlink="hlink" folHlink="folHlink"/>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A8F680AB-F3B3-432C-8027-F62134C6AE0A}"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279934791"/>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524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0545205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7C34CBC4-3F45-4A38-96E4-39F0C8E0011C}"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6933420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EC7F88EC-4EEB-481F-8C8B-83FE5D47AE68}"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564510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144C956A-010F-4016-90A9-0933A9FDC833}"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4BD0E7EF-0276-1F47-BD29-7436C091D0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05042287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31FA7A68-7012-4848-981D-1DE3973EF819}"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3632AC58-E4C4-F844-92DA-F6A9570079F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5866976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255B90F6-5DAF-4477-9267-56240F50A268}"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5A5C304B-DDD6-3246-9DB4-CDB2822673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9336367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fld id="{2E2F99DE-74C9-476E-BEEE-964F34A50FD3}"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5419C014-7333-3B46-9AED-B8796473BF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857890655"/>
      </p:ext>
    </p:extLst>
  </p:cSld>
  <p:clrMapOvr>
    <a:overrideClrMapping bg1="dk1" tx1="lt1" bg2="dk2" tx2="lt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ysClr val="windowText" lastClr="000000"/>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ysClr val="windowText" lastClr="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7" name="Afbeelding 6">
            <a:extLst>
              <a:ext uri="{FF2B5EF4-FFF2-40B4-BE49-F238E27FC236}">
                <a16:creationId xmlns:a16="http://schemas.microsoft.com/office/drawing/2014/main" id="{FCC470DB-0476-694C-8B7A-2721EE7905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8997372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dia afbeelding verticaal">
    <p:spTree>
      <p:nvGrpSpPr>
        <p:cNvPr id="1" name=""/>
        <p:cNvGrpSpPr/>
        <p:nvPr/>
      </p:nvGrpSpPr>
      <p:grpSpPr>
        <a:xfrm>
          <a:off x="0" y="0"/>
          <a:ext cx="0" cy="0"/>
          <a:chOff x="0" y="0"/>
          <a:chExt cx="0" cy="0"/>
        </a:xfrm>
      </p:grpSpPr>
      <p:sp>
        <p:nvSpPr>
          <p:cNvPr id="16" name="Rechthoek 15"/>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3ACED51A-1575-457A-831B-0465CA8C2A6D}"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C83E3E23-3752-4CCE-92D8-E5E398E73C9B}" type="slidenum">
              <a:rPr lang="nl-NL" smtClean="0"/>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5BFF348C-E1C6-1441-9DE3-8BA6FD8216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372FB4C5-49A3-C441-885C-A0353566A38D}"/>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2451BA9B-E425-8240-852A-70A0CFDAA0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8"/>
          </a:xfrm>
          <a:prstGeom prst="rect">
            <a:avLst/>
          </a:prstGeom>
        </p:spPr>
      </p:pic>
    </p:spTree>
    <p:extLst>
      <p:ext uri="{BB962C8B-B14F-4D97-AF65-F5344CB8AC3E}">
        <p14:creationId xmlns:p14="http://schemas.microsoft.com/office/powerpoint/2010/main" val="1297471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0917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4E8183B1-30BF-4644-85DD-462F91DBD93B}"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208345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ysClr val="windowText" lastClr="000000"/>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83C6EEDF-5718-4DAF-A5DF-376F78BE24EE}"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ysClr val="windowText" lastClr="000000"/>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ysClr val="windowText" lastClr="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20" name="Afbeelding 19">
            <a:extLst>
              <a:ext uri="{FF2B5EF4-FFF2-40B4-BE49-F238E27FC236}">
                <a16:creationId xmlns:a16="http://schemas.microsoft.com/office/drawing/2014/main" id="{91C9F1C5-E6CB-674B-B923-FC93CC7A82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202650115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ysClr val="windowText" lastClr="000000"/>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ysClr val="windowText" lastClr="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381FBEEE-353B-46B8-9B2F-B4E8C6006FC2}"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buClr>
                <a:schemeClr val="bg1"/>
              </a:buClr>
              <a:defRPr lang="nl-NL" dirty="0">
                <a:solidFill>
                  <a:sysClr val="windowText" lastClr="000000"/>
                </a:solidFill>
              </a:defRPr>
            </a:lvl1pPr>
          </a:lstStyle>
          <a:p>
            <a:pPr lvl="0"/>
            <a:r>
              <a:rPr lang="nl-NL"/>
              <a:t>Klik op het pictogram als u een afbeelding wilt toevoegen</a:t>
            </a:r>
          </a:p>
        </p:txBody>
      </p:sp>
    </p:spTree>
    <p:extLst>
      <p:ext uri="{BB962C8B-B14F-4D97-AF65-F5344CB8AC3E}">
        <p14:creationId xmlns:p14="http://schemas.microsoft.com/office/powerpoint/2010/main" val="32530787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15BF6540-F781-4D7D-A49F-9D363907CE0A}"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5" name="Afbeelding 14">
            <a:extLst>
              <a:ext uri="{FF2B5EF4-FFF2-40B4-BE49-F238E27FC236}">
                <a16:creationId xmlns:a16="http://schemas.microsoft.com/office/drawing/2014/main" id="{A18B73BD-0266-274A-BD71-AF05F432E4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39398241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tx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460FEF0A-F25D-4457-99DF-32C10B261F5F}"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3" name="Afbeelding 12">
            <a:extLst>
              <a:ext uri="{FF2B5EF4-FFF2-40B4-BE49-F238E27FC236}">
                <a16:creationId xmlns:a16="http://schemas.microsoft.com/office/drawing/2014/main" id="{C3DDB892-18B4-AE46-8394-66B2E248D9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251825368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62650EC0-5477-419D-9C83-B2899F8CE837}"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224481911"/>
      </p:ext>
    </p:extLst>
  </p:cSld>
  <p:clrMapOvr>
    <a:masterClrMapping/>
  </p:clrMapOvr>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fld id="{89A27A28-41C0-4FEF-A8FF-BF751492534F}"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0141220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91344A70-EAE4-4FFA-B3B4-F697450AAC73}"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24613702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FDEFF5DD-2426-4589-A33E-24D7141CC29E}"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63636491"/>
      </p:ext>
    </p:extLst>
  </p:cSld>
  <p:clrMapOvr>
    <a:masterClrMapping/>
  </p:clrMapOvr>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D5E364FF-39A5-4B4F-9DC6-A8467AFD9B74}"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18822688"/>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306921390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59914B2E-6574-47DC-A24C-D2D9819403E1}"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3331112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56A337B1-1A0F-4DD1-B212-5997359D062A}"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6352472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8976F8FB-215E-4ED0-935A-8CFECAFDD349}"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2746420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5473C99F-7B6E-4912-9138-6FECC21947E5}"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41064581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B82E9916-4450-439D-B077-C0FF1983CC94}"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3598806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CEBECC8F-1DE8-4EE7-9BA7-EEC117317C3B}"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55942771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9516C5D6-213D-47E9-BCFC-232B44E53E5B}"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92871563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fld id="{DC19D04B-C2EA-4F09-BDD1-F311B6FF43E2}"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61690659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C784ACD0-1BC7-497A-80BB-D1E623026B86}"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8902886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4AF3E385-B899-439A-B467-BA03EE561F75}"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3838806559"/>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92E52841-8440-4AC7-88A4-E89A6E976D24}"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80124883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49350C88-828F-4FEE-B8B3-423BD8B0F4DD}"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63229741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D0C39D54-56C5-4F79-A777-323D4DD168B5}"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63664255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9AF3AF10-DFB9-4325-ABC8-BC1878D79C00}"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539289375"/>
      </p:ext>
    </p:extLst>
  </p:cSld>
  <p:clrMapOvr>
    <a:overrideClrMapping bg1="dk1" tx1="lt1" bg2="dk2" tx2="lt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53642F1E-5B4B-400A-81B8-8C3A61DC4DE7}"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870352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1"/>
              </a:buCl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C0462230-05F3-4441-803B-64770A6F6149}"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915085145"/>
      </p:ext>
    </p:extLst>
  </p:cSld>
  <p:clrMapOvr>
    <a:overrideClrMapping bg1="dk1" tx1="lt1" bg2="dk2" tx2="lt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86CB934D-1FA9-463B-B226-C427341FEDAA}"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4572507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p>
            <a:fld id="{6C6C527B-C2FB-4E83-9E6B-B332E57B728C}" type="datetime1">
              <a:rPr lang="nl-NL" smtClean="0"/>
              <a:t>17-6-2022</a:t>
            </a:fld>
            <a:endParaRPr lang="nl-NL"/>
          </a:p>
        </p:txBody>
      </p:sp>
      <p:sp>
        <p:nvSpPr>
          <p:cNvPr id="14" name="Tijdelijke aanduiding voor voettekst 13"/>
          <p:cNvSpPr>
            <a:spLocks noGrp="1"/>
          </p:cNvSpPr>
          <p:nvPr>
            <p:ph type="ftr" sz="quarter" idx="16"/>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771690421"/>
      </p:ext>
    </p:extLst>
  </p:cSld>
  <p:clrMapOvr>
    <a:overrideClrMapping bg1="dk1" tx1="lt1" bg2="dk2" tx2="lt2" accent1="accent1" accent2="accent2" accent3="accent3" accent4="accent4" accent5="accent5" accent6="accent6" hlink="hlink" folHlink="folHlink"/>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EBF64566-F6FE-46CB-98FD-19AC0EA43BBC}"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23754489"/>
      </p:ext>
    </p:extLst>
  </p:cSld>
  <p:clrMapOvr>
    <a:overrideClrMapping bg1="lt1" tx1="dk1" bg2="lt2" tx2="dk2" accent1="accent1" accent2="accent2" accent3="accent3" accent4="accent4" accent5="accent5" accent6="accent6" hlink="hlink" folHlink="folHlink"/>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61475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452581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E250B8CC-50AB-424E-ACD1-30420CC59455}"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8390298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6404444F-4467-43A1-A71C-B68482941DDA}"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8894482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84F666AC-AD72-41FB-A801-317A12460925}"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65925755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FCA2CB2E-9194-42DC-BFAA-1E5892345F79}"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19914864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3716B326-3837-483A-AA9A-C9C640126FD0}"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2378598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445E48C9-0074-4B85-811F-7ECC025D5A79}"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1011238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fld id="{8AE3C598-B8FC-4D0A-B016-1E8D2E6C60AC}"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634944429"/>
      </p:ext>
    </p:extLst>
  </p:cSld>
  <p:clrMapOvr>
    <a:overrideClrMapping bg1="dk1" tx1="lt1" bg2="dk2" tx2="lt2" accent1="accent1" accent2="accent2" accent3="accent3" accent4="accent4" accent5="accent5" accent6="accent6" hlink="hlink" folHlink="folHlink"/>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0D835392-A761-214F-99EE-556C415BF5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EDF60A8B-A0C1-2B4B-8483-6DF3E5614F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3" y="-13176"/>
            <a:ext cx="3660392" cy="1563390"/>
          </a:xfrm>
          <a:prstGeom prst="rect">
            <a:avLst/>
          </a:prstGeom>
        </p:spPr>
      </p:pic>
    </p:spTree>
    <p:extLst>
      <p:ext uri="{BB962C8B-B14F-4D97-AF65-F5344CB8AC3E}">
        <p14:creationId xmlns:p14="http://schemas.microsoft.com/office/powerpoint/2010/main" val="28002935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1A655D1D-867E-45DB-BEBF-4B7513529749}"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11811028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6D4553AA-67CC-4F66-BC3B-0FA99D448FE4}"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20" name="Afbeelding 19">
            <a:extLst>
              <a:ext uri="{FF2B5EF4-FFF2-40B4-BE49-F238E27FC236}">
                <a16:creationId xmlns:a16="http://schemas.microsoft.com/office/drawing/2014/main" id="{EDC8E8D9-E056-4649-A9B3-BE302117BF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80F3BA90-F16A-664E-B5B7-D10815392DCC}"/>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4A154FB3-6986-6A41-B61D-24A3F87173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90"/>
          </a:xfrm>
          <a:prstGeom prst="rect">
            <a:avLst/>
          </a:prstGeom>
        </p:spPr>
      </p:pic>
    </p:spTree>
    <p:extLst>
      <p:ext uri="{BB962C8B-B14F-4D97-AF65-F5344CB8AC3E}">
        <p14:creationId xmlns:p14="http://schemas.microsoft.com/office/powerpoint/2010/main" val="5320371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bg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4" name="Tijdelijke aanduiding voor datum 3"/>
          <p:cNvSpPr>
            <a:spLocks noGrp="1"/>
          </p:cNvSpPr>
          <p:nvPr>
            <p:ph type="dt" sz="half" idx="12"/>
          </p:nvPr>
        </p:nvSpPr>
        <p:spPr/>
        <p:txBody>
          <a:bodyPr/>
          <a:lstStyle>
            <a:lvl1pPr>
              <a:defRPr>
                <a:solidFill>
                  <a:schemeClr val="bg1">
                    <a:lumMod val="65000"/>
                    <a:lumOff val="35000"/>
                  </a:schemeClr>
                </a:solidFill>
              </a:defRPr>
            </a:lvl1pPr>
          </a:lstStyle>
          <a:p>
            <a:fld id="{634DC865-03A8-490E-8536-B6B532F4F6CF}" type="datetime1">
              <a:rPr lang="nl-NL" smtClean="0"/>
              <a:t>17-6-2022</a:t>
            </a:fld>
            <a:endParaRPr lang="nl-NL"/>
          </a:p>
        </p:txBody>
      </p:sp>
      <p:sp>
        <p:nvSpPr>
          <p:cNvPr id="5" name="Tijdelijke aanduiding voor voettekst 4"/>
          <p:cNvSpPr>
            <a:spLocks noGrp="1"/>
          </p:cNvSpPr>
          <p:nvPr>
            <p:ph type="ftr" sz="quarter" idx="13"/>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6" name="Tijdelijke aanduiding voor dianummer 5"/>
          <p:cNvSpPr>
            <a:spLocks noGrp="1"/>
          </p:cNvSpPr>
          <p:nvPr>
            <p:ph type="sldNum" sz="quarter" idx="1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3532197C-DE83-454F-89D4-0F49963CE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1" name="Tijdelijke aanduiding voor afbeelding 12">
            <a:extLst>
              <a:ext uri="{FF2B5EF4-FFF2-40B4-BE49-F238E27FC236}">
                <a16:creationId xmlns:a16="http://schemas.microsoft.com/office/drawing/2014/main" id="{111098EA-700A-7C47-B485-AA4C505D97C7}"/>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2581773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abel/grafiek verticaal">
    <p:spTree>
      <p:nvGrpSpPr>
        <p:cNvPr id="1" name=""/>
        <p:cNvGrpSpPr/>
        <p:nvPr/>
      </p:nvGrpSpPr>
      <p:grpSpPr>
        <a:xfrm>
          <a:off x="0" y="0"/>
          <a:ext cx="0" cy="0"/>
          <a:chOff x="0" y="0"/>
          <a:chExt cx="0" cy="0"/>
        </a:xfrm>
      </p:grpSpPr>
      <p:sp>
        <p:nvSpPr>
          <p:cNvPr id="7" name="Rechthoek 6"/>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97CD4469-61A9-4332-B69C-34462DBD73F2}"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C83E3E23-3752-4CCE-92D8-E5E398E73C9B}" type="slidenum">
              <a:rPr lang="nl-NL" smtClean="0"/>
              <a:t>‹nr.›</a:t>
            </a:fld>
            <a:endParaRPr lang="nl-NL"/>
          </a:p>
        </p:txBody>
      </p:sp>
      <p:pic>
        <p:nvPicPr>
          <p:cNvPr id="11" name="Afbeelding 10">
            <a:extLst>
              <a:ext uri="{FF2B5EF4-FFF2-40B4-BE49-F238E27FC236}">
                <a16:creationId xmlns:a16="http://schemas.microsoft.com/office/drawing/2014/main" id="{6B79CFB6-0714-0745-AD75-A638125C33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69542482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3C595CED-A8CA-4721-B504-C473F455C6C8}"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p>
        </p:txBody>
      </p:sp>
      <p:pic>
        <p:nvPicPr>
          <p:cNvPr id="11" name="Afbeelding 10">
            <a:extLst>
              <a:ext uri="{FF2B5EF4-FFF2-40B4-BE49-F238E27FC236}">
                <a16:creationId xmlns:a16="http://schemas.microsoft.com/office/drawing/2014/main" id="{9EAF6940-C706-3B44-990B-2DB25A90F7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6D4ACFB1-B170-BC40-A07C-0A6DA5BD00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90"/>
          </a:xfrm>
          <a:prstGeom prst="rect">
            <a:avLst/>
          </a:prstGeom>
        </p:spPr>
      </p:pic>
    </p:spTree>
    <p:extLst>
      <p:ext uri="{BB962C8B-B14F-4D97-AF65-F5344CB8AC3E}">
        <p14:creationId xmlns:p14="http://schemas.microsoft.com/office/powerpoint/2010/main" val="36797016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tx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A32204D2-78FF-4F84-BFED-752595F8AA8C}"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5BEA51E0-C276-7444-828F-CE4067DE3E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EA896A78-611E-F744-9131-095C1C45E7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90"/>
          </a:xfrm>
          <a:prstGeom prst="rect">
            <a:avLst/>
          </a:prstGeom>
        </p:spPr>
      </p:pic>
    </p:spTree>
    <p:extLst>
      <p:ext uri="{BB962C8B-B14F-4D97-AF65-F5344CB8AC3E}">
        <p14:creationId xmlns:p14="http://schemas.microsoft.com/office/powerpoint/2010/main" val="329460506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07AB2CAA-0CBE-45D8-BA7A-346E73DF1D5B}"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pic>
        <p:nvPicPr>
          <p:cNvPr id="21" name="Afbeelding 20">
            <a:extLst>
              <a:ext uri="{FF2B5EF4-FFF2-40B4-BE49-F238E27FC236}">
                <a16:creationId xmlns:a16="http://schemas.microsoft.com/office/drawing/2014/main" id="{4187EEEF-7429-FB49-B542-1624E08640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28685712"/>
      </p:ext>
    </p:extLst>
  </p:cSld>
  <p:clrMapOvr>
    <a:masterClrMapping/>
  </p:clrMapOvr>
  <p:extLst>
    <p:ext uri="{DCECCB84-F9BA-43D5-87BE-67443E8EF086}">
      <p15:sldGuideLst xmlns:p15="http://schemas.microsoft.com/office/powerpoint/2012/main"/>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FD6091DF-F80B-47DA-BB4A-F66F9513C9BC}"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0A19CB5F-4869-E04F-AB4E-4EAA863426F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08428060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4158D2CE-8A93-42D4-BEDE-96458EFE171E}"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D6568C4E-8CFE-004D-A62A-096E46A1E1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79199656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516BD359-516A-4DA1-8A16-425B7FBBE6FC}"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27994026"/>
      </p:ext>
    </p:extLst>
  </p:cSld>
  <p:clrMapOvr>
    <a:masterClrMapping/>
  </p:clrMapOvr>
  <p:extLst>
    <p:ext uri="{DCECCB84-F9BA-43D5-87BE-67443E8EF086}">
      <p15:sldGuideLst xmlns:p15="http://schemas.microsoft.com/office/powerpoint/2012/main"/>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CA317EA8-A3AE-40BF-9421-960F4EB486DE}"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10926923"/>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F8A3D5EF-158C-4D51-BD2A-274077D23146}"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7413839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02AB2491-ED85-4A1F-A4B0-9ECD85E17A85}"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40471047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FA06E40A-7CF3-48F7-8C4A-9EB6E876C65A}"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30835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ontact A">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21614A2D-3430-4C39-A9B5-1C119A2F7E57}"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C83E3E23-3752-4CCE-92D8-E5E398E73C9B}" type="slidenum">
              <a:rPr lang="nl-NL" smtClean="0"/>
              <a:t>‹nr.›</a:t>
            </a:fld>
            <a:endParaRPr lang="nl-NL"/>
          </a:p>
        </p:txBody>
      </p:sp>
      <p:pic>
        <p:nvPicPr>
          <p:cNvPr id="14" name="Afbeelding 13">
            <a:extLst>
              <a:ext uri="{FF2B5EF4-FFF2-40B4-BE49-F238E27FC236}">
                <a16:creationId xmlns:a16="http://schemas.microsoft.com/office/drawing/2014/main" id="{CF2EF757-D83B-8243-8DB9-076E382D8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4423724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866E1501-9B92-4922-A05E-794626F5D071}"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6452476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EAA50B04-EE5C-4EBE-8916-C2CAA9998FFD}"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440080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5F578485-E44D-4056-8937-4184E53951DE}"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E72CD150-65C0-424A-A624-6595B850D1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12971778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A5A29310-A34C-4C33-8078-AD773A27DBF6}"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1271B5E-675E-A040-B6D7-F179ED8372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74534111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486D2D7F-9090-4B99-8DEE-D84A4D203637}"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05278502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D397A4B0-E584-4B93-B214-78CD840AB77F}"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AD7638C5-A36D-8E41-B66C-98CFF1DE49A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87926041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75B66523-BEDE-4AC3-A449-2D47D5A9ED23}"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644121481"/>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507B1535-463B-4161-8AF4-0EB0569A188F}"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5F1C96CC-923A-5341-8242-9505BA3BDE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99448524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FD35225B-972D-4B06-8730-96A965A48014}"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15533735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EF58743B-5447-4906-98AF-22FD2494B868}" type="datetime1">
              <a:rPr lang="nl-NL" smtClean="0"/>
              <a:t>17-6-2022</a:t>
            </a:fld>
            <a:endParaRPr lang="nl-NL"/>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14531129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ontact B">
    <p:spTree>
      <p:nvGrpSpPr>
        <p:cNvPr id="1" name=""/>
        <p:cNvGrpSpPr/>
        <p:nvPr/>
      </p:nvGrpSpPr>
      <p:grpSpPr>
        <a:xfrm>
          <a:off x="0" y="0"/>
          <a:ext cx="0" cy="0"/>
          <a:chOff x="0" y="0"/>
          <a:chExt cx="0" cy="0"/>
        </a:xfrm>
      </p:grpSpPr>
      <p:sp>
        <p:nvSpPr>
          <p:cNvPr id="6" name="Rechthoek 5"/>
          <p:cNvSpPr/>
          <p:nvPr/>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59309A22-137B-4A30-A143-B45D8BA51213}"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C83E3E23-3752-4CCE-92D8-E5E398E73C9B}" type="slidenum">
              <a:rPr lang="nl-NL" smtClean="0"/>
              <a:t>‹nr.›</a:t>
            </a:fld>
            <a:endParaRPr lang="nl-NL"/>
          </a:p>
        </p:txBody>
      </p:sp>
      <p:pic>
        <p:nvPicPr>
          <p:cNvPr id="14" name="Afbeelding 13">
            <a:extLst>
              <a:ext uri="{FF2B5EF4-FFF2-40B4-BE49-F238E27FC236}">
                <a16:creationId xmlns:a16="http://schemas.microsoft.com/office/drawing/2014/main" id="{3F7A14CB-267E-D447-B221-CC2679125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5338231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163575EE-90E4-40C9-BBB1-EF30F9835331}"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0073412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6F732180-B1AB-478E-ACF7-B11828D8C252}"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966646545"/>
      </p:ext>
    </p:extLst>
  </p:cSld>
  <p:clrMapOvr>
    <a:overrideClrMapping bg1="dk1" tx1="lt1" bg2="dk2" tx2="lt2" accent1="accent1" accent2="accent2" accent3="accent3" accent4="accent4" accent5="accent5" accent6="accent6" hlink="hlink" folHlink="folHlink"/>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781FA237-8067-4981-89B0-71AE69DBDBAA}"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54439133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8DDB2156-6C17-48FF-A206-F848071969F2}" type="datetime1">
              <a:rPr lang="nl-NL" smtClean="0"/>
              <a:t>17-6-2022</a:t>
            </a:fld>
            <a:endParaRPr lang="nl-NL"/>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156290262"/>
      </p:ext>
    </p:extLst>
  </p:cSld>
  <p:clrMapOvr>
    <a:overrideClrMapping bg1="dk1" tx1="lt1" bg2="dk2" tx2="lt2" accent1="accent1" accent2="accent2" accent3="accent3" accent4="accent4" accent5="accent5" accent6="accent6" hlink="hlink" folHlink="folHlink"/>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C7246701-4F1D-47AD-9795-02FA1C8AA1D8}"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65545071"/>
      </p:ext>
    </p:extLst>
  </p:cSld>
  <p:clrMapOvr>
    <a:overrideClrMapping bg1="lt1" tx1="dk1" bg2="lt2" tx2="dk2" accent1="accent1" accent2="accent2" accent3="accent3" accent4="accent4" accent5="accent5" accent6="accent6" hlink="hlink" folHlink="folHlink"/>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9893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30355828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9F16F2CD-1548-4657-82A0-7AF3A9EBCFB1}"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64623075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A00926C7-A38B-4D26-B82F-A7B9108F0734}"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402570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FB0E2A73-13BA-420D-B070-E6F19F5F303A}"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77FB4AF3-AF59-F148-8CCF-B9596B80FC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68136523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fld id="{0953AB7F-C325-46E1-8B42-FEC1AC04A03F}"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C83E3E23-3752-4CCE-92D8-E5E398E73C9B}" type="slidenum">
              <a:rPr lang="nl-NL" smtClean="0"/>
              <a:t>‹nr.›</a:t>
            </a:fld>
            <a:endParaRPr lang="nl-NL"/>
          </a:p>
        </p:txBody>
      </p:sp>
      <p:pic>
        <p:nvPicPr>
          <p:cNvPr id="13" name="Afbeelding 12">
            <a:extLst>
              <a:ext uri="{FF2B5EF4-FFF2-40B4-BE49-F238E27FC236}">
                <a16:creationId xmlns:a16="http://schemas.microsoft.com/office/drawing/2014/main" id="{0E084EAE-4A67-E145-BFFF-CC46386C7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05085387"/>
      </p:ext>
    </p:extLst>
  </p:cSld>
  <p:clrMapOvr>
    <a:overrideClrMapping bg1="dk1" tx1="lt1" bg2="dk2" tx2="lt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A65CC33A-E602-46A5-AA1C-39AE989E59C2}"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DC7A64E4-E903-5A48-83A1-7C29AEEBB9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49686439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54802599-4F03-4F23-B922-D5BE8538B359}"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FE9895E6-7BD5-F94B-9B0D-58B5904D11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59518919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4" name="Tijdelijke aanduiding voor afbeelding 3"/>
          <p:cNvSpPr>
            <a:spLocks noGrp="1" noChangeAspect="1"/>
          </p:cNvSpPr>
          <p:nvPr>
            <p:ph type="pic" sz="quarter" idx="19"/>
          </p:nvPr>
        </p:nvSpPr>
        <p:spPr>
          <a:xfrm>
            <a:off x="3421851" y="3926077"/>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5" name="Tijdelijke aanduiding voor afbeelding 3"/>
          <p:cNvSpPr>
            <a:spLocks noGrp="1" noChangeAspect="1"/>
          </p:cNvSpPr>
          <p:nvPr>
            <p:ph type="pic" sz="quarter" idx="20"/>
          </p:nvPr>
        </p:nvSpPr>
        <p:spPr>
          <a:xfrm>
            <a:off x="3421851" y="4712093"/>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6" name="Tijdelijke aanduiding voor afbeelding 3"/>
          <p:cNvSpPr>
            <a:spLocks noGrp="1" noChangeAspect="1"/>
          </p:cNvSpPr>
          <p:nvPr>
            <p:ph type="pic" sz="quarter" idx="21"/>
          </p:nvPr>
        </p:nvSpPr>
        <p:spPr>
          <a:xfrm>
            <a:off x="3421851" y="548558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8F365C52-2D5E-4F7F-969C-1E5A88797F5A}" type="datetime1">
              <a:rPr lang="nl-NL" smtClean="0"/>
              <a:t>17-6-2022</a:t>
            </a:fld>
            <a:endParaRPr lang="nl-NL"/>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73279B13-E9ED-8441-A9B7-2130459388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619697300"/>
      </p:ext>
    </p:extLst>
  </p:cSld>
  <p:clrMapOvr>
    <a:overrideClrMapping bg1="dk1" tx1="lt1" bg2="dk2" tx2="lt2" accent1="accent1" accent2="accent2" accent3="accent3" accent4="accent4" accent5="accent5" accent6="accent6" hlink="hlink" folHlink="folHlink"/>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86536A7C-7293-7B4F-9A08-B52F28B00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99B69336-BDF7-844F-BD47-440782B56A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3" y="-13176"/>
            <a:ext cx="3660392" cy="1563390"/>
          </a:xfrm>
          <a:prstGeom prst="rect">
            <a:avLst/>
          </a:prstGeom>
        </p:spPr>
      </p:pic>
    </p:spTree>
    <p:extLst>
      <p:ext uri="{BB962C8B-B14F-4D97-AF65-F5344CB8AC3E}">
        <p14:creationId xmlns:p14="http://schemas.microsoft.com/office/powerpoint/2010/main" val="30235034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ECC944EB-1F29-4DCC-9896-CC564F4CA0B4}"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36749556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2E63FFDF-7182-40CC-AD41-AD49D79B7C2D}"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20" name="Afbeelding 19">
            <a:extLst>
              <a:ext uri="{FF2B5EF4-FFF2-40B4-BE49-F238E27FC236}">
                <a16:creationId xmlns:a16="http://schemas.microsoft.com/office/drawing/2014/main" id="{438D7B86-9827-5547-9BEE-2215A2D0C6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5A5C6823-8955-2649-8A7B-F479054B86AE}"/>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D5BBB624-5B21-B143-885B-D8B6DD5934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90"/>
          </a:xfrm>
          <a:prstGeom prst="rect">
            <a:avLst/>
          </a:prstGeom>
        </p:spPr>
      </p:pic>
    </p:spTree>
    <p:extLst>
      <p:ext uri="{BB962C8B-B14F-4D97-AF65-F5344CB8AC3E}">
        <p14:creationId xmlns:p14="http://schemas.microsoft.com/office/powerpoint/2010/main" val="105629076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bg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4" name="Tijdelijke aanduiding voor datum 3"/>
          <p:cNvSpPr>
            <a:spLocks noGrp="1"/>
          </p:cNvSpPr>
          <p:nvPr>
            <p:ph type="dt" sz="half" idx="12"/>
          </p:nvPr>
        </p:nvSpPr>
        <p:spPr/>
        <p:txBody>
          <a:bodyPr/>
          <a:lstStyle>
            <a:lvl1pPr>
              <a:defRPr>
                <a:solidFill>
                  <a:schemeClr val="bg1">
                    <a:lumMod val="65000"/>
                    <a:lumOff val="35000"/>
                  </a:schemeClr>
                </a:solidFill>
              </a:defRPr>
            </a:lvl1pPr>
          </a:lstStyle>
          <a:p>
            <a:fld id="{E5893262-D882-4E40-8F9C-1DAE59219D9E}" type="datetime1">
              <a:rPr lang="nl-NL" smtClean="0"/>
              <a:t>17-6-2022</a:t>
            </a:fld>
            <a:endParaRPr lang="nl-NL"/>
          </a:p>
        </p:txBody>
      </p:sp>
      <p:sp>
        <p:nvSpPr>
          <p:cNvPr id="5" name="Tijdelijke aanduiding voor voettekst 4"/>
          <p:cNvSpPr>
            <a:spLocks noGrp="1"/>
          </p:cNvSpPr>
          <p:nvPr>
            <p:ph type="ftr" sz="quarter" idx="13"/>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6" name="Tijdelijke aanduiding voor dianummer 5"/>
          <p:cNvSpPr>
            <a:spLocks noGrp="1"/>
          </p:cNvSpPr>
          <p:nvPr>
            <p:ph type="sldNum" sz="quarter" idx="1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B40302EF-B2B6-DA4E-B976-A001A24AD9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1" name="Tijdelijke aanduiding voor afbeelding 12">
            <a:extLst>
              <a:ext uri="{FF2B5EF4-FFF2-40B4-BE49-F238E27FC236}">
                <a16:creationId xmlns:a16="http://schemas.microsoft.com/office/drawing/2014/main" id="{831C5536-20D5-AD41-9B90-902BFEAD1F67}"/>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29623459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2E474CBA-DB10-4CA0-A807-15860C53F892}"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p>
        </p:txBody>
      </p:sp>
      <p:pic>
        <p:nvPicPr>
          <p:cNvPr id="11" name="Afbeelding 10">
            <a:extLst>
              <a:ext uri="{FF2B5EF4-FFF2-40B4-BE49-F238E27FC236}">
                <a16:creationId xmlns:a16="http://schemas.microsoft.com/office/drawing/2014/main" id="{6D8C1CA5-17FC-4D4B-AACB-CA708DE30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F37B6D06-77FB-774F-A317-F7A1EEBA16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90"/>
          </a:xfrm>
          <a:prstGeom prst="rect">
            <a:avLst/>
          </a:prstGeom>
        </p:spPr>
      </p:pic>
    </p:spTree>
    <p:extLst>
      <p:ext uri="{BB962C8B-B14F-4D97-AF65-F5344CB8AC3E}">
        <p14:creationId xmlns:p14="http://schemas.microsoft.com/office/powerpoint/2010/main" val="303059991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tx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AEE81462-A5F1-48C7-B1DC-BBC2EBD336D3}"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E21F4804-2FCD-3A4C-932B-6EF2797AAC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11AD3A35-6C61-5B4F-95EF-DBC1F1DAB75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90"/>
          </a:xfrm>
          <a:prstGeom prst="rect">
            <a:avLst/>
          </a:prstGeom>
        </p:spPr>
      </p:pic>
    </p:spTree>
    <p:extLst>
      <p:ext uri="{BB962C8B-B14F-4D97-AF65-F5344CB8AC3E}">
        <p14:creationId xmlns:p14="http://schemas.microsoft.com/office/powerpoint/2010/main" val="145805401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337B0E5C-C0FE-4283-B74B-1039E293C095}"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pic>
        <p:nvPicPr>
          <p:cNvPr id="21" name="Afbeelding 20">
            <a:extLst>
              <a:ext uri="{FF2B5EF4-FFF2-40B4-BE49-F238E27FC236}">
                <a16:creationId xmlns:a16="http://schemas.microsoft.com/office/drawing/2014/main" id="{071F31B8-D7BF-964A-9976-98530F8600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07947140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E10B5-05C7-4ADE-BF29-4948CD9D33C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B605E87-7360-46FA-A54F-C0E90D92C0F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23D1C4E-BAD2-4498-BB24-0729B26F745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D282944-27CD-4D74-84FF-70A8FF7866EE}"/>
              </a:ext>
            </a:extLst>
          </p:cNvPr>
          <p:cNvSpPr>
            <a:spLocks noGrp="1"/>
          </p:cNvSpPr>
          <p:nvPr>
            <p:ph type="dt" sz="half" idx="10"/>
          </p:nvPr>
        </p:nvSpPr>
        <p:spPr/>
        <p:txBody>
          <a:bodyPr/>
          <a:lstStyle/>
          <a:p>
            <a:fld id="{96DD45AF-E64C-49A9-8625-D72F3291EE67}" type="datetime1">
              <a:rPr lang="nl-NL" smtClean="0"/>
              <a:t>17-6-2022</a:t>
            </a:fld>
            <a:endParaRPr lang="nl-NL"/>
          </a:p>
        </p:txBody>
      </p:sp>
      <p:sp>
        <p:nvSpPr>
          <p:cNvPr id="6" name="Tijdelijke aanduiding voor voettekst 5">
            <a:extLst>
              <a:ext uri="{FF2B5EF4-FFF2-40B4-BE49-F238E27FC236}">
                <a16:creationId xmlns:a16="http://schemas.microsoft.com/office/drawing/2014/main" id="{4E632DF0-80BA-4494-BAFD-5C0F30CF6FED}"/>
              </a:ext>
            </a:extLst>
          </p:cNvPr>
          <p:cNvSpPr>
            <a:spLocks noGrp="1"/>
          </p:cNvSpPr>
          <p:nvPr>
            <p:ph type="ftr" sz="quarter" idx="11"/>
          </p:nvPr>
        </p:nvSpPr>
        <p:spPr/>
        <p:txBody>
          <a:bodyPr/>
          <a:lstStyle/>
          <a:p>
            <a:r>
              <a:rPr lang="nl-NL"/>
              <a:t>RIVM technische briefing - Toelichting bij Regiodoelen - 16 juni 2022</a:t>
            </a:r>
          </a:p>
        </p:txBody>
      </p:sp>
      <p:sp>
        <p:nvSpPr>
          <p:cNvPr id="7" name="Tijdelijke aanduiding voor dianummer 6">
            <a:extLst>
              <a:ext uri="{FF2B5EF4-FFF2-40B4-BE49-F238E27FC236}">
                <a16:creationId xmlns:a16="http://schemas.microsoft.com/office/drawing/2014/main" id="{FB8C5D9B-DE27-4493-A787-081C1CCBF44D}"/>
              </a:ext>
            </a:extLst>
          </p:cNvPr>
          <p:cNvSpPr>
            <a:spLocks noGrp="1"/>
          </p:cNvSpPr>
          <p:nvPr>
            <p:ph type="sldNum" sz="quarter" idx="12"/>
          </p:nvPr>
        </p:nvSpPr>
        <p:spPr/>
        <p:txBody>
          <a:bodyPr/>
          <a:lstStyle/>
          <a:p>
            <a:fld id="{C83E3E23-3752-4CCE-92D8-E5E398E73C9B}" type="slidenum">
              <a:rPr lang="nl-NL" smtClean="0"/>
              <a:t>‹nr.›</a:t>
            </a:fld>
            <a:endParaRPr lang="nl-NL"/>
          </a:p>
        </p:txBody>
      </p:sp>
    </p:spTree>
    <p:extLst>
      <p:ext uri="{BB962C8B-B14F-4D97-AF65-F5344CB8AC3E}">
        <p14:creationId xmlns:p14="http://schemas.microsoft.com/office/powerpoint/2010/main" val="395200449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10"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7928F06C-4C74-4CDE-B5AD-FCEE017DB7A1}"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6E726CDE-A2C6-814E-BF73-F95847F0F5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54601939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0A0D6067-414F-4D45-9783-4E4121C9B6F2}"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B9E8A857-1024-0042-8254-C3EBB1CC31D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3736220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F91F7418-431E-4276-B9D4-59E5DDA63EBE}"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90613346"/>
      </p:ext>
    </p:extLst>
  </p:cSld>
  <p:clrMapOvr>
    <a:masterClrMapping/>
  </p:clrMapOvr>
  <p:extLst>
    <p:ext uri="{DCECCB84-F9BA-43D5-87BE-67443E8EF086}">
      <p15:sldGuideLst xmlns:p15="http://schemas.microsoft.com/office/powerpoint/2012/main"/>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572F6D5A-8FC0-4203-83A5-640C4DF3FAC1}"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606661081"/>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FD3B6D24-C7B9-465B-9443-9B6174B3B968}"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77677029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19708CD8-8621-4EEA-97C0-DFE4913DEAA3}"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0607706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EB4BD7A3-CCAA-42B6-B2CE-F1F000A3296C}"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56124363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4E45869F-1402-4A51-8CD5-166B1D59CF11}"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9708826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D0CC41C0-3EFE-4D18-97C1-D45752F7764C}"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166558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9F44F1A6-9BCD-4119-889A-043F4CAC4A57}"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D97D35B0-A00D-BC4C-B3AF-D9CEF697BD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94151541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ijksoverheidSansHeading" pitchFamily="34" charset="0"/>
              </a:defRPr>
            </a:lvl1pPr>
          </a:lstStyle>
          <a:p>
            <a:r>
              <a:rPr lang="en-US" noProof="0"/>
              <a:t>Click to edit Master title style</a:t>
            </a:r>
            <a:endParaRPr lang="nl-NL" noProof="0"/>
          </a:p>
        </p:txBody>
      </p:sp>
      <p:sp>
        <p:nvSpPr>
          <p:cNvPr id="3" name="Content Placeholder 2"/>
          <p:cNvSpPr>
            <a:spLocks noGrp="1"/>
          </p:cNvSpPr>
          <p:nvPr>
            <p:ph idx="1"/>
          </p:nvPr>
        </p:nvSpPr>
        <p:spPr/>
        <p:txBody>
          <a:bodyPr/>
          <a:lstStyle>
            <a:lvl1pPr>
              <a:defRPr>
                <a:latin typeface="RijksoverheidSansText" pitchFamily="34" charset="0"/>
              </a:defRPr>
            </a:lvl1pPr>
            <a:lvl2pPr>
              <a:defRPr>
                <a:latin typeface="RijksoverheidSansText" pitchFamily="34" charset="0"/>
              </a:defRPr>
            </a:lvl2pPr>
            <a:lvl3pPr>
              <a:defRPr>
                <a:latin typeface="RijksoverheidSansText"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5" name="Footer Placeholder 4"/>
          <p:cNvSpPr>
            <a:spLocks noGrp="1"/>
          </p:cNvSpPr>
          <p:nvPr>
            <p:ph type="ftr" sz="quarter" idx="11"/>
          </p:nvPr>
        </p:nvSpPr>
        <p:spPr/>
        <p:txBody>
          <a:bodyPr/>
          <a:lstStyle>
            <a:lvl1pPr>
              <a:defRPr/>
            </a:lvl1pPr>
          </a:lstStyle>
          <a:p>
            <a:r>
              <a:rPr lang="nl-NL"/>
              <a:t>RIVM technische briefing - Toelichting bij Regiodoelen - 16 juni 2022</a:t>
            </a:r>
          </a:p>
        </p:txBody>
      </p:sp>
      <p:sp>
        <p:nvSpPr>
          <p:cNvPr id="6" name="Slide Number Placeholder 5"/>
          <p:cNvSpPr>
            <a:spLocks noGrp="1"/>
          </p:cNvSpPr>
          <p:nvPr>
            <p:ph type="sldNum" sz="quarter" idx="12"/>
          </p:nvPr>
        </p:nvSpPr>
        <p:spPr/>
        <p:txBody>
          <a:bodyPr/>
          <a:lstStyle>
            <a:lvl1pPr>
              <a:defRPr/>
            </a:lvl1pPr>
          </a:lstStyle>
          <a:p>
            <a:fld id="{8FC21E99-CB6E-4E1C-8709-25BF64FEA530}" type="slidenum">
              <a:rPr lang="nl-NL"/>
              <a:pPr/>
              <a:t>‹nr.›</a:t>
            </a:fld>
            <a:endParaRPr lang="nl-NL"/>
          </a:p>
        </p:txBody>
      </p:sp>
    </p:spTree>
    <p:extLst>
      <p:ext uri="{BB962C8B-B14F-4D97-AF65-F5344CB8AC3E}">
        <p14:creationId xmlns:p14="http://schemas.microsoft.com/office/powerpoint/2010/main" val="20222225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48B38AF3-B1FC-4626-8A28-3C6D7A2714EC}"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336D8277-B720-174D-B5B3-C63F2B5A721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94090478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545749FC-7D0D-43DF-83BB-295035ACF00B}"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3107575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E83F21CC-6364-4088-90A0-46B27D43D5A7}"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90BEE2FA-08FD-6844-A5BB-1041E77A4D3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6843601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F2DD7535-E34C-4860-A156-BB972389FF6D}"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463861291"/>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E996FE24-4ACD-4CC3-914F-85775CBE10C0}"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BA4466F7-66FF-7440-943F-4BA1E995B0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38206763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56DE34B1-FCC4-4A1B-8F45-F4634242FBC9}"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24847662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98EC1F0B-427D-4C32-9779-0CD8D6BD5098}" type="datetime1">
              <a:rPr lang="nl-NL" smtClean="0"/>
              <a:t>17-6-2022</a:t>
            </a:fld>
            <a:endParaRPr lang="nl-NL"/>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085344421"/>
      </p:ext>
    </p:extLst>
  </p:cSld>
  <p:clrMapOvr>
    <a:overrideClrMapping bg1="dk1" tx1="lt1" bg2="dk2" tx2="lt2" accent1="accent1" accent2="accent2" accent3="accent3" accent4="accent4" accent5="accent5" accent6="accent6" hlink="hlink" folHlink="folHlink"/>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C4FF3BF4-A05D-443A-A964-0BDCCA8127EF}"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23568382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F9B94475-FE06-4A0B-BD85-05EA1388E012}"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184255267"/>
      </p:ext>
    </p:extLst>
  </p:cSld>
  <p:clrMapOvr>
    <a:overrideClrMapping bg1="dk1" tx1="lt1" bg2="dk2" tx2="lt2" accent1="accent1" accent2="accent2" accent3="accent3" accent4="accent4" accent5="accent5" accent6="accent6" hlink="hlink" folHlink="folHlink"/>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34346561-3D01-4F2E-A64B-BA7A590757FA}"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4220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0155D711-779E-4A10-B7C1-16FE840AD9C7}"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C83E3E23-3752-4CCE-92D8-E5E398E73C9B}" type="slidenum">
              <a:rPr lang="nl-NL" smtClean="0"/>
              <a:t>‹nr.›</a:t>
            </a:fld>
            <a:endParaRPr lang="nl-NL"/>
          </a:p>
        </p:txBody>
      </p:sp>
      <p:pic>
        <p:nvPicPr>
          <p:cNvPr id="11" name="Afbeelding 10">
            <a:extLst>
              <a:ext uri="{FF2B5EF4-FFF2-40B4-BE49-F238E27FC236}">
                <a16:creationId xmlns:a16="http://schemas.microsoft.com/office/drawing/2014/main" id="{9436540F-7B0B-494C-8C13-C65C533FD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1573D753-D6E6-6544-811E-1B8802789BFD}"/>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8075191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0B660F8D-0194-1549-9A85-B8585C341D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7E23BE38-388B-B84F-B596-4361C8FFEE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40257822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DA3033D0-AB4F-43F0-9A36-FA20E3468BFD}" type="datetime1">
              <a:rPr lang="nl-NL" smtClean="0"/>
              <a:t>17-6-2022</a:t>
            </a:fld>
            <a:endParaRPr lang="nl-NL"/>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952924589"/>
      </p:ext>
    </p:extLst>
  </p:cSld>
  <p:clrMapOvr>
    <a:overrideClrMapping bg1="dk1" tx1="lt1" bg2="dk2" tx2="lt2" accent1="accent1" accent2="accent2" accent3="accent3" accent4="accent4" accent5="accent5" accent6="accent6" hlink="hlink" folHlink="folHlink"/>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121FC683-3C28-49A9-8602-623D526AC4C9}"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06457999"/>
      </p:ext>
    </p:extLst>
  </p:cSld>
  <p:clrMapOvr>
    <a:overrideClrMapping bg1="lt1" tx1="dk1" bg2="lt2" tx2="dk2" accent1="accent1" accent2="accent2" accent3="accent3" accent4="accent4" accent5="accent5" accent6="accent6" hlink="hlink" folHlink="folHlink"/>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29274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82765313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3B5E5C9E-622E-4D2D-98A4-3BBFD3D0F837}"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791373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8675F517-2023-4B35-811F-85CD1CA7C207}"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8622740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582213D3-D1A2-487F-B421-E863229538BF}"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D1BACB65-F63F-454C-9757-F8266C1F3E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05171545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D72543B1-4317-4173-A45E-874ED3647F98}"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07B54F1D-5963-3C4B-A1C0-DBDFA458D5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6830754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15A4BE6C-C573-45C1-A119-086007C8C521}"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82ADB06B-1F91-2743-9280-06BA151DBC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62650601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14" name="Tijdelijke aanduiding voor afbeelding 3"/>
          <p:cNvSpPr>
            <a:spLocks noGrp="1" noChangeAspect="1"/>
          </p:cNvSpPr>
          <p:nvPr>
            <p:ph type="pic" sz="quarter" idx="19"/>
          </p:nvPr>
        </p:nvSpPr>
        <p:spPr>
          <a:xfrm>
            <a:off x="3421851" y="3926077"/>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5" name="Tijdelijke aanduiding voor afbeelding 3"/>
          <p:cNvSpPr>
            <a:spLocks noGrp="1" noChangeAspect="1"/>
          </p:cNvSpPr>
          <p:nvPr>
            <p:ph type="pic" sz="quarter" idx="20"/>
          </p:nvPr>
        </p:nvSpPr>
        <p:spPr>
          <a:xfrm>
            <a:off x="3421851" y="4712093"/>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6" name="Tijdelijke aanduiding voor afbeelding 3"/>
          <p:cNvSpPr>
            <a:spLocks noGrp="1" noChangeAspect="1"/>
          </p:cNvSpPr>
          <p:nvPr>
            <p:ph type="pic" sz="quarter" idx="21"/>
          </p:nvPr>
        </p:nvSpPr>
        <p:spPr>
          <a:xfrm>
            <a:off x="3421851" y="548558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9D154153-58FF-4C77-9695-B9037D158384}" type="datetime1">
              <a:rPr lang="nl-NL" smtClean="0"/>
              <a:t>17-6-2022</a:t>
            </a:fld>
            <a:endParaRPr lang="nl-NL"/>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t>RIVM technische briefing - Toelichting bij Regiodoelen - 16 juni 2022</a:t>
            </a:r>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18005DB3-A803-EA45-9B51-D276E955DE1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88002986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7C1FBE13-C4E4-4F1F-BAAF-9DD0C23C98ED}"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8154695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E8F35859-9169-194F-A39C-F0A87138D7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1390D4D5-14A8-CE46-BF62-F1458C5CD8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32699015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E7E2A218-6A7A-45FC-BB7A-2318FDA01904}"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0288434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4FC655AC-FEE7-4209-8721-F9BC11158127}"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3D124ED0-166D-1948-A0B7-064FAAFF2E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905C362D-10F4-1D40-B1A6-29F852260205}"/>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6DB9E39E-9F1C-D349-952C-CD5895CC63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419646071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0F1E5945-E1DA-4F04-ABC9-4AA1E0F2994D}"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1A278463-DE00-7841-AAB0-EFF5DCAC4E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E2BFDCDE-887C-6C4B-B1CD-BECE659D93C7}"/>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41051705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300B4186-CBBC-4B8B-8F51-629AA0B63014}"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6A19B0E3-ACD8-464C-AEC7-6FBF3C3634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C969B98E-52C9-0646-9B03-DC917A8438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373514116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14EB1CD1-F7DD-47EB-87A0-FA216C24FE97}"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8C637DA8-F7AC-BE4A-BA8D-04D52E34BF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34806D52-5167-C444-AE32-26F2FEE722C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107301393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A8163752-68A9-4F80-9470-FC2503D58815}"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B4CDE732-C1F2-B646-A372-AADCB2D8C6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916642423"/>
      </p:ext>
    </p:extLst>
  </p:cSld>
  <p:clrMapOvr>
    <a:masterClrMapping/>
  </p:clrMapOvr>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15"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1C16EC04-E784-4CB7-AE40-1243C150CA69}"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B58F1ABC-435C-9E4F-9A15-9F7CFE045C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25026151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AED35105-2A10-479E-9266-FF75ED37A974}"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15FFD22B-E36D-8142-810D-42F92B1342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7082944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4C392E03-F320-4B51-B0AB-8FEE5D12489B}"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0393455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D1BB73B3-EA54-4A41-BECF-D3A318704973}"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46B8B84C-376E-994B-A5F9-91418E6845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86C2F8E9-252A-884A-A559-1D42CD8FB1FC}"/>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3A8D1DE4-A09D-ED49-8B1B-03D7088976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65574694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4A2F7DC3-4B5C-4289-AA26-3F4B21916CE1}"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1470021"/>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936E0F95-BCB7-4DB0-B362-E76A7CF474F1}"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2127176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28CE525A-CBBD-4F2D-9171-F7A86667354A}"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07810777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C78F3219-0630-47C4-A68D-B9D7EC44DA18}"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20841025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0FD8A6BD-9624-4BAC-93F8-52E4504EA130}"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3127934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50349B3F-A6B5-4D23-BF8E-DAF315EA8383}"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394608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71749833-DE7D-410B-A2D9-D7A449F0C5E3}"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9F3AA971-6A5E-294A-83E1-6EAAA78615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2241311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A004E32E-FE71-4560-BADB-E2E9418174DB}"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DDC8BBA9-CE48-E24F-9589-BC1AFF8CB1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42266547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7023222C-FF74-4B64-8C16-A8E32D6DF04E}"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21239277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FF1D8A22-1B86-4E5F-BB17-3B93ADB85F20}"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8D840F26-A558-C042-9F98-5B5E70C2A1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46917742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1">
                    <a:lumMod val="65000"/>
                  </a:schemeClr>
                </a:solidFill>
              </a:defRPr>
            </a:lvl1pPr>
          </a:lstStyle>
          <a:p>
            <a:fld id="{D2F69499-D109-4855-99F6-0C49261B1477}"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1">
                    <a:lumMod val="65000"/>
                  </a:schemeClr>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5C01093-6876-FF4B-A205-0797E4219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2AA80F83-76D5-4442-B68B-A643B29E2FA3}"/>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buClr>
                <a:schemeClr val="tx1"/>
              </a:buClr>
              <a:defRPr lang="nl-NL" dirty="0">
                <a:solidFill>
                  <a:schemeClr val="tx1"/>
                </a:solidFill>
              </a:defRPr>
            </a:lvl1pPr>
          </a:lstStyle>
          <a:p>
            <a:pPr lvl="0"/>
            <a:r>
              <a:rPr lang="nl-NL"/>
              <a:t>Klik op het pictogram als u een afbeelding wilt toevoegen</a:t>
            </a:r>
          </a:p>
        </p:txBody>
      </p:sp>
    </p:spTree>
    <p:extLst>
      <p:ext uri="{BB962C8B-B14F-4D97-AF65-F5344CB8AC3E}">
        <p14:creationId xmlns:p14="http://schemas.microsoft.com/office/powerpoint/2010/main" val="3562058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01874CEF-8D94-47C4-A2A9-EEBC273E1FDB}"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543955197"/>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CB478486-7C48-4A44-BD33-5F895A5200F2}"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D0EFE5B3-D329-4A42-87D7-F6B209C6D8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5028543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1DAE7F30-01BC-4F6A-A77B-F140476BA83A}"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0859088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30A8C77F-8E92-4868-B8FD-5BFB48A9F55C}"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558944430"/>
      </p:ext>
    </p:extLst>
  </p:cSld>
  <p:clrMapOvr>
    <a:overrideClrMapping bg1="dk1" tx1="lt1" bg2="dk2" tx2="lt2" accent1="accent1" accent2="accent2" accent3="accent3" accent4="accent4" accent5="accent5" accent6="accent6" hlink="hlink" folHlink="folHlink"/>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C554E930-1DDA-42F3-B5DE-768027888BFC}"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38161993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E2A2337E-F6F6-41E0-8F5F-DF98F886E8BF}"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497955224"/>
      </p:ext>
    </p:extLst>
  </p:cSld>
  <p:clrMapOvr>
    <a:overrideClrMapping bg1="dk1" tx1="lt1" bg2="dk2" tx2="lt2" accent1="accent1" accent2="accent2" accent3="accent3" accent4="accent4" accent5="accent5" accent6="accent6" hlink="hlink" folHlink="folHlink"/>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D2AC75EB-89EC-4CE0-9D77-03AC46D5A766}"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2698983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p>
            <a:fld id="{A689F250-7F4C-48D8-A181-38E1D088794C}" type="datetime1">
              <a:rPr lang="nl-NL" smtClean="0"/>
              <a:t>17-6-2022</a:t>
            </a:fld>
            <a:endParaRPr lang="nl-NL"/>
          </a:p>
        </p:txBody>
      </p:sp>
      <p:sp>
        <p:nvSpPr>
          <p:cNvPr id="14" name="Tijdelijke aanduiding voor voettekst 13"/>
          <p:cNvSpPr>
            <a:spLocks noGrp="1"/>
          </p:cNvSpPr>
          <p:nvPr>
            <p:ph type="ftr" sz="quarter" idx="16"/>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20846745"/>
      </p:ext>
    </p:extLst>
  </p:cSld>
  <p:clrMapOvr>
    <a:overrideClrMapping bg1="dk1" tx1="lt1" bg2="dk2" tx2="lt2" accent1="accent1" accent2="accent2" accent3="accent3" accent4="accent4" accent5="accent5" accent6="accent6" hlink="hlink" folHlink="folHlink"/>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B6D3580B-C074-4531-A363-1E25B7FB3AB5}"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44142123"/>
      </p:ext>
    </p:extLst>
  </p:cSld>
  <p:clrMapOvr>
    <a:overrideClrMapping bg1="lt1" tx1="dk1" bg2="lt2" tx2="dk2" accent1="accent1" accent2="accent2" accent3="accent3" accent4="accent4" accent5="accent5" accent6="accent6" hlink="hlink" folHlink="folHlink"/>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874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CE05A6D7-D1A9-4C4F-A494-F2356C1E6077}"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D6DC891B-0BBD-3E4B-A301-653F943C4C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CC01ABBA-4376-CE44-A51E-00DFACFA86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294594142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105188958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2E6AEF67-FEA6-4696-BA34-256C1DEEC040}"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0166885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22E5FEE7-BC9A-4667-B9D1-83F250DCCECC}"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8681263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BEA708E9-BE45-4CF5-B061-08D82404429C}"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2991A3CB-B8FE-1349-B199-D551881F785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59721610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95FC049C-C7F1-48F8-BFB5-86BE64B207F9}"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2464EEB2-1542-BC48-986B-166AE2A564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534829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ACA60E7C-A61F-4CD5-B745-18B560BBA36E}"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1B7711FD-C196-6945-ADDB-07729B939C3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19217458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fld id="{14DA6914-F987-4A24-BF53-1FDFEBCE8678}"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7C0B04D1-1B78-1544-8CB1-5654C4D382B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157058354"/>
      </p:ext>
    </p:extLst>
  </p:cSld>
  <p:clrMapOvr>
    <a:overrideClrMapping bg1="dk1" tx1="lt1" bg2="dk2" tx2="lt2" accent1="accent1" accent2="accent2" accent3="accent3" accent4="accent4" accent5="accent5" accent6="accent6" hlink="hlink" folHlink="folHlink"/>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EC034E99-FAD8-C340-9358-AD9D8EBB7A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7" name="Afbeelding 6">
            <a:extLst>
              <a:ext uri="{FF2B5EF4-FFF2-40B4-BE49-F238E27FC236}">
                <a16:creationId xmlns:a16="http://schemas.microsoft.com/office/drawing/2014/main" id="{71B2B988-8A5D-7C43-AF19-C038FAEA25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1526559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D18FBA01-4FE1-40E6-8EFA-7FE1B32E4E4E}"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606090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4659A9F0-6AC1-426C-9626-029C9F89B2D6}"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lvl1pPr>
              <a:defRPr>
                <a:solidFill>
                  <a:schemeClr val="bg2"/>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28FC4AB4-9496-574A-9711-743D695C1A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8B23645D-3229-6D4F-8640-AEEAA0325F8E}"/>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20" name="Afbeelding 19">
            <a:extLst>
              <a:ext uri="{FF2B5EF4-FFF2-40B4-BE49-F238E27FC236}">
                <a16:creationId xmlns:a16="http://schemas.microsoft.com/office/drawing/2014/main" id="{52D9E35C-2962-C54E-8A89-E0C96B013E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3011636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4D575194-D494-45D3-AE55-4AB00E1F8E8D}"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DE3D8C70-0B24-9C4E-A803-F7009FF2D2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4" name="Afbeelding 13">
            <a:extLst>
              <a:ext uri="{FF2B5EF4-FFF2-40B4-BE49-F238E27FC236}">
                <a16:creationId xmlns:a16="http://schemas.microsoft.com/office/drawing/2014/main" id="{5EC85681-AB2A-C448-B63F-6E7DA8D874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246122020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bg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20BA73AF-4F2E-49D8-ACCC-E170B7D35344}"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CE454366-A851-494A-A114-376C566A2C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15BF165A-719B-B949-B2AD-6DA42EFC8754}"/>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buClr>
                <a:schemeClr val="bg1"/>
              </a:buClr>
              <a:defRPr lang="nl-NL" dirty="0">
                <a:solidFill>
                  <a:schemeClr val="bg1"/>
                </a:solidFill>
              </a:defRPr>
            </a:lvl1pPr>
          </a:lstStyle>
          <a:p>
            <a:pPr lvl="0"/>
            <a:r>
              <a:rPr lang="nl-NL"/>
              <a:t>Klik op het pictogram als u een afbeelding wilt toevoegen</a:t>
            </a:r>
          </a:p>
        </p:txBody>
      </p:sp>
    </p:spTree>
    <p:extLst>
      <p:ext uri="{BB962C8B-B14F-4D97-AF65-F5344CB8AC3E}">
        <p14:creationId xmlns:p14="http://schemas.microsoft.com/office/powerpoint/2010/main" val="23125654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826544C7-E565-4CEA-9344-2BEE0B4598E7}"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lvl1pPr>
              <a:defRPr>
                <a:solidFill>
                  <a:schemeClr val="bg2"/>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p>
        </p:txBody>
      </p:sp>
      <p:pic>
        <p:nvPicPr>
          <p:cNvPr id="11" name="Afbeelding 10">
            <a:extLst>
              <a:ext uri="{FF2B5EF4-FFF2-40B4-BE49-F238E27FC236}">
                <a16:creationId xmlns:a16="http://schemas.microsoft.com/office/drawing/2014/main" id="{B25E1CA0-B98C-8743-BFBE-C85CCFD186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5" name="Afbeelding 14">
            <a:extLst>
              <a:ext uri="{FF2B5EF4-FFF2-40B4-BE49-F238E27FC236}">
                <a16:creationId xmlns:a16="http://schemas.microsoft.com/office/drawing/2014/main" id="{CEE6E0D3-E6DA-644E-9D77-416E4B811F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30452784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tx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D490FD9A-721B-45F6-B2BB-E26BB2BA33B0}"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F61378A5-175B-C74A-ABFD-03A6F6D902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3" name="Afbeelding 12">
            <a:extLst>
              <a:ext uri="{FF2B5EF4-FFF2-40B4-BE49-F238E27FC236}">
                <a16:creationId xmlns:a16="http://schemas.microsoft.com/office/drawing/2014/main" id="{91AD3746-2F56-E844-A7FE-3512BDFE9D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9"/>
          </a:xfrm>
          <a:prstGeom prst="rect">
            <a:avLst/>
          </a:prstGeom>
        </p:spPr>
      </p:pic>
    </p:spTree>
    <p:extLst>
      <p:ext uri="{BB962C8B-B14F-4D97-AF65-F5344CB8AC3E}">
        <p14:creationId xmlns:p14="http://schemas.microsoft.com/office/powerpoint/2010/main" val="357359433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lvl1pPr>
              <a:defRPr>
                <a:solidFill>
                  <a:schemeClr val="bg2"/>
                </a:solidFill>
              </a:defRPr>
            </a:lvl1pPr>
          </a:lstStyle>
          <a:p>
            <a:fld id="{97F69F52-30D1-4E94-8F1F-3A4BD5C5E876}" type="datetime1">
              <a:rPr lang="nl-NL" smtClean="0"/>
              <a:t>17-6-2022</a:t>
            </a:fld>
            <a:endParaRPr lang="nl-NL"/>
          </a:p>
        </p:txBody>
      </p:sp>
      <p:sp>
        <p:nvSpPr>
          <p:cNvPr id="9" name="Tijdelijke aanduiding voor voettekst 8"/>
          <p:cNvSpPr>
            <a:spLocks noGrp="1"/>
          </p:cNvSpPr>
          <p:nvPr>
            <p:ph type="ftr" sz="quarter" idx="21"/>
          </p:nvPr>
        </p:nvSpPr>
        <p:spPr/>
        <p:txBody>
          <a:bodyPr/>
          <a:lstStyle>
            <a:lvl1pPr>
              <a:defRPr>
                <a:solidFill>
                  <a:schemeClr val="bg2"/>
                </a:solidFill>
              </a:defRPr>
            </a:lvl1p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9ACF8A4C-C922-B84F-8412-E0646BF0D9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854527575"/>
      </p:ext>
    </p:extLst>
  </p:cSld>
  <p:clrMapOvr>
    <a:masterClrMapping/>
  </p:clrMapOvr>
  <p:extLst>
    <p:ext uri="{DCECCB84-F9BA-43D5-87BE-67443E8EF086}">
      <p15:sldGuideLst xmlns:p15="http://schemas.microsoft.com/office/powerpoint/2012/main"/>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DF3BE806-7F2B-4A0D-A6F6-F9811EE97202}"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lvl1pPr>
              <a:defRPr>
                <a:solidFill>
                  <a:schemeClr val="bg2"/>
                </a:solidFill>
              </a:defRPr>
            </a:lvl1p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216A5D62-6207-8B4E-9FDB-37D9895244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12930612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lvl1pPr>
              <a:defRPr>
                <a:solidFill>
                  <a:schemeClr val="bg2"/>
                </a:solidFill>
              </a:defRPr>
            </a:lvl1pPr>
          </a:lstStyle>
          <a:p>
            <a:fld id="{37C03BA7-7467-4E6E-B850-EE5BBA56F55C}" type="datetime1">
              <a:rPr lang="nl-NL" smtClean="0"/>
              <a:t>17-6-2022</a:t>
            </a:fld>
            <a:endParaRPr lang="nl-NL"/>
          </a:p>
        </p:txBody>
      </p:sp>
      <p:sp>
        <p:nvSpPr>
          <p:cNvPr id="12" name="Tijdelijke aanduiding voor voettekst 11"/>
          <p:cNvSpPr>
            <a:spLocks noGrp="1"/>
          </p:cNvSpPr>
          <p:nvPr>
            <p:ph type="ftr" sz="quarter" idx="15"/>
          </p:nvPr>
        </p:nvSpPr>
        <p:spPr/>
        <p:txBody>
          <a:bodyPr/>
          <a:lstStyle>
            <a:lvl1pPr>
              <a:defRPr>
                <a:solidFill>
                  <a:schemeClr val="bg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31528028-6B73-3D42-A511-253946375E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15889915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DC9EB56E-D186-4E2E-9AE4-E14A2BF2B44E}"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839123157"/>
      </p:ext>
    </p:extLst>
  </p:cSld>
  <p:clrMapOvr>
    <a:masterClrMapping/>
  </p:clrMapOvr>
  <p:extLst>
    <p:ext uri="{DCECCB84-F9BA-43D5-87BE-67443E8EF086}">
      <p15:sldGuideLst xmlns:p15="http://schemas.microsoft.com/office/powerpoint/2012/main"/>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AE7E295B-D9C2-405D-9804-3A94C5BFB382}"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09894063"/>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AE11635D-4D8F-4B29-99CE-26015081FEE6}"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62172548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1CC0BD3E-1845-461B-80BE-050DD7C6F8FD}"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479675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lvl1pPr>
              <a:defRPr>
                <a:solidFill>
                  <a:schemeClr val="bg1">
                    <a:lumMod val="65000"/>
                  </a:schemeClr>
                </a:solidFill>
              </a:defRPr>
            </a:lvl1pPr>
          </a:lstStyle>
          <a:p>
            <a:fld id="{189F6143-4823-448A-AE05-D67638485759}" type="datetime1">
              <a:rPr lang="nl-NL" smtClean="0"/>
              <a:t>17-6-2022</a:t>
            </a:fld>
            <a:endParaRPr lang="nl-NL"/>
          </a:p>
        </p:txBody>
      </p:sp>
      <p:sp>
        <p:nvSpPr>
          <p:cNvPr id="9" name="Tijdelijke aanduiding voor voettekst 8"/>
          <p:cNvSpPr>
            <a:spLocks noGrp="1"/>
          </p:cNvSpPr>
          <p:nvPr>
            <p:ph type="ftr" sz="quarter" idx="21"/>
          </p:nvPr>
        </p:nvSpPr>
        <p:spPr/>
        <p:txBody>
          <a:bodyPr/>
          <a:lstStyle>
            <a:lvl1pPr>
              <a:defRPr>
                <a:solidFill>
                  <a:schemeClr val="bg1">
                    <a:lumMod val="65000"/>
                  </a:schemeClr>
                </a:solidFill>
              </a:defRPr>
            </a:lvl1p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D815D00C-C7D7-DC44-8D0D-FE716DCD2C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088299269"/>
      </p:ext>
    </p:extLst>
  </p:cSld>
  <p:clrMapOvr>
    <a:masterClrMapping/>
  </p:clrMapOvr>
  <p:extLst>
    <p:ext uri="{DCECCB84-F9BA-43D5-87BE-67443E8EF086}">
      <p15:sldGuideLst xmlns:p15="http://schemas.microsoft.com/office/powerpoint/2012/main"/>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BE7047BC-82FB-48CD-9D67-CB3A020093AA}"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8947767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864CD853-ACDD-4FB6-9EF6-538AE33ADDB0}"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6886393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2A29614D-7BC5-495A-8760-8200BE087C75}"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019870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C6F4AC49-B54D-4808-A244-11648DCBE8EB}"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lvl1pPr>
              <a:defRPr>
                <a:solidFill>
                  <a:schemeClr val="bg2"/>
                </a:solidFill>
              </a:defRPr>
            </a:lvl1p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307C651C-7A16-C24E-9EA3-A47DC4119F8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4267514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lvl1pPr>
              <a:defRPr>
                <a:solidFill>
                  <a:schemeClr val="bg2"/>
                </a:solidFill>
              </a:defRPr>
            </a:lvl1pPr>
          </a:lstStyle>
          <a:p>
            <a:fld id="{415101D2-9E18-4CFE-AA6B-DA869E75DD82}" type="datetime1">
              <a:rPr lang="nl-NL" smtClean="0"/>
              <a:t>17-6-2022</a:t>
            </a:fld>
            <a:endParaRPr lang="nl-NL"/>
          </a:p>
        </p:txBody>
      </p:sp>
      <p:sp>
        <p:nvSpPr>
          <p:cNvPr id="14" name="Tijdelijke aanduiding voor voettekst 13"/>
          <p:cNvSpPr>
            <a:spLocks noGrp="1"/>
          </p:cNvSpPr>
          <p:nvPr>
            <p:ph type="ftr" sz="quarter" idx="12"/>
          </p:nvPr>
        </p:nvSpPr>
        <p:spPr/>
        <p:txBody>
          <a:bodyPr/>
          <a:lstStyle>
            <a:lvl1pPr>
              <a:defRPr>
                <a:solidFill>
                  <a:schemeClr val="bg2"/>
                </a:solidFill>
              </a:defRPr>
            </a:lvl1p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FD25D8D4-507A-5D40-A528-644E7F411A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45574216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EE8AA9E8-0C76-4EDF-A981-E2088ADF3641}"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00860832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lvl1pPr>
              <a:defRPr>
                <a:solidFill>
                  <a:schemeClr val="bg2"/>
                </a:solidFill>
              </a:defRPr>
            </a:lvl1pPr>
          </a:lstStyle>
          <a:p>
            <a:fld id="{A913E2CF-3CAF-4F5C-8CC1-14B03583436E}" type="datetime1">
              <a:rPr lang="nl-NL" smtClean="0"/>
              <a:t>17-6-2022</a:t>
            </a:fld>
            <a:endParaRPr lang="nl-NL"/>
          </a:p>
        </p:txBody>
      </p:sp>
      <p:sp>
        <p:nvSpPr>
          <p:cNvPr id="21" name="Tijdelijke aanduiding voor voettekst 20"/>
          <p:cNvSpPr>
            <a:spLocks noGrp="1"/>
          </p:cNvSpPr>
          <p:nvPr>
            <p:ph type="ftr" sz="quarter" idx="26"/>
          </p:nvPr>
        </p:nvSpPr>
        <p:spPr/>
        <p:txBody>
          <a:bodyPr/>
          <a:lstStyle>
            <a:lvl1pPr>
              <a:defRPr>
                <a:solidFill>
                  <a:schemeClr val="bg2"/>
                </a:solidFill>
              </a:defRPr>
            </a:lvl1p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9594126D-4AC9-044B-85CA-4655AA1E97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75538654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F3B07665-5486-49A5-888C-7882C1F4F592}"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849692248"/>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DE523992-616E-4658-9B0A-E836A78B53E1}"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24F399D8-ABC9-2540-8BF5-C1A1E562A8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68293851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lvl1pPr>
              <a:defRPr>
                <a:solidFill>
                  <a:schemeClr val="bg2"/>
                </a:solidFill>
              </a:defRPr>
            </a:lvl1pPr>
          </a:lstStyle>
          <a:p>
            <a:fld id="{5D1550F1-3CFF-45A4-92EC-D2EBED71384C}" type="datetime1">
              <a:rPr lang="nl-NL" smtClean="0"/>
              <a:t>17-6-2022</a:t>
            </a:fld>
            <a:endParaRPr lang="nl-NL"/>
          </a:p>
        </p:txBody>
      </p:sp>
      <p:sp>
        <p:nvSpPr>
          <p:cNvPr id="10" name="Tijdelijke aanduiding voor voettekst 9"/>
          <p:cNvSpPr>
            <a:spLocks noGrp="1"/>
          </p:cNvSpPr>
          <p:nvPr>
            <p:ph type="ftr" sz="quarter" idx="15"/>
          </p:nvPr>
        </p:nvSpPr>
        <p:spPr/>
        <p:txBody>
          <a:bodyPr/>
          <a:lstStyle>
            <a:lvl1pPr>
              <a:defRPr>
                <a:solidFill>
                  <a:schemeClr val="bg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lvl1pPr>
              <a:defRPr>
                <a:solidFill>
                  <a:schemeClr val="bg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056690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FA4A61C4-33AE-45E1-A9C7-3E6049649709}"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A91C355E-6E70-0A46-B795-FD910DE422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9486867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E7D78523-937F-4376-9958-C8391D25E493}"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354063419"/>
      </p:ext>
    </p:extLst>
  </p:cSld>
  <p:clrMapOvr>
    <a:overrideClrMapping bg1="dk1" tx1="lt1" bg2="dk2" tx2="lt2" accent1="accent1" accent2="accent2" accent3="accent3" accent4="accent4" accent5="accent5" accent6="accent6" hlink="hlink" folHlink="folHlink"/>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7AEC88F5-21F0-4351-A782-1976F673625F}"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44722830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F8AB93B3-16DB-4ADB-9507-926C357D9C6C}"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848311696"/>
      </p:ext>
    </p:extLst>
  </p:cSld>
  <p:clrMapOvr>
    <a:overrideClrMapping bg1="dk1" tx1="lt1" bg2="dk2" tx2="lt2" accent1="accent1" accent2="accent2" accent3="accent3" accent4="accent4" accent5="accent5" accent6="accent6" hlink="hlink" folHlink="folHlink"/>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0D703716-4D6E-4E53-A9F1-CE6D70D0BCF6}"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9250616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lvl1pPr>
              <a:defRPr>
                <a:solidFill>
                  <a:schemeClr val="tx2"/>
                </a:solidFill>
              </a:defRPr>
            </a:lvl1pPr>
          </a:lstStyle>
          <a:p>
            <a:fld id="{6C76D371-00EC-4B49-AB8D-2C95D61888B0}" type="datetime1">
              <a:rPr lang="nl-NL" smtClean="0"/>
              <a:t>17-6-2022</a:t>
            </a:fld>
            <a:endParaRPr lang="nl-NL"/>
          </a:p>
        </p:txBody>
      </p:sp>
      <p:sp>
        <p:nvSpPr>
          <p:cNvPr id="14" name="Tijdelijke aanduiding voor voettekst 13"/>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292331853"/>
      </p:ext>
    </p:extLst>
  </p:cSld>
  <p:clrMapOvr>
    <a:overrideClrMapping bg1="dk1" tx1="lt1" bg2="dk2" tx2="lt2" accent1="accent1" accent2="accent2" accent3="accent3" accent4="accent4" accent5="accent5" accent6="accent6" hlink="hlink" folHlink="folHlink"/>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A5A4F581-9F91-450F-A560-12FD4F3E1832}"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88011404"/>
      </p:ext>
    </p:extLst>
  </p:cSld>
  <p:clrMapOvr>
    <a:overrideClrMapping bg1="lt1" tx1="dk1" bg2="lt2" tx2="dk2" accent1="accent1" accent2="accent2" accent3="accent3" accent4="accent4" accent5="accent5" accent6="accent6" hlink="hlink" folHlink="folHlink"/>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7657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52592638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387AAF30-CC97-4E0F-AE31-D047F9386CC4}"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1956533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53E7FB0E-EB9D-4564-AEC3-2B2534DF97DC}"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638883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lvl1pPr>
              <a:defRPr>
                <a:solidFill>
                  <a:schemeClr val="bg1">
                    <a:lumMod val="65000"/>
                  </a:schemeClr>
                </a:solidFill>
              </a:defRPr>
            </a:lvl1pPr>
          </a:lstStyle>
          <a:p>
            <a:fld id="{FE0C5BDB-F730-44BF-96B5-1B0CFD302909}" type="datetime1">
              <a:rPr lang="nl-NL" smtClean="0"/>
              <a:t>17-6-2022</a:t>
            </a:fld>
            <a:endParaRPr lang="nl-NL"/>
          </a:p>
        </p:txBody>
      </p:sp>
      <p:sp>
        <p:nvSpPr>
          <p:cNvPr id="12" name="Tijdelijke aanduiding voor voettekst 11"/>
          <p:cNvSpPr>
            <a:spLocks noGrp="1"/>
          </p:cNvSpPr>
          <p:nvPr>
            <p:ph type="ftr" sz="quarter" idx="15"/>
          </p:nvPr>
        </p:nvSpPr>
        <p:spPr/>
        <p:txBody>
          <a:bodyPr/>
          <a:lstStyle>
            <a:lvl1pPr>
              <a:defRPr>
                <a:solidFill>
                  <a:schemeClr val="bg1">
                    <a:lumMod val="65000"/>
                  </a:schemeClr>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B0A3098-83E2-4E4B-8810-7E5E75AE97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06896759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BFE0C5C4-5A79-4855-89CD-A8F839711E63}"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lvl1pPr>
              <a:defRPr>
                <a:solidFill>
                  <a:schemeClr val="bg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D7F7517-0356-1F4A-9593-FD48630F73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73990952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0BD8CC5D-0AC8-48AD-8AC9-EDAA629E106C}"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CFAD314F-14E9-B34D-B4CF-CD55C7BF3B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10334823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lvl1pPr>
              <a:defRPr>
                <a:solidFill>
                  <a:schemeClr val="bg2"/>
                </a:solidFill>
              </a:defRPr>
            </a:lvl1pPr>
          </a:lstStyle>
          <a:p>
            <a:fld id="{F6F742FD-7F86-47F6-A3E2-CF654A2B9E44}" type="datetime1">
              <a:rPr lang="nl-NL" smtClean="0"/>
              <a:t>17-6-2022</a:t>
            </a:fld>
            <a:endParaRPr lang="nl-NL"/>
          </a:p>
        </p:txBody>
      </p:sp>
      <p:sp>
        <p:nvSpPr>
          <p:cNvPr id="8" name="Tijdelijke aanduiding voor voettekst 7"/>
          <p:cNvSpPr>
            <a:spLocks noGrp="1"/>
          </p:cNvSpPr>
          <p:nvPr>
            <p:ph type="ftr" sz="quarter" idx="23"/>
          </p:nvPr>
        </p:nvSpPr>
        <p:spPr/>
        <p:txBody>
          <a:bodyPr/>
          <a:lstStyle>
            <a:lvl1pPr>
              <a:defRPr>
                <a:solidFill>
                  <a:schemeClr val="bg2"/>
                </a:solidFill>
              </a:defRPr>
            </a:lvl1p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E4F59A6A-49E2-B146-AF7C-049A28575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72381106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a:t>Typ een afsluitende zin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fld id="{68A65E4C-0FBD-4E53-B547-CD7660718287}"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BE41A1A3-2F34-3E44-BBF7-35FAF34E6A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4" name="Tijdelijke aanduiding voor afbeelding 3">
            <a:extLst>
              <a:ext uri="{FF2B5EF4-FFF2-40B4-BE49-F238E27FC236}">
                <a16:creationId xmlns:a16="http://schemas.microsoft.com/office/drawing/2014/main" id="{68F1B8EF-B9CC-234E-A911-AF80753B556C}"/>
              </a:ext>
            </a:extLst>
          </p:cNvPr>
          <p:cNvSpPr>
            <a:spLocks noGrp="1" noChangeAspect="1"/>
          </p:cNvSpPr>
          <p:nvPr>
            <p:ph type="pic" sz="quarter" idx="19"/>
          </p:nvPr>
        </p:nvSpPr>
        <p:spPr>
          <a:xfrm>
            <a:off x="4544781" y="3921366"/>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5" name="Tijdelijke aanduiding voor afbeelding 3">
            <a:extLst>
              <a:ext uri="{FF2B5EF4-FFF2-40B4-BE49-F238E27FC236}">
                <a16:creationId xmlns:a16="http://schemas.microsoft.com/office/drawing/2014/main" id="{F9E482C7-7D5B-A443-B41A-21C542E25300}"/>
              </a:ext>
            </a:extLst>
          </p:cNvPr>
          <p:cNvSpPr>
            <a:spLocks noGrp="1" noChangeAspect="1"/>
          </p:cNvSpPr>
          <p:nvPr>
            <p:ph type="pic" sz="quarter" idx="20"/>
          </p:nvPr>
        </p:nvSpPr>
        <p:spPr>
          <a:xfrm>
            <a:off x="4544781" y="470738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6" name="Tijdelijke aanduiding voor afbeelding 3">
            <a:extLst>
              <a:ext uri="{FF2B5EF4-FFF2-40B4-BE49-F238E27FC236}">
                <a16:creationId xmlns:a16="http://schemas.microsoft.com/office/drawing/2014/main" id="{80A4409A-10BE-6F4E-B38D-006C3023D3E0}"/>
              </a:ext>
            </a:extLst>
          </p:cNvPr>
          <p:cNvSpPr>
            <a:spLocks noGrp="1" noChangeAspect="1"/>
          </p:cNvSpPr>
          <p:nvPr>
            <p:ph type="pic" sz="quarter" idx="21"/>
          </p:nvPr>
        </p:nvSpPr>
        <p:spPr>
          <a:xfrm>
            <a:off x="4544781" y="5480872"/>
            <a:ext cx="541203" cy="540000"/>
          </a:xfrm>
          <a:blipFill>
            <a:blip r:embed="rId5"/>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17" name="Tijdelijke aanduiding voor tekst 13">
            <a:extLst>
              <a:ext uri="{FF2B5EF4-FFF2-40B4-BE49-F238E27FC236}">
                <a16:creationId xmlns:a16="http://schemas.microsoft.com/office/drawing/2014/main" id="{DE5A75A7-0D76-6C4B-8FBA-32A23AB9F0D2}"/>
              </a:ext>
            </a:extLst>
          </p:cNvPr>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4" name="Tijdelijke aanduiding voor tekst 13">
            <a:extLst>
              <a:ext uri="{FF2B5EF4-FFF2-40B4-BE49-F238E27FC236}">
                <a16:creationId xmlns:a16="http://schemas.microsoft.com/office/drawing/2014/main" id="{059E2988-83A3-964B-90F3-CA1FB6B37D4C}"/>
              </a:ext>
            </a:extLst>
          </p:cNvPr>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
        <p:nvSpPr>
          <p:cNvPr id="25" name="Tijdelijke aanduiding voor tekst 13">
            <a:extLst>
              <a:ext uri="{FF2B5EF4-FFF2-40B4-BE49-F238E27FC236}">
                <a16:creationId xmlns:a16="http://schemas.microsoft.com/office/drawing/2014/main" id="{84BFB83C-77BC-0543-BAD9-F0249A92844C}"/>
              </a:ext>
            </a:extLst>
          </p:cNvPr>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a:t>Klik om de tekststijl van het model te bewerken</a:t>
            </a:r>
          </a:p>
        </p:txBody>
      </p:sp>
    </p:spTree>
    <p:extLst>
      <p:ext uri="{BB962C8B-B14F-4D97-AF65-F5344CB8AC3E}">
        <p14:creationId xmlns:p14="http://schemas.microsoft.com/office/powerpoint/2010/main" val="2588931638"/>
      </p:ext>
    </p:extLst>
  </p:cSld>
  <p:clrMapOvr>
    <a:overrideClrMapping bg1="dk1" tx1="lt1" bg2="dk2" tx2="lt2" accent1="accent1" accent2="accent2" accent3="accent3" accent4="accent4" accent5="accent5" accent6="accent6" hlink="hlink" folHlink="folHlink"/>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6AFCE8B0-DD73-2947-9328-9115D83FD8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DA827490-0031-0E4F-86E5-3FF0220FFA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23972667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443DF06B-58D3-45E8-84DA-9F9FBCECF604}"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6794986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EA03A23C-EB17-45A5-AC72-D16E9B1B795E}"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35C1C912-210B-454A-A6B5-A11FA7DEDC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81513F8B-999C-884B-93DC-388C6B407FDD}"/>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E1A2EAE1-C416-204B-A199-FF4C7781A74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74606361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97D1EDCE-39C2-4357-80AD-BA8923D81DD2}"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2405C03-D90E-FC41-B80B-E73391FDEC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28FA2696-84C1-1649-8A59-67E687AAB014}"/>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9522845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04AEB5FA-1F97-49D2-984A-E5D8DB48DD1F}"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A2B5321D-EB1C-2142-8695-68E40A9D89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F5FAAC01-C364-774F-88FE-17259E5DC0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204082678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4C49005D-85A9-4AA0-9978-E9809C3E67E5}"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DCC7F95A-D18A-7B46-B9E6-264077809E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2E6C6173-FAD5-5847-B684-1B496ED013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1079233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6E8425AC-F308-4697-9226-FD29728F9D7D}"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939174911"/>
      </p:ext>
    </p:extLst>
  </p:cSld>
  <p:clrMapOvr>
    <a:masterClrMapping/>
  </p:clrMapOvr>
  <p:extLst>
    <p:ext uri="{DCECCB84-F9BA-43D5-87BE-67443E8EF086}">
      <p15:sldGuideLst xmlns:p15="http://schemas.microsoft.com/office/powerpoint/2012/main"/>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4F28A733-9190-4D55-B313-DDFEF83B24C9}"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568E4D4D-B363-A449-9181-2C96A3C538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656629978"/>
      </p:ext>
    </p:extLst>
  </p:cSld>
  <p:clrMapOvr>
    <a:masterClrMapping/>
  </p:clrMapOvr>
  <p:extLst>
    <p:ext uri="{DCECCB84-F9BA-43D5-87BE-67443E8EF086}">
      <p15:sldGuideLst xmlns:p15="http://schemas.microsoft.com/office/powerpoint/2012/main"/>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56FF5DC9-EC26-488A-9324-14CC8EEA4ECB}"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4ACB56B7-4DC6-DB4B-9123-3C4E679C1A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99612540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4F670774-B192-4B99-868A-1EC35D9EEA30}"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ECF2DFE-783B-454A-9C87-526A42EB5C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2237505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6E834279-877A-4C0D-9B79-B085A736C8A1}"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91830973"/>
      </p:ext>
    </p:extLst>
  </p:cSld>
  <p:clrMapOvr>
    <a:masterClrMapping/>
  </p:clrMapOvr>
  <p:extLst>
    <p:ext uri="{DCECCB84-F9BA-43D5-87BE-67443E8EF086}">
      <p15:sldGuideLst xmlns:p15="http://schemas.microsoft.com/office/powerpoint/2012/main"/>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783800D9-CAA3-4B69-8B34-12FF72A42BB1}"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00769462"/>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C862F812-5E0D-4F74-B4DD-CCDBF69DD5CE}"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6923713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CAE6A928-4C5B-4102-A5DD-AC0F89CBE714}"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14723780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D52D1208-C8A9-4944-8D20-9A0EF578D797}"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4705252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2876B581-318A-4058-9E05-521D16745064}"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42072119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0A0126ED-DE0D-47DD-9443-E527CEF0F558}"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743235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dia verticaal">
    <p:spTree>
      <p:nvGrpSpPr>
        <p:cNvPr id="1" name=""/>
        <p:cNvGrpSpPr/>
        <p:nvPr/>
      </p:nvGrpSpPr>
      <p:grpSpPr>
        <a:xfrm>
          <a:off x="0" y="0"/>
          <a:ext cx="0" cy="0"/>
          <a:chOff x="0" y="0"/>
          <a:chExt cx="0" cy="0"/>
        </a:xfrm>
      </p:grpSpPr>
      <p:sp>
        <p:nvSpPr>
          <p:cNvPr id="13" name="Rechthoek 12"/>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0052459C-BEB1-4232-927D-A0E196619579}"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C83E3E23-3752-4CCE-92D8-E5E398E73C9B}" type="slidenum">
              <a:rPr lang="nl-NL" smtClean="0"/>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B4D05251-5B18-6E4A-BDCE-5247B18067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C64CC6A0-9B13-FB46-A639-FD0B9AFC0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8"/>
          </a:xfrm>
          <a:prstGeom prst="rect">
            <a:avLst/>
          </a:prstGeom>
        </p:spPr>
      </p:pic>
    </p:spTree>
    <p:extLst>
      <p:ext uri="{BB962C8B-B14F-4D97-AF65-F5344CB8AC3E}">
        <p14:creationId xmlns:p14="http://schemas.microsoft.com/office/powerpoint/2010/main" val="232656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27787992-340D-4EE0-B605-CED12A159A87}"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655413040"/>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01F0D6AC-1BBE-4F76-8D87-8587B2EF3E9F}"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FEFCB1B3-0962-A843-A9FB-A2BB3FE5C1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9060186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71AF2169-117E-4212-85B0-2B8A55C10B53}"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3041858-3A34-2F42-958E-EAB3A5457F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88063064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9C8DFD4F-3F05-468A-864C-821DC7903F76}"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308122356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0A73D44C-5AF3-405A-97CA-EC9CACC6D3E6}"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E2AC9301-3D36-044B-8644-E5A87C4250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07931872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6E597210-3E3A-40B0-9F64-C23FA12BD9AC}"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27989942"/>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E5C89F15-CBF2-4089-A1D3-B0E4937BB981}"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DCA45824-7873-1F48-9BB9-DDA2C69120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41774303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EC05787D-7BF8-464B-89A7-EB520EFFB99B}"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5112122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C75F22DC-E43E-4781-8CFE-FB28BDD3C0A4}"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817730651"/>
      </p:ext>
    </p:extLst>
  </p:cSld>
  <p:clrMapOvr>
    <a:overrideClrMapping bg1="dk1" tx1="lt1" bg2="dk2" tx2="lt2" accent1="accent1" accent2="accent2" accent3="accent3" accent4="accent4" accent5="accent5" accent6="accent6" hlink="hlink" folHlink="folHlink"/>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CAEE25DF-AAF2-4B31-8ECA-53FC4AEE449C}"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17929022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03E8D28E-0194-4801-86E9-EC4B21BB5892}"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9423272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84BB21C4-7B16-4413-818B-2864407DA3EE}"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3525908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120743B8-0563-4D1F-8909-79241ACD9B23}"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6744059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p>
            <a:fld id="{4908C235-D12E-4850-A3A7-1D8A3A373C11}" type="datetime1">
              <a:rPr lang="nl-NL" smtClean="0"/>
              <a:t>17-6-2022</a:t>
            </a:fld>
            <a:endParaRPr lang="nl-NL"/>
          </a:p>
        </p:txBody>
      </p:sp>
      <p:sp>
        <p:nvSpPr>
          <p:cNvPr id="14" name="Tijdelijke aanduiding voor voettekst 13"/>
          <p:cNvSpPr>
            <a:spLocks noGrp="1"/>
          </p:cNvSpPr>
          <p:nvPr>
            <p:ph type="ftr" sz="quarter" idx="16"/>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75542877"/>
      </p:ext>
    </p:extLst>
  </p:cSld>
  <p:clrMapOvr>
    <a:overrideClrMapping bg1="dk1" tx1="lt1" bg2="dk2" tx2="lt2" accent1="accent1" accent2="accent2" accent3="accent3" accent4="accent4" accent5="accent5" accent6="accent6" hlink="hlink" folHlink="folHlink"/>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612000" tIns="45720" rIns="91440" bIns="45720" rtlCol="0" anchor="ctr" anchorCtr="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64CCE1A7-6888-4431-861C-7A9BC6CB8049}"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36351214"/>
      </p:ext>
    </p:extLst>
  </p:cSld>
  <p:clrMapOvr>
    <a:overrideClrMapping bg1="lt1" tx1="dk1" bg2="lt2" tx2="dk2" accent1="accent1" accent2="accent2" accent3="accent3" accent4="accent4" accent5="accent5" accent6="accent6" hlink="hlink" folHlink="folHlink"/>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28141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9012130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4C43A332-AFD0-4C51-A02C-A26BB3C99F7B}"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57724965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FCE7507B-1330-4963-8C4F-BEF3E57298C7}"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487966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4050B5E5-BE3D-4971-9FC8-3A575A6F3CF9}"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1D1276C3-FD7E-8747-99AA-2078056937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32944894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E35A0757-0C70-42E5-A4C4-75FB07852404}"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BDE31120-DDD1-8746-9A6A-9B79FB1A27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35433825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DA8A435C-D88A-466C-849B-207AA3BD9850}"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BF35E3DD-6F92-AE40-9C42-7D9BDBEB461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288032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10908851-20D0-4A8B-8992-A31797ADD19B}"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5134155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fld id="{9A669C56-07A1-4C49-87D1-B6BCC90ADACD}"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FB3C3CD6-10DA-6245-AAF8-F302EE3DC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207194179"/>
      </p:ext>
    </p:extLst>
  </p:cSld>
  <p:clrMapOvr>
    <a:overrideClrMapping bg1="dk1" tx1="lt1" bg2="dk2" tx2="lt2" accent1="accent1" accent2="accent2" accent3="accent3" accent4="accent4" accent5="accent5" accent6="accent6" hlink="hlink" folHlink="folHlink"/>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768B3C94-9196-1146-852A-A5E37DC5A2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561EBB61-3141-5A4D-B6C2-DA70334B6A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11701774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DB6087F9-99AE-4C86-8C2A-8B84A3E3ADFC}"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15500869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4FECFD2A-4C79-4575-B015-1355AC685234}"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46497AA2-3A4F-6141-81F2-5C4A18980F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8DBD715D-EA47-A345-A597-76F254AD9D58}"/>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EC3502BC-1CD4-FE44-9C3F-29C83C9959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417265607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53F2471F-587F-4315-8A72-D960C70B60C5}"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8F92AC7B-7C05-F74D-8F5F-CF30DBA757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0770" cy="1681200"/>
          </a:xfrm>
          <a:prstGeom prst="rect">
            <a:avLst/>
          </a:prstGeom>
        </p:spPr>
      </p:pic>
      <p:sp>
        <p:nvSpPr>
          <p:cNvPr id="12" name="Tijdelijke aanduiding voor afbeelding 12">
            <a:extLst>
              <a:ext uri="{FF2B5EF4-FFF2-40B4-BE49-F238E27FC236}">
                <a16:creationId xmlns:a16="http://schemas.microsoft.com/office/drawing/2014/main" id="{E5B579D1-6EF5-AD40-B1C0-BEECF2622791}"/>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41513317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014F41F7-C0AF-4656-87BF-1057ADBDB749}"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E24A7278-1F18-AD42-80DE-A9A3216329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675238FD-4C8E-0E48-8EE6-9B03847B3A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256241838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1BDC8342-4526-4982-9B21-C45FB8195AA8}"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4AF317D2-9313-F641-BE7A-40A1A7ADF9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140F067E-C9AD-0242-83D6-1AAF02DB52C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40685700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29CD7B1E-7865-4534-87C1-4CD86C23389E}"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4B16F6B7-620A-AE48-B4A4-7795474530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822577481"/>
      </p:ext>
    </p:extLst>
  </p:cSld>
  <p:clrMapOvr>
    <a:masterClrMapping/>
  </p:clrMapOvr>
  <p:extLst>
    <p:ext uri="{DCECCB84-F9BA-43D5-87BE-67443E8EF086}">
      <p15:sldGuideLst xmlns:p15="http://schemas.microsoft.com/office/powerpoint/2012/main"/>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263584A2-5518-4F28-A064-D8CC1D6D72A0}"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pic>
        <p:nvPicPr>
          <p:cNvPr id="10" name="Afbeelding 9">
            <a:extLst>
              <a:ext uri="{FF2B5EF4-FFF2-40B4-BE49-F238E27FC236}">
                <a16:creationId xmlns:a16="http://schemas.microsoft.com/office/drawing/2014/main" id="{E0B8EE29-FC86-7B4F-A1DC-25C4058A1E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29258639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65EB62C0-5E92-4388-89EE-4F18BCE5A329}"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36D90830-4EF1-7D46-83D0-ACC413A9F1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45446412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AA6FC594-EE93-41A8-BBF5-50053AC881FE}"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7502537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0C586460-40C2-4199-9844-C8A98F0134DA}"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833536878"/>
      </p:ext>
    </p:extLst>
  </p:cSld>
  <p:clrMapOvr>
    <a:masterClrMapping/>
  </p:clrMapOvr>
  <p:extLst>
    <p:ext uri="{DCECCB84-F9BA-43D5-87BE-67443E8EF086}">
      <p15:sldGuideLst xmlns:p15="http://schemas.microsoft.com/office/powerpoint/2012/main"/>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A790B0B1-DC28-4652-A81E-C2DEA02A700A}"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012999904"/>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908C4196-A62B-4442-83BD-B4B7FCA18A2C}"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8196075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B05F7F96-43F2-48F3-A360-0E133F5EBA2A}"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32809269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F2286EFB-7E4D-4FE0-A52C-7E25AD2A0DFD}"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0959513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D2CF7523-B086-4DD5-A3FE-BA0DA50EF3B6}"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4062523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A335447C-2621-4493-946E-60BE5B22747E}"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4620015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5C022DCF-2D3C-49D5-8624-205FBD6E18F5}"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DD78526D-DFC9-DE41-9104-473DA714E6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57228803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9D25A475-B57B-4F31-916C-896C46B9CD45}"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EBF1060D-B757-D940-A088-128DC25EC5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66927297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6876DCB1-6F02-4A51-9ACA-B108E008C080}"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2299144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1">
                    <a:lumMod val="65000"/>
                  </a:schemeClr>
                </a:solidFill>
              </a:defRPr>
            </a:lvl1pPr>
          </a:lstStyle>
          <a:p>
            <a:fld id="{346432C2-6778-451F-8D9D-02B47B70C97D}"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1">
                    <a:lumMod val="65000"/>
                  </a:schemeClr>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6053397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4E9BD072-AA03-4270-88C9-9EFCE04802A9}"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pic>
        <p:nvPicPr>
          <p:cNvPr id="11" name="Afbeelding 10">
            <a:extLst>
              <a:ext uri="{FF2B5EF4-FFF2-40B4-BE49-F238E27FC236}">
                <a16:creationId xmlns:a16="http://schemas.microsoft.com/office/drawing/2014/main" id="{0ECCFF30-6A2B-8340-BFB3-23EFBCEB8F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57323657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A48FD6AA-8ED5-47A4-AE08-48446101113E}"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1157465784"/>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822B78DC-4A8E-493A-9434-6B81232E77AE}"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3CA3BAE-EB1B-D744-9637-89524A9895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52520723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96091CC7-0159-403A-9046-25B0E65A5D1C}"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61796289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820826E1-CCCC-4384-891E-66C946787E5E}"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467724434"/>
      </p:ext>
    </p:extLst>
  </p:cSld>
  <p:clrMapOvr>
    <a:overrideClrMapping bg1="dk1" tx1="lt1" bg2="dk2" tx2="lt2" accent1="accent1" accent2="accent2" accent3="accent3" accent4="accent4" accent5="accent5" accent6="accent6" hlink="hlink" folHlink="folHlink"/>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D9903FBE-CADA-40B3-86C7-3A0BF6CD30E5}"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33880756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C999AEFC-3A46-4533-8DF3-ADD5813EF496}"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66772018"/>
      </p:ext>
    </p:extLst>
  </p:cSld>
  <p:clrMapOvr>
    <a:overrideClrMapping bg1="dk1" tx1="lt1" bg2="dk2" tx2="lt2" accent1="accent1" accent2="accent2" accent3="accent3" accent4="accent4" accent5="accent5" accent6="accent6" hlink="hlink" folHlink="folHlink"/>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24856747-42CE-4985-80A0-868E49EE4F52}"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7662917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7" name="Tijdelijke aanduiding voor afbeelding 10"/>
          <p:cNvSpPr>
            <a:spLocks noGrp="1"/>
          </p:cNvSpPr>
          <p:nvPr>
            <p:ph type="pic" sz="quarter" idx="14"/>
          </p:nvPr>
        </p:nvSpPr>
        <p:spPr>
          <a:xfrm>
            <a:off x="0" y="3427413"/>
            <a:ext cx="12192000" cy="3430587"/>
          </a:xfrm>
          <a:prstGeom prst="rect">
            <a:avLst/>
          </a:pr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p>
            <a:fld id="{8D31BED4-C5CC-41FF-8B12-454FCE3737C4}" type="datetime1">
              <a:rPr lang="nl-NL" smtClean="0"/>
              <a:t>17-6-2022</a:t>
            </a:fld>
            <a:endParaRPr lang="nl-NL"/>
          </a:p>
        </p:txBody>
      </p:sp>
      <p:sp>
        <p:nvSpPr>
          <p:cNvPr id="14" name="Tijdelijke aanduiding voor voettekst 13"/>
          <p:cNvSpPr>
            <a:spLocks noGrp="1"/>
          </p:cNvSpPr>
          <p:nvPr>
            <p:ph type="ftr" sz="quarter" idx="16"/>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107906001"/>
      </p:ext>
    </p:extLst>
  </p:cSld>
  <p:clrMapOvr>
    <a:overrideClrMapping bg1="dk1" tx1="lt1" bg2="dk2" tx2="lt2" accent1="accent1" accent2="accent2" accent3="accent3" accent4="accent4" accent5="accent5" accent6="accent6" hlink="hlink" folHlink="folHlink"/>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612000" tIns="45720" rIns="91440" bIns="45720" rtlCol="0" anchor="ctr" anchorCtr="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F47A857E-76E4-484B-93BC-DD5E643D1060}"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5502136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1DF0333B-7D37-443F-832C-744034DD6864}"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541722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63558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105059769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720B5BDE-AFB5-4A29-8C16-A1A1B76FF4AC}"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48792981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DB21B601-7B9D-4B8C-BB57-F8EFDD90CB95}"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6560893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E6ECC8A2-CD02-4C5F-959A-FB4310FC225C}"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6D992AB0-EDA2-6E42-ADEA-6249D84BF1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05396836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07211D4D-DC72-433F-A939-AD017E543107}"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CB9523A1-593C-104C-8BA3-BB79C56F01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03453667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6C3ACCBF-4C62-47AC-A892-1EFD76B92E9C}"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90A48EAC-0BB6-B84C-8D80-E0CF07D8DF8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25248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fld id="{CD59BEA6-3073-447E-8AEF-B2F524765FC4}"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D1082845-E2CE-B542-9199-7F353C7D8F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631731975"/>
      </p:ext>
    </p:extLst>
  </p:cSld>
  <p:clrMapOvr>
    <a:overrideClrMapping bg1="dk1" tx1="lt1" bg2="dk2" tx2="lt2" accent1="accent1" accent2="accent2" accent3="accent3" accent4="accent4" accent5="accent5" accent6="accent6" hlink="hlink" folHlink="folHlink"/>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5EBE4755-54A0-BE4A-A1D1-44625DF7DD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7698AD6E-795F-3C41-A601-70EF331F67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29730832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8869A531-19E8-4FC7-BD47-D97011FD4F46}"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24069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2EF9F2B8-9B5A-4524-AE91-BA5BA280DF09}"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DED6F77E-FFE0-AB46-BF4D-6C1EEF3BD1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71724389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5A396699-58AD-4895-8F53-FBEA90E55033}"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FBE31237-1083-AB4B-91BD-AFA64A0C07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8437548B-FF95-DB49-849D-A635600FE617}"/>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B3886928-8BE6-4442-8D6B-CF481A6628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342308687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C2969201-7FAE-4F96-97E2-8CC9921E123A}"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6511EAEE-859D-C44F-B575-334B22A17A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9D360720-C202-8C45-9FBF-F7D13BCD9DBD}"/>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37148268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5917C9CA-3D4F-41C4-8721-2965FB735D49}"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CA0AFD14-6D12-784C-A3CF-527AFBDAA5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CEC71564-EF07-AA49-BBEB-AB800F8CA2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173813293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C500846F-4D00-4BC3-9281-CC6C4CA44815}"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9EB05636-7F8C-1348-B5BB-6852BA80BA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CB0AC13E-1529-F445-A302-F5C8E60480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276408422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05C09E98-8A81-4A4B-9AD0-08CC612A0E4A}"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C6884B-BC2E-E047-9F81-148C584CAF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996580067"/>
      </p:ext>
    </p:extLst>
  </p:cSld>
  <p:clrMapOvr>
    <a:masterClrMapping/>
  </p:clrMapOvr>
  <p:extLst>
    <p:ext uri="{DCECCB84-F9BA-43D5-87BE-67443E8EF086}">
      <p15:sldGuideLst xmlns:p15="http://schemas.microsoft.com/office/powerpoint/2012/main"/>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0DFA037C-B068-4B5F-83B0-698A1EFF8BCD}"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595C8C08-B68E-8848-8443-4926C53810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3293582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A0E3496E-AC38-4D31-A972-28D06B4E3C22}"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93B540BB-06A3-4B4B-9728-91FA7F1A1F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5178327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632E426C-2CFA-4945-BB5F-05FF4B13ADD8}"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341931931"/>
      </p:ext>
    </p:extLst>
  </p:cSld>
  <p:clrMapOvr>
    <a:masterClrMapping/>
  </p:clrMapOvr>
  <p:extLst>
    <p:ext uri="{DCECCB84-F9BA-43D5-87BE-67443E8EF086}">
      <p15:sldGuideLst xmlns:p15="http://schemas.microsoft.com/office/powerpoint/2012/main"/>
    </p:ext>
  </p:extLs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5469D34F-679C-49C7-99D6-0E22AF080C13}"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62556387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5B1967E7-073F-475C-804C-F47C820F1AEB}"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024682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lvl1pPr>
              <a:defRPr>
                <a:solidFill>
                  <a:schemeClr val="bg1">
                    <a:lumMod val="65000"/>
                  </a:schemeClr>
                </a:solidFill>
              </a:defRPr>
            </a:lvl1pPr>
          </a:lstStyle>
          <a:p>
            <a:fld id="{9D413DC4-4CA8-4940-91E4-81BA17795D85}" type="datetime1">
              <a:rPr lang="nl-NL" smtClean="0"/>
              <a:t>17-6-2022</a:t>
            </a:fld>
            <a:endParaRPr lang="nl-NL"/>
          </a:p>
        </p:txBody>
      </p:sp>
      <p:sp>
        <p:nvSpPr>
          <p:cNvPr id="14" name="Tijdelijke aanduiding voor voettekst 13"/>
          <p:cNvSpPr>
            <a:spLocks noGrp="1"/>
          </p:cNvSpPr>
          <p:nvPr>
            <p:ph type="ftr" sz="quarter" idx="12"/>
          </p:nvPr>
        </p:nvSpPr>
        <p:spPr/>
        <p:txBody>
          <a:bodyPr/>
          <a:lstStyle>
            <a:lvl1pPr>
              <a:defRPr>
                <a:solidFill>
                  <a:schemeClr val="bg1">
                    <a:lumMod val="65000"/>
                  </a:schemeClr>
                </a:solidFill>
              </a:defRPr>
            </a:lvl1p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2FE34897-656E-D24A-B5C8-368571FB3B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98102983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72BF87EB-5EFB-4ACF-BCA3-BE8E4405787C}"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3962362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9DA65E8E-1102-48B1-8B64-CCE3BF25CB1D}"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8798071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9B877D1B-DB59-40EA-8E3E-21800492A78C}"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6675337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95853075-D097-4245-8D69-417980680872}"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981470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B191B139-00ED-477B-A789-FC3671B443AC}"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F1F52F3E-725F-8745-9F31-C52D92D324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46171222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146A827D-024D-4814-9941-1E00EF4B8477}"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02D8D946-A344-3147-A971-781F250C05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35355985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A856533A-897E-43DE-9D1D-1E77823BD276}"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27540233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B73D1541-68CB-490A-A3B6-0FC7078B74E5}"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AD29F35F-0F39-594C-826B-4BDC677D6B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6307519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4BD469A6-5F97-490F-BE24-0C5D749A2DC6}"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07627826"/>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29FBDBAA-0C42-4210-BAF7-637E83516F22}"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C559DCA-5789-E947-96F2-E0A472AD8B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2021643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53A1ED27-BD8A-4A0D-80E2-95FEAF0A3A1B}"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284859074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B3F4880E-0AD9-4043-A625-C73F44CC2C32}"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1173833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1">
                    <a:lumMod val="65000"/>
                  </a:schemeClr>
                </a:solidFill>
              </a:defRPr>
            </a:lvl1pPr>
          </a:lstStyle>
          <a:p>
            <a:fld id="{E7367AF1-D3A2-4178-B13E-888301A19B73}"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1">
                    <a:lumMod val="65000"/>
                  </a:schemeClr>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923710349"/>
      </p:ext>
    </p:extLst>
  </p:cSld>
  <p:clrMapOvr>
    <a:overrideClrMapping bg1="dk1" tx1="lt1" bg2="dk2" tx2="lt2" accent1="accent1" accent2="accent2" accent3="accent3" accent4="accent4" accent5="accent5" accent6="accent6" hlink="hlink" folHlink="folHlink"/>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46B79234-681E-4CAB-824F-688C3CF3C2D2}"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82852619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1">
                    <a:lumMod val="65000"/>
                  </a:schemeClr>
                </a:solidFill>
              </a:defRPr>
            </a:lvl1pPr>
          </a:lstStyle>
          <a:p>
            <a:fld id="{EAC9C27E-DD68-49D9-8B47-EAA4094EF52F}"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1">
                    <a:lumMod val="65000"/>
                  </a:schemeClr>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571929350"/>
      </p:ext>
    </p:extLst>
  </p:cSld>
  <p:clrMapOvr>
    <a:overrideClrMapping bg1="dk1" tx1="lt1" bg2="dk2" tx2="lt2" accent1="accent1" accent2="accent2" accent3="accent3" accent4="accent4" accent5="accent5" accent6="accent6" hlink="hlink" folHlink="folHlink"/>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96213AC4-4D58-47C2-8FAA-F9A043633FB6}"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14822401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lvl1pPr>
              <a:defRPr>
                <a:solidFill>
                  <a:schemeClr val="tx1">
                    <a:lumMod val="65000"/>
                  </a:schemeClr>
                </a:solidFill>
              </a:defRPr>
            </a:lvl1pPr>
          </a:lstStyle>
          <a:p>
            <a:fld id="{BF6AC01B-B66B-4DC8-887A-5D2276D9442E}" type="datetime1">
              <a:rPr lang="nl-NL" smtClean="0"/>
              <a:t>17-6-2022</a:t>
            </a:fld>
            <a:endParaRPr lang="nl-NL"/>
          </a:p>
        </p:txBody>
      </p:sp>
      <p:sp>
        <p:nvSpPr>
          <p:cNvPr id="14" name="Tijdelijke aanduiding voor voettekst 13"/>
          <p:cNvSpPr>
            <a:spLocks noGrp="1"/>
          </p:cNvSpPr>
          <p:nvPr>
            <p:ph type="ftr" sz="quarter" idx="16"/>
          </p:nvPr>
        </p:nvSpPr>
        <p:spPr/>
        <p:txBody>
          <a:bodyPr/>
          <a:lstStyle>
            <a:lvl1pPr>
              <a:defRPr>
                <a:solidFill>
                  <a:schemeClr val="tx1">
                    <a:lumMod val="65000"/>
                  </a:schemeClr>
                </a:solidFill>
              </a:defRPr>
            </a:lvl1p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400063519"/>
      </p:ext>
    </p:extLst>
  </p:cSld>
  <p:clrMapOvr>
    <a:overrideClrMapping bg1="dk1" tx1="lt1" bg2="dk2" tx2="lt2" accent1="accent1" accent2="accent2" accent3="accent3" accent4="accent4" accent5="accent5" accent6="accent6" hlink="hlink" folHlink="folHlink"/>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8B053C25-55CF-48FF-8F23-A4584CFAFBF9}"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3251221"/>
      </p:ext>
    </p:extLst>
  </p:cSld>
  <p:clrMapOvr>
    <a:overrideClrMapping bg1="lt1" tx1="dk1" bg2="lt2" tx2="dk2" accent1="accent1" accent2="accent2" accent3="accent3" accent4="accent4" accent5="accent5" accent6="accent6" hlink="hlink" folHlink="folHlink"/>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68389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389156594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E0B965EE-424F-4D2D-93A2-532BB8DCF200}"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089044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lvl1pPr>
              <a:defRPr>
                <a:solidFill>
                  <a:schemeClr val="bg1">
                    <a:lumMod val="65000"/>
                  </a:schemeClr>
                </a:solidFill>
              </a:defRPr>
            </a:lvl1pPr>
          </a:lstStyle>
          <a:p>
            <a:fld id="{DDE9B90F-E02A-4FA8-8C7E-C04C00432A50}" type="datetime1">
              <a:rPr lang="nl-NL" smtClean="0"/>
              <a:t>17-6-2022</a:t>
            </a:fld>
            <a:endParaRPr lang="nl-NL"/>
          </a:p>
        </p:txBody>
      </p:sp>
      <p:sp>
        <p:nvSpPr>
          <p:cNvPr id="21" name="Tijdelijke aanduiding voor voettekst 20"/>
          <p:cNvSpPr>
            <a:spLocks noGrp="1"/>
          </p:cNvSpPr>
          <p:nvPr>
            <p:ph type="ftr" sz="quarter" idx="26"/>
          </p:nvPr>
        </p:nvSpPr>
        <p:spPr/>
        <p:txBody>
          <a:bodyPr/>
          <a:lstStyle>
            <a:lvl1pPr>
              <a:defRPr>
                <a:solidFill>
                  <a:schemeClr val="bg1">
                    <a:lumMod val="65000"/>
                  </a:schemeClr>
                </a:solidFill>
              </a:defRPr>
            </a:lvl1p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60FB6CFD-9EA3-2D46-B72F-63AC898356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17239978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2FA8FE22-8400-4EFD-B9DB-A940347FB8DC}"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68941853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8C8C1EF8-3FBD-4C1B-9E1A-E668EBF49B37}"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4CC89E80-9261-BB4A-A6CC-EB46D74DDB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333055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434D9399-520F-42E8-A0F3-FB38375AA20B}"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E5BD8074-A8E6-2B46-82E2-9C872A82DB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62045868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64317AFD-4B69-4CE9-89AF-3B98E2126828}"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C8AEFCCC-40B4-294C-B7C6-9EF1FBDEFA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2721109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1">
                    <a:lumMod val="65000"/>
                  </a:schemeClr>
                </a:solidFill>
              </a:defRPr>
            </a:lvl1pPr>
          </a:lstStyle>
          <a:p>
            <a:fld id="{177E23A6-EEA7-4354-A472-D27F8E3E1251}"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1">
                    <a:lumMod val="65000"/>
                  </a:schemeClr>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E45EE5BE-E669-9D46-B874-885CEBBDD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870676768"/>
      </p:ext>
    </p:extLst>
  </p:cSld>
  <p:clrMapOvr>
    <a:overrideClrMapping bg1="dk1" tx1="lt1" bg2="dk2" tx2="lt2" accent1="accent1" accent2="accent2" accent3="accent3" accent4="accent4" accent5="accent5" accent6="accent6" hlink="hlink" folHlink="folHlink"/>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E62D5E0F-9972-6445-8794-088F814D96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D23ECA92-F249-0C4E-AEC9-1A360E9A11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33285406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3AB1CA0C-B2B2-4DE2-A7D0-E0304BDE59B4}"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05920733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DD38523A-B270-4874-935A-955D298865ED}"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20" name="Afbeelding 19">
            <a:extLst>
              <a:ext uri="{FF2B5EF4-FFF2-40B4-BE49-F238E27FC236}">
                <a16:creationId xmlns:a16="http://schemas.microsoft.com/office/drawing/2014/main" id="{D3146651-D8B6-494E-80C0-A80D432C2D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8F55FD5D-8C3D-4144-9202-F4F2319DF150}"/>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BC4B0442-6EF6-BB40-8E4E-2853174C883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289589065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A0C02B52-9AD6-4F90-84FD-1148C6BDCA23}"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D4551168-6021-C044-B2DE-60CB9D0613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F2D8D1E5-2231-A94F-9BE5-A199DC7577A3}"/>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25517096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1800F4DB-3E59-490C-8C26-B7A0F0DD2CD5}"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2F713C05-60FE-1544-804E-DC45D8735A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747F4BCE-9AB3-774F-A7E7-AF94BB3323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18976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dia horizontaal">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1A33B7F5-245E-4E82-92DF-43FDD282F779}"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C83E3E23-3752-4CCE-92D8-E5E398E73C9B}" type="slidenum">
              <a:rPr lang="nl-NL" smtClean="0"/>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779EB170-62F6-E04C-8CC3-ADC9EFA8F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D2E88205-5E25-114A-B163-F31AEEC49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094" y="-13176"/>
            <a:ext cx="3660389" cy="1563388"/>
          </a:xfrm>
          <a:prstGeom prst="rect">
            <a:avLst/>
          </a:prstGeom>
        </p:spPr>
      </p:pic>
    </p:spTree>
    <p:extLst>
      <p:ext uri="{BB962C8B-B14F-4D97-AF65-F5344CB8AC3E}">
        <p14:creationId xmlns:p14="http://schemas.microsoft.com/office/powerpoint/2010/main" val="10284904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9F64446F-F305-4950-A3E0-5180469588C0}"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1555870652"/>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416AF7E2-E58F-41DD-8C53-1C2CC70E7400}"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73CF64DF-3902-CF4A-9176-80ABDA8DD1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E5E31FFB-48B8-8C4F-AFF2-7B2B15594D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1" y="-13176"/>
            <a:ext cx="3660397" cy="1563392"/>
          </a:xfrm>
          <a:prstGeom prst="rect">
            <a:avLst/>
          </a:prstGeom>
        </p:spPr>
      </p:pic>
    </p:spTree>
    <p:extLst>
      <p:ext uri="{BB962C8B-B14F-4D97-AF65-F5344CB8AC3E}">
        <p14:creationId xmlns:p14="http://schemas.microsoft.com/office/powerpoint/2010/main" val="40254393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97F1C811-D0B0-4C0D-89E1-37FF9E6ECC87}"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9D7773A4-FFC1-FB46-8CEE-18FCE9837A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631019113"/>
      </p:ext>
    </p:extLst>
  </p:cSld>
  <p:clrMapOvr>
    <a:masterClrMapping/>
  </p:clrMapOvr>
  <p:extLst>
    <p:ext uri="{DCECCB84-F9BA-43D5-87BE-67443E8EF086}">
      <p15:sldGuideLst xmlns:p15="http://schemas.microsoft.com/office/powerpoint/2012/main"/>
    </p:ext>
  </p:extLst>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E966CA27-54BA-4367-9D16-A4A10340CBF1}"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A83EED7A-B188-3C48-BDF0-9416B7012C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12767535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9D3E8F44-7012-40D2-BAFC-54412C695F0F}"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3DD872D4-1F37-A54F-93DB-917ECEABE4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65672636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5018E1E4-4E22-4C2E-94E0-F16FADF5863A}"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261609556"/>
      </p:ext>
    </p:extLst>
  </p:cSld>
  <p:clrMapOvr>
    <a:masterClrMapping/>
  </p:clrMapOvr>
  <p:extLst>
    <p:ext uri="{DCECCB84-F9BA-43D5-87BE-67443E8EF086}">
      <p15:sldGuideLst xmlns:p15="http://schemas.microsoft.com/office/powerpoint/2012/main"/>
    </p:ext>
  </p:extLst>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257F7C21-0FDF-47D0-9819-D9F81FFA0C85}"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483721623"/>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0E81D582-1B30-48D5-84D7-D5F798EC2F56}"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9291288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08A57715-2604-410F-B026-60B514705D4B}"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90499283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3A2B49D7-B9BB-4201-B600-72212DA32983}"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4271433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D53C6717-976D-4933-B340-D94D30666FA4}"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4395210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BFEC9501-62B6-463E-B06F-6CE5B6E0760F}"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4F01E6C2-CD86-4C4B-A751-B19F6263B7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48068809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3576FF9E-058F-46A5-B6DF-066F235EDAE6}"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48656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93BFAB40-E979-4727-9DDA-BFF114F30708}"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8D5328FB-7CDC-B242-9390-805358BC29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87793262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CEE0AC79-4383-4E24-8908-7D5BF3E73C84}"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3123B140-D237-0D47-89C8-4E59FF95C2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9893221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B63C6ABE-1D76-435F-91A5-B019B515CBF8}"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0054144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1E8FA1BC-D4D1-44FF-9F5A-535F889CEA8B}"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852E16F4-8910-C843-A6DB-9E1A3326CE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07733374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54FBC9A9-3B45-402C-9FE6-7EE715EDE9F9}"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00845748"/>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1D578571-B179-49FC-9F33-CAE391C0CC40}"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24F4F5E8-C7FF-1547-8E3A-1FDA9CAC2C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50548786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57F4F7B1-C9AE-412B-BE59-48557804FA1F}"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9968193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fld id="{4217CE1E-41E8-4C7F-A8D8-214A956EA82C}"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47076609"/>
      </p:ext>
    </p:extLst>
  </p:cSld>
  <p:clrMapOvr>
    <a:overrideClrMapping bg1="dk1" tx1="lt1" bg2="dk2" tx2="lt2" accent1="accent1" accent2="accent2" accent3="accent3" accent4="accent4" accent5="accent5" accent6="accent6" hlink="hlink" folHlink="folHlink"/>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08658C07-8442-4D24-9F0B-6C423A30C09E}"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768280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lvl1pPr>
              <a:defRPr>
                <a:solidFill>
                  <a:schemeClr val="bg1">
                    <a:lumMod val="65000"/>
                  </a:schemeClr>
                </a:solidFill>
              </a:defRPr>
            </a:lvl1pPr>
          </a:lstStyle>
          <a:p>
            <a:fld id="{1D85C8DE-5BE4-4986-BCB5-3545E1357C11}" type="datetime1">
              <a:rPr lang="nl-NL" smtClean="0"/>
              <a:t>17-6-2022</a:t>
            </a:fld>
            <a:endParaRPr lang="nl-NL"/>
          </a:p>
        </p:txBody>
      </p:sp>
      <p:sp>
        <p:nvSpPr>
          <p:cNvPr id="10" name="Tijdelijke aanduiding voor voettekst 9"/>
          <p:cNvSpPr>
            <a:spLocks noGrp="1"/>
          </p:cNvSpPr>
          <p:nvPr>
            <p:ph type="ftr" sz="quarter" idx="15"/>
          </p:nvPr>
        </p:nvSpPr>
        <p:spPr/>
        <p:txBody>
          <a:bodyPr/>
          <a:lstStyle>
            <a:lvl1pPr>
              <a:defRPr>
                <a:solidFill>
                  <a:schemeClr val="bg1">
                    <a:lumMod val="65000"/>
                  </a:schemeClr>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02604624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fld id="{5B2C65E1-3A46-453F-99EA-5E3A9B14FFF5}"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628857911"/>
      </p:ext>
    </p:extLst>
  </p:cSld>
  <p:clrMapOvr>
    <a:overrideClrMapping bg1="dk1" tx1="lt1" bg2="dk2" tx2="lt2" accent1="accent1" accent2="accent2" accent3="accent3" accent4="accent4" accent5="accent5" accent6="accent6" hlink="hlink" folHlink="folHlink"/>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863727A4-4A40-4DD8-A844-D730FF554D0B}"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6614634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p>
            <a:fld id="{6EEE2F25-12D8-4534-9CF8-ECDC8F037AA4}" type="datetime1">
              <a:rPr lang="nl-NL" smtClean="0"/>
              <a:t>17-6-2022</a:t>
            </a:fld>
            <a:endParaRPr lang="nl-NL"/>
          </a:p>
        </p:txBody>
      </p:sp>
      <p:sp>
        <p:nvSpPr>
          <p:cNvPr id="14" name="Tijdelijke aanduiding voor voettekst 13"/>
          <p:cNvSpPr>
            <a:spLocks noGrp="1"/>
          </p:cNvSpPr>
          <p:nvPr>
            <p:ph type="ftr" sz="quarter" idx="16"/>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371526681"/>
      </p:ext>
    </p:extLst>
  </p:cSld>
  <p:clrMapOvr>
    <a:overrideClrMapping bg1="dk1" tx1="lt1" bg2="dk2" tx2="lt2" accent1="accent1" accent2="accent2" accent3="accent3" accent4="accent4" accent5="accent5" accent6="accent6" hlink="hlink" folHlink="folHlink"/>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52013999-2729-4E54-915B-EC4C7B2F6126}"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139110478"/>
      </p:ext>
    </p:extLst>
  </p:cSld>
  <p:clrMapOvr>
    <a:overrideClrMapping bg1="lt1" tx1="dk1" bg2="lt2" tx2="dk2" accent1="accent1" accent2="accent2" accent3="accent3" accent4="accent4" accent5="accent5" accent6="accent6" hlink="hlink" folHlink="folHlink"/>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96488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3390362229"/>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D8EFC139-08CB-4B8C-9258-EB1F88F9B5A0}"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554508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CA7F5DA5-A74A-4BCF-AF1E-C0C7CEDBFFF8}"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1347119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5FF30CA2-1C68-4C7C-A3B1-F0F5C36169FA}"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41578156-BBAE-754A-AB75-2D07F44016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56469356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BFDA74B9-6BE4-4C59-80CE-05E9102E8667}"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3FCBB512-407F-6A4F-B1C8-70ECBEEF703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951004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tx1"/>
              </a:buClr>
              <a:tabLst>
                <a:tab pos="1619250" algn="l"/>
              </a:tabLst>
              <a:defRPr>
                <a:solidFill>
                  <a:schemeClr val="tx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tx1"/>
              </a:buClr>
              <a:defRPr>
                <a:solidFill>
                  <a:schemeClr val="tx1"/>
                </a:solidFill>
              </a:defRPr>
            </a:lvl1pPr>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1">
                    <a:lumMod val="65000"/>
                  </a:schemeClr>
                </a:solidFill>
              </a:defRPr>
            </a:lvl1pPr>
          </a:lstStyle>
          <a:p>
            <a:fld id="{DA04536B-8714-4294-A378-B9B31EB580E2}" type="datetime1">
              <a:rPr lang="nl-NL" smtClean="0"/>
              <a:t>17-6-2022</a:t>
            </a:fld>
            <a:endParaRPr lang="nl-NL"/>
          </a:p>
        </p:txBody>
      </p:sp>
      <p:sp>
        <p:nvSpPr>
          <p:cNvPr id="11" name="Tijdelijke aanduiding voor voettekst 10"/>
          <p:cNvSpPr>
            <a:spLocks noGrp="1"/>
          </p:cNvSpPr>
          <p:nvPr>
            <p:ph type="ftr" sz="quarter" idx="16"/>
          </p:nvPr>
        </p:nvSpPr>
        <p:spPr/>
        <p:txBody>
          <a:bodyPr/>
          <a:lstStyle>
            <a:lvl1pPr>
              <a:defRPr>
                <a:solidFill>
                  <a:schemeClr val="tx1">
                    <a:lumMod val="65000"/>
                  </a:schemeClr>
                </a:solidFill>
              </a:defRPr>
            </a:lvl1pPr>
          </a:lstStyle>
          <a:p>
            <a:r>
              <a:rPr lang="nl-NL"/>
              <a:t>RIVM technische briefing - Toelichting bij Regiodoelen - 16 juni 2022</a:t>
            </a:r>
          </a:p>
        </p:txBody>
      </p:sp>
      <p:sp>
        <p:nvSpPr>
          <p:cNvPr id="13" name="Tijdelijke aanduiding voor dianummer 12"/>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193598728"/>
      </p:ext>
    </p:extLst>
  </p:cSld>
  <p:clrMapOvr>
    <a:overrideClrMapping bg1="dk1" tx1="lt1" bg2="dk2" tx2="lt2" accent1="accent1" accent2="accent2" accent3="accent3" accent4="accent4" accent5="accent5" accent6="accent6" hlink="hlink" folHlink="folHlink"/>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7B0C5512-47A2-4908-B059-E2990F86F86C}"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0B9AA919-A960-6840-B9E4-AD3BF00A302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12560559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fld id="{8246963F-3091-4C06-ADDF-5DB0DB853723}"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017A6BF3-5D79-7041-86FB-B1AC91C1B84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78401696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fld id="{FC5C7135-55C8-433A-9D88-43B59C191CF4}" type="datetime1">
              <a:rPr lang="nl-NL" smtClean="0"/>
              <a:t>17-6-2022</a:t>
            </a:fld>
            <a:endParaRPr lang="nl-NL"/>
          </a:p>
        </p:txBody>
      </p:sp>
      <p:sp>
        <p:nvSpPr>
          <p:cNvPr id="10" name="Tijdelijke aanduiding voor voettekst 9"/>
          <p:cNvSpPr>
            <a:spLocks noGrp="1"/>
          </p:cNvSpPr>
          <p:nvPr>
            <p:ph type="ftr" sz="quarter" idx="16"/>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0122723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tx1"/>
              </a:buClr>
              <a:tabLst>
                <a:tab pos="1619250" algn="l"/>
              </a:tabLst>
              <a:defRPr>
                <a:solidFill>
                  <a:schemeClr val="tx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tx1"/>
              </a:buClr>
              <a:defRPr>
                <a:solidFill>
                  <a:schemeClr val="tx1"/>
                </a:solidFill>
              </a:defRPr>
            </a:lvl1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1">
                    <a:lumMod val="65000"/>
                  </a:schemeClr>
                </a:solidFill>
              </a:defRPr>
            </a:lvl1pPr>
          </a:lstStyle>
          <a:p>
            <a:fld id="{575B0CF6-C418-4B10-8BFA-316B3528444C}" type="datetime1">
              <a:rPr lang="nl-NL" smtClean="0"/>
              <a:t>17-6-2022</a:t>
            </a:fld>
            <a:endParaRPr lang="nl-NL"/>
          </a:p>
        </p:txBody>
      </p:sp>
      <p:sp>
        <p:nvSpPr>
          <p:cNvPr id="9" name="Tijdelijke aanduiding voor voettekst 8"/>
          <p:cNvSpPr>
            <a:spLocks noGrp="1"/>
          </p:cNvSpPr>
          <p:nvPr>
            <p:ph type="ftr" sz="quarter" idx="16"/>
          </p:nvPr>
        </p:nvSpPr>
        <p:spPr/>
        <p:txBody>
          <a:bodyPr/>
          <a:lstStyle>
            <a:lvl1pPr>
              <a:defRPr>
                <a:solidFill>
                  <a:schemeClr val="tx1">
                    <a:lumMod val="65000"/>
                  </a:schemeClr>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493057425"/>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fld id="{93A5AD6C-E559-4E3C-B45D-389F45EA9189}" type="datetime1">
              <a:rPr lang="nl-NL" smtClean="0"/>
              <a:t>17-6-2022</a:t>
            </a:fld>
            <a:endParaRPr lang="nl-NL"/>
          </a:p>
        </p:txBody>
      </p:sp>
      <p:sp>
        <p:nvSpPr>
          <p:cNvPr id="9" name="Tijdelijke aanduiding voor voettekst 8"/>
          <p:cNvSpPr>
            <a:spLocks noGrp="1"/>
          </p:cNvSpPr>
          <p:nvPr>
            <p:ph type="ftr" sz="quarter" idx="16"/>
          </p:nvPr>
        </p:nvSpPr>
        <p:spPr/>
        <p:txBody>
          <a:bodyPr/>
          <a:lstStyle/>
          <a:p>
            <a:r>
              <a:rPr lang="nl-NL"/>
              <a:t>RIVM technische briefing - Toelichting bij Regiodoelen - 16 juni 2022</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4976661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buClr>
                <a:schemeClr val="tx1"/>
              </a:buClr>
              <a:defRPr lang="nl-NL" dirty="0">
                <a:solidFill>
                  <a:schemeClr val="tx1"/>
                </a:solidFill>
              </a:defRPr>
            </a:lvl1pPr>
          </a:lstStyle>
          <a:p>
            <a:pPr lvl="0"/>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lvl1pPr>
              <a:defRPr>
                <a:solidFill>
                  <a:schemeClr val="tx1">
                    <a:lumMod val="65000"/>
                  </a:schemeClr>
                </a:solidFill>
              </a:defRPr>
            </a:lvl1pPr>
          </a:lstStyle>
          <a:p>
            <a:fld id="{9E5444C9-9236-4B38-9DD7-8CD44F25BD1B}" type="datetime1">
              <a:rPr lang="nl-NL" smtClean="0"/>
              <a:t>17-6-2022</a:t>
            </a:fld>
            <a:endParaRPr lang="nl-NL"/>
          </a:p>
        </p:txBody>
      </p:sp>
      <p:sp>
        <p:nvSpPr>
          <p:cNvPr id="14" name="Tijdelijke aanduiding voor voettekst 13"/>
          <p:cNvSpPr>
            <a:spLocks noGrp="1"/>
          </p:cNvSpPr>
          <p:nvPr>
            <p:ph type="ftr" sz="quarter" idx="16"/>
          </p:nvPr>
        </p:nvSpPr>
        <p:spPr/>
        <p:txBody>
          <a:bodyPr/>
          <a:lstStyle>
            <a:lvl1pPr>
              <a:defRPr>
                <a:solidFill>
                  <a:schemeClr val="tx1">
                    <a:lumMod val="65000"/>
                  </a:schemeClr>
                </a:solidFill>
              </a:defRPr>
            </a:lvl1pPr>
          </a:lstStyle>
          <a:p>
            <a:r>
              <a:rPr lang="nl-NL"/>
              <a:t>RIVM technische briefing - Toelichting bij Regiodoelen - 16 juni 2022</a:t>
            </a:r>
          </a:p>
        </p:txBody>
      </p:sp>
      <p:sp>
        <p:nvSpPr>
          <p:cNvPr id="15" name="Tijdelijke aanduiding voor dianummer 14"/>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556958605"/>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fld id="{C0C3B37D-1AE4-4DA5-AACB-7CB962C5EFC9}" type="datetime1">
              <a:rPr lang="nl-NL" smtClean="0"/>
              <a:t>17-6-2022</a:t>
            </a:fld>
            <a:endParaRPr lang="nl-NL"/>
          </a:p>
        </p:txBody>
      </p:sp>
      <p:sp>
        <p:nvSpPr>
          <p:cNvPr id="6" name="Tijdelijke aanduiding voor voettekst 5"/>
          <p:cNvSpPr>
            <a:spLocks noGrp="1"/>
          </p:cNvSpPr>
          <p:nvPr>
            <p:ph type="ftr" sz="quarter" idx="16"/>
          </p:nvPr>
        </p:nvSpPr>
        <p:spPr/>
        <p:txBody>
          <a:bodyPr/>
          <a:lstStyle/>
          <a:p>
            <a:r>
              <a:rPr lang="nl-NL"/>
              <a:t>RIVM technische briefing - Toelichting bij Regiodoelen - 16 juni 2022</a:t>
            </a:r>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6520223"/>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744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houdsopgave">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6B2FA323-7E6C-4E23-9A27-ACB62211F42A}"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C83E3E23-3752-4CCE-92D8-E5E398E73C9B}" type="slidenum">
              <a:rPr lang="nl-NL" smtClean="0"/>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16E05F47-579C-354C-81BF-C4519CAF9D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678282712"/>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33485178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fld id="{179DD7EF-E558-474E-A072-613612B49F99}" type="datetime1">
              <a:rPr lang="nl-NL" smtClean="0"/>
              <a:t>17-6-2022</a:t>
            </a:fld>
            <a:endParaRPr lang="nl-NL"/>
          </a:p>
        </p:txBody>
      </p:sp>
      <p:sp>
        <p:nvSpPr>
          <p:cNvPr id="11" name="Tijdelijke aanduiding voor voettekst 10"/>
          <p:cNvSpPr>
            <a:spLocks noGrp="1"/>
          </p:cNvSpPr>
          <p:nvPr>
            <p:ph type="ftr" sz="quarter" idx="15"/>
          </p:nvPr>
        </p:nvSpPr>
        <p:spPr/>
        <p:txBody>
          <a:bodyPr/>
          <a:lstStyle/>
          <a:p>
            <a:r>
              <a:rPr lang="nl-NL"/>
              <a:t>RIVM technische briefing - Toelichting bij Regiodoelen - 16 juni 2022</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48232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fld id="{5EAB0795-F4D3-48DE-B19A-88828A732FF3}" type="datetime1">
              <a:rPr lang="nl-NL" smtClean="0"/>
              <a:t>17-6-2022</a:t>
            </a:fld>
            <a:endParaRPr lang="nl-NL"/>
          </a:p>
        </p:txBody>
      </p:sp>
      <p:sp>
        <p:nvSpPr>
          <p:cNvPr id="12" name="Tijdelijke aanduiding voor voettekst 11"/>
          <p:cNvSpPr>
            <a:spLocks noGrp="1"/>
          </p:cNvSpPr>
          <p:nvPr>
            <p:ph type="ftr" sz="quarter" idx="17"/>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976208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fld id="{B89EE78E-84A2-49BE-89CD-78643A04E71E}" type="datetime1">
              <a:rPr lang="nl-NL" smtClean="0"/>
              <a:t>17-6-2022</a:t>
            </a:fld>
            <a:endParaRPr lang="nl-NL"/>
          </a:p>
        </p:txBody>
      </p:sp>
      <p:sp>
        <p:nvSpPr>
          <p:cNvPr id="15" name="Tijdelijke aanduiding voor voettekst 14"/>
          <p:cNvSpPr>
            <a:spLocks noGrp="1"/>
          </p:cNvSpPr>
          <p:nvPr>
            <p:ph type="ftr" sz="quarter" idx="2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22"/>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9C958710-A035-984C-9963-9997447062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95150618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fld id="{9CCDA746-2A76-47EB-93C7-245CD34019A0}" type="datetime1">
              <a:rPr lang="nl-NL" smtClean="0"/>
              <a:t>17-6-2022</a:t>
            </a:fld>
            <a:endParaRPr lang="nl-NL"/>
          </a:p>
        </p:txBody>
      </p:sp>
      <p:sp>
        <p:nvSpPr>
          <p:cNvPr id="8" name="Tijdelijke aanduiding voor voettekst 7"/>
          <p:cNvSpPr>
            <a:spLocks noGrp="1"/>
          </p:cNvSpPr>
          <p:nvPr>
            <p:ph type="ftr" sz="quarter" idx="23"/>
          </p:nvPr>
        </p:nvSpPr>
        <p:spPr/>
        <p:txBody>
          <a:body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E085C342-F410-1C42-BBE9-52289EFE77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9459367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lvl1pPr>
              <a:defRPr>
                <a:solidFill>
                  <a:schemeClr val="bg1">
                    <a:lumMod val="65000"/>
                  </a:schemeClr>
                </a:solidFill>
              </a:defRPr>
            </a:lvl1pPr>
          </a:lstStyle>
          <a:p>
            <a:fld id="{7CCF4546-E831-43EC-BAA6-512D014F0980}" type="datetime1">
              <a:rPr lang="nl-NL" smtClean="0"/>
              <a:t>17-6-2022</a:t>
            </a:fld>
            <a:endParaRPr lang="nl-NL"/>
          </a:p>
        </p:txBody>
      </p:sp>
      <p:sp>
        <p:nvSpPr>
          <p:cNvPr id="8" name="Tijdelijke aanduiding voor voettekst 7"/>
          <p:cNvSpPr>
            <a:spLocks noGrp="1"/>
          </p:cNvSpPr>
          <p:nvPr>
            <p:ph type="ftr" sz="quarter" idx="23"/>
          </p:nvPr>
        </p:nvSpPr>
        <p:spPr/>
        <p:txBody>
          <a:bodyPr/>
          <a:lstStyle>
            <a:lvl1pPr>
              <a:defRPr>
                <a:solidFill>
                  <a:schemeClr val="bg1">
                    <a:lumMod val="65000"/>
                  </a:schemeClr>
                </a:solidFill>
              </a:defRPr>
            </a:lvl1pPr>
          </a:lstStyle>
          <a:p>
            <a:r>
              <a:rPr lang="nl-NL"/>
              <a:t>RIVM technische briefing - Toelichting bij Regiodoelen - 16 juni 2022</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2C36848C-75BB-B944-BBD6-880B1B12C7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39923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1">
                    <a:lumMod val="65000"/>
                  </a:schemeClr>
                </a:solidFill>
              </a:defRPr>
            </a:lvl1pPr>
          </a:lstStyle>
          <a:p>
            <a:fld id="{193D965A-32A3-4B28-9CF6-B7D72F01F149}" type="datetime1">
              <a:rPr lang="nl-NL" smtClean="0"/>
              <a:t>17-6-2022</a:t>
            </a:fld>
            <a:endParaRPr lang="nl-NL"/>
          </a:p>
        </p:txBody>
      </p:sp>
      <p:sp>
        <p:nvSpPr>
          <p:cNvPr id="7" name="Tijdelijke aanduiding voor voettekst 6"/>
          <p:cNvSpPr>
            <a:spLocks noGrp="1"/>
          </p:cNvSpPr>
          <p:nvPr>
            <p:ph type="ftr" sz="quarter" idx="23"/>
          </p:nvPr>
        </p:nvSpPr>
        <p:spPr/>
        <p:txBody>
          <a:bodyPr/>
          <a:lstStyle>
            <a:lvl1pPr>
              <a:defRPr>
                <a:solidFill>
                  <a:schemeClr val="tx1">
                    <a:lumMod val="65000"/>
                  </a:schemeClr>
                </a:solidFill>
              </a:defRPr>
            </a:lvl1pPr>
          </a:lstStyle>
          <a:p>
            <a:r>
              <a:rPr lang="nl-NL"/>
              <a:t>RIVM technische briefing - Toelichting bij Regiodoelen - 16 juni 2022</a:t>
            </a:r>
          </a:p>
        </p:txBody>
      </p:sp>
      <p:sp>
        <p:nvSpPr>
          <p:cNvPr id="8" name="Tijdelijke aanduiding voor dianummer 7"/>
          <p:cNvSpPr>
            <a:spLocks noGrp="1"/>
          </p:cNvSpPr>
          <p:nvPr>
            <p:ph type="sldNum" sz="quarter" idx="24"/>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E2424C08-D06D-F64A-B964-B229C0F5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745989082"/>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2C249ACB-0A73-DA4B-9FF8-90F35C6D5B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A61C3B59-32FD-5B4D-8D2E-F40AA8A22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3477346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fld id="{82C0D6C1-E3AF-41A4-A6D0-BA41ED4EB350}" type="datetime1">
              <a:rPr lang="nl-NL" smtClean="0"/>
              <a:t>17-6-2022</a:t>
            </a:fld>
            <a:endParaRPr lang="nl-NL"/>
          </a:p>
        </p:txBody>
      </p:sp>
      <p:sp>
        <p:nvSpPr>
          <p:cNvPr id="14" name="Tijdelijke aanduiding voor voettekst 13"/>
          <p:cNvSpPr>
            <a:spLocks noGrp="1"/>
          </p:cNvSpPr>
          <p:nvPr>
            <p:ph type="ftr" sz="quarter" idx="11"/>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0654423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fld id="{7AA31A07-7A9B-445B-94DE-6EEE14DCA787}" type="datetime1">
              <a:rPr lang="nl-NL" smtClean="0"/>
              <a:t>17-6-2022</a:t>
            </a:fld>
            <a:endParaRPr lang="nl-NL"/>
          </a:p>
        </p:txBody>
      </p:sp>
      <p:sp>
        <p:nvSpPr>
          <p:cNvPr id="12" name="Tijdelijke aanduiding voor voettekst 11"/>
          <p:cNvSpPr>
            <a:spLocks noGrp="1"/>
          </p:cNvSpPr>
          <p:nvPr>
            <p:ph type="ftr" sz="quarter" idx="24"/>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4F1CB0A6-79C2-F742-81CF-E0C9D205F0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0" name="Tijdelijke aanduiding voor afbeelding 22">
            <a:extLst>
              <a:ext uri="{FF2B5EF4-FFF2-40B4-BE49-F238E27FC236}">
                <a16:creationId xmlns:a16="http://schemas.microsoft.com/office/drawing/2014/main" id="{C44F0A5B-D9BF-924B-A9EF-7E385A31E76C}"/>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0B838C61-D4A4-194F-9A58-09306065DC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7106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oudsopgave met afbeelding">
    <p:spTree>
      <p:nvGrpSpPr>
        <p:cNvPr id="1" name=""/>
        <p:cNvGrpSpPr/>
        <p:nvPr/>
      </p:nvGrpSpPr>
      <p:grpSpPr>
        <a:xfrm>
          <a:off x="0" y="0"/>
          <a:ext cx="0" cy="0"/>
          <a:chOff x="0" y="0"/>
          <a:chExt cx="0" cy="0"/>
        </a:xfrm>
      </p:grpSpPr>
      <p:sp>
        <p:nvSpPr>
          <p:cNvPr id="5" name="Rechthoek 4"/>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4763852D-BDD0-494D-A774-925BF250BB1C}"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C83E3E23-3752-4CCE-92D8-E5E398E73C9B}" type="slidenum">
              <a:rPr lang="nl-NL" smtClean="0"/>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a:ln>
            <a:noFill/>
          </a:ln>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pic>
        <p:nvPicPr>
          <p:cNvPr id="10" name="Afbeelding 9">
            <a:extLst>
              <a:ext uri="{FF2B5EF4-FFF2-40B4-BE49-F238E27FC236}">
                <a16:creationId xmlns:a16="http://schemas.microsoft.com/office/drawing/2014/main" id="{6AC970B5-4562-7249-B916-9C8C70DE0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86931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fld id="{074023AF-57D4-487F-838F-A6D8E1DE8D4B}" type="datetime1">
              <a:rPr lang="nl-NL" smtClean="0"/>
              <a:t>17-6-2022</a:t>
            </a:fld>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r>
              <a:rPr lang="nl-NL"/>
              <a:t>RIVM technische briefing - Toelichting bij Regiodoelen - 16 juni 2022</a:t>
            </a:r>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B0DA1628-6669-A643-8175-B2DA64C84C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71C25732-F9D5-9045-B1D3-D5B9E271B2D9}"/>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spTree>
    <p:extLst>
      <p:ext uri="{BB962C8B-B14F-4D97-AF65-F5344CB8AC3E}">
        <p14:creationId xmlns:p14="http://schemas.microsoft.com/office/powerpoint/2010/main" val="10445736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fld id="{F02699A4-6BA3-4B76-BE31-DC96D65EE0D0}" type="datetime1">
              <a:rPr lang="nl-NL" smtClean="0"/>
              <a:t>17-6-2022</a:t>
            </a:fld>
            <a:endParaRPr lang="nl-NL"/>
          </a:p>
        </p:txBody>
      </p:sp>
      <p:sp>
        <p:nvSpPr>
          <p:cNvPr id="19" name="Tijdelijke aanduiding voor voettekst 18"/>
          <p:cNvSpPr>
            <a:spLocks noGrp="1"/>
          </p:cNvSpPr>
          <p:nvPr>
            <p:ph type="ftr" sz="quarter" idx="18"/>
          </p:nvPr>
        </p:nvSpPr>
        <p:spPr/>
        <p:txBody>
          <a:bodyPr/>
          <a:lstStyle/>
          <a:p>
            <a:r>
              <a:rPr lang="nl-NL"/>
              <a:t>RIVM technische briefing - Toelichting bij Regiodoelen - 16 juni 2022</a:t>
            </a:r>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9C8A06D6-4ED4-CC44-B57B-245AE10740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37AA9FCB-870B-9745-A8A6-4036B2F033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1894271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fld id="{33C8CA1C-CD1F-4370-934E-B1A2F33BAA64}" type="datetime1">
              <a:rPr lang="nl-NL" smtClean="0"/>
              <a:t>17-6-2022</a:t>
            </a:fld>
            <a:endParaRPr lang="nl-NL"/>
          </a:p>
        </p:txBody>
      </p:sp>
      <p:sp>
        <p:nvSpPr>
          <p:cNvPr id="16" name="Tijdelijke aanduiding voor voettekst 15"/>
          <p:cNvSpPr>
            <a:spLocks noGrp="1"/>
          </p:cNvSpPr>
          <p:nvPr>
            <p:ph type="ftr" sz="quarter" idx="15"/>
          </p:nvPr>
        </p:nvSpPr>
        <p:spPr/>
        <p:txBody>
          <a:bodyPr/>
          <a:lstStyle/>
          <a:p>
            <a:r>
              <a:rPr lang="nl-NL"/>
              <a:t>RIVM technische briefing - Toelichting bij Regiodoelen - 16 juni 2022</a:t>
            </a:r>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DF608AB2-2364-F045-AC96-C84663C6D8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a:extLst>
              <a:ext uri="{FF2B5EF4-FFF2-40B4-BE49-F238E27FC236}">
                <a16:creationId xmlns:a16="http://schemas.microsoft.com/office/drawing/2014/main" id="{1B36FA10-4B0D-CC45-8A82-F70A56B36A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8536322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fld id="{3FC69868-24BD-4911-B9E0-04F05BDF25A8}" type="datetime1">
              <a:rPr lang="nl-NL" smtClean="0"/>
              <a:t>17-6-2022</a:t>
            </a:fld>
            <a:endParaRPr lang="nl-NL"/>
          </a:p>
        </p:txBody>
      </p:sp>
      <p:sp>
        <p:nvSpPr>
          <p:cNvPr id="9" name="Tijdelijke aanduiding voor voettekst 8"/>
          <p:cNvSpPr>
            <a:spLocks noGrp="1"/>
          </p:cNvSpPr>
          <p:nvPr>
            <p:ph type="ftr" sz="quarter" idx="2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F8830F06-074A-7541-89BC-92474D1684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646759796"/>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fld id="{3C4597AA-1F78-415B-8017-0BFA330D2D24}"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1FF86EAE-8C71-2D43-AC16-5AE2A45274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405087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8104A788-93E6-4875-BFA8-58310540A36C}"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BF46B0DC-0026-2943-8BBB-2A0E094E3CB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0912925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6BA60685-71FF-4853-925D-8BBD7908B346}" type="datetime1">
              <a:rPr lang="nl-NL" smtClean="0"/>
              <a:t>17-6-2022</a:t>
            </a:fld>
            <a:endParaRPr lang="nl-NL"/>
          </a:p>
        </p:txBody>
      </p:sp>
      <p:sp>
        <p:nvSpPr>
          <p:cNvPr id="15" name="Tijdelijke aanduiding voor voettekst 14"/>
          <p:cNvSpPr>
            <a:spLocks noGrp="1"/>
          </p:cNvSpPr>
          <p:nvPr>
            <p:ph type="ftr" sz="quarter" idx="11"/>
          </p:nvPr>
        </p:nvSpPr>
        <p:spPr/>
        <p:txBody>
          <a:bodyPr/>
          <a:lstStyle/>
          <a:p>
            <a:r>
              <a:rPr lang="nl-NL"/>
              <a:t>RIVM technische briefing - Toelichting bij Regiodoelen - 16 juni 2022</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925484406"/>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fld id="{6482510C-D909-4D66-A8DA-1BCBA03837F6}" type="datetime1">
              <a:rPr lang="nl-NL" smtClean="0"/>
              <a:t>17-6-2022</a:t>
            </a:fld>
            <a:endParaRPr lang="nl-NL"/>
          </a:p>
        </p:txBody>
      </p:sp>
      <p:sp>
        <p:nvSpPr>
          <p:cNvPr id="17" name="Tijdelijke aanduiding voor voettekst 16"/>
          <p:cNvSpPr>
            <a:spLocks noGrp="1"/>
          </p:cNvSpPr>
          <p:nvPr>
            <p:ph type="ftr" sz="quarter" idx="11"/>
          </p:nvPr>
        </p:nvSpPr>
        <p:spPr/>
        <p:txBody>
          <a:bodyPr/>
          <a:lstStyle/>
          <a:p>
            <a:r>
              <a:rPr lang="nl-NL"/>
              <a:t>RIVM technische briefing - Toelichting bij Regiodoelen - 16 juni 2022</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815623411"/>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fld id="{8292868E-3004-4430-A206-2F0992E909A8}" type="datetime1">
              <a:rPr lang="nl-NL" smtClean="0"/>
              <a:t>17-6-2022</a:t>
            </a:fld>
            <a:endParaRPr lang="nl-NL"/>
          </a:p>
        </p:txBody>
      </p:sp>
      <p:sp>
        <p:nvSpPr>
          <p:cNvPr id="13" name="Tijdelijke aanduiding voor voettekst 12"/>
          <p:cNvSpPr>
            <a:spLocks noGrp="1"/>
          </p:cNvSpPr>
          <p:nvPr>
            <p:ph type="ftr" sz="quarter" idx="11"/>
          </p:nvPr>
        </p:nvSpPr>
        <p:spPr/>
        <p:txBody>
          <a:bodyPr/>
          <a:lstStyle/>
          <a:p>
            <a:r>
              <a:rPr lang="nl-NL"/>
              <a:t>RIVM technische briefing - Toelichting bij Regiodoelen - 16 juni 2022</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463477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B09E0949-82E1-41C9-9CC7-C18A67043DAC}" type="datetime1">
              <a:rPr lang="nl-NL" smtClean="0"/>
              <a:t>17-6-2022</a:t>
            </a:fld>
            <a:endParaRPr lang="nl-NL"/>
          </a:p>
        </p:txBody>
      </p:sp>
      <p:sp>
        <p:nvSpPr>
          <p:cNvPr id="12" name="Tijdelijke aanduiding voor voettekst 11"/>
          <p:cNvSpPr>
            <a:spLocks noGrp="1"/>
          </p:cNvSpPr>
          <p:nvPr>
            <p:ph type="ftr" sz="quarter" idx="11"/>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082491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fld id="{1231E1E3-F04D-4384-8C85-A838E0E9C337}" type="datetime1">
              <a:rPr lang="nl-NL" smtClean="0"/>
              <a:t>17-6-2022</a:t>
            </a:fld>
            <a:endParaRPr lang="nl-NL"/>
          </a:p>
        </p:txBody>
      </p:sp>
      <p:sp>
        <p:nvSpPr>
          <p:cNvPr id="12" name="Tijdelijke aanduiding voor voettekst 11"/>
          <p:cNvSpPr>
            <a:spLocks noGrp="1"/>
          </p:cNvSpPr>
          <p:nvPr>
            <p:ph type="ftr" sz="quarter" idx="15"/>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6"/>
          </p:nvPr>
        </p:nvSpPr>
        <p:spPr/>
        <p:txBody>
          <a:bodyPr/>
          <a:lstStyle/>
          <a:p>
            <a:fld id="{C83E3E23-3752-4CCE-92D8-E5E398E73C9B}" type="slidenum">
              <a:rPr lang="nl-NL" smtClean="0"/>
              <a:t>‹nr.›</a:t>
            </a:fld>
            <a:endParaRPr lang="nl-NL"/>
          </a:p>
        </p:txBody>
      </p:sp>
      <p:pic>
        <p:nvPicPr>
          <p:cNvPr id="11" name="Afbeelding 10">
            <a:extLst>
              <a:ext uri="{FF2B5EF4-FFF2-40B4-BE49-F238E27FC236}">
                <a16:creationId xmlns:a16="http://schemas.microsoft.com/office/drawing/2014/main" id="{9021271C-6444-6849-9656-C55971E0E1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23338648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fld id="{C663BC23-B9A6-468E-9EF0-48C7AE491EB4}" type="datetime1">
              <a:rPr lang="nl-NL" smtClean="0"/>
              <a:t>17-6-2022</a:t>
            </a:fld>
            <a:endParaRPr lang="nl-NL"/>
          </a:p>
        </p:txBody>
      </p:sp>
      <p:sp>
        <p:nvSpPr>
          <p:cNvPr id="18" name="Tijdelijke aanduiding voor voettekst 17"/>
          <p:cNvSpPr>
            <a:spLocks noGrp="1"/>
          </p:cNvSpPr>
          <p:nvPr>
            <p:ph type="ftr" sz="quarter" idx="15"/>
          </p:nvPr>
        </p:nvSpPr>
        <p:spPr/>
        <p:txBody>
          <a:bodyPr/>
          <a:lstStyle/>
          <a:p>
            <a:r>
              <a:rPr lang="nl-NL"/>
              <a:t>RIVM technische briefing - Toelichting bij Regiodoelen - 16 juni 2022</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076412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fld id="{AF771E8A-678D-4A41-8CE7-E3E017AE1230}" type="datetime1">
              <a:rPr lang="nl-NL" smtClean="0"/>
              <a:t>17-6-2022</a:t>
            </a:fld>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r>
              <a:rPr lang="nl-NL"/>
              <a:t>RIVM technische briefing - Toelichting bij Regiodoelen - 16 juni 2022</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7477969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fld id="{27356A89-D973-475B-9B75-543AD7251828}" type="datetime1">
              <a:rPr lang="nl-NL" smtClean="0"/>
              <a:t>17-6-2022</a:t>
            </a:fld>
            <a:endParaRPr lang="nl-NL"/>
          </a:p>
        </p:txBody>
      </p:sp>
      <p:sp>
        <p:nvSpPr>
          <p:cNvPr id="7" name="Tijdelijke aanduiding voor voettekst 6"/>
          <p:cNvSpPr>
            <a:spLocks noGrp="1"/>
          </p:cNvSpPr>
          <p:nvPr>
            <p:ph type="ftr" sz="quarter" idx="11"/>
          </p:nvPr>
        </p:nvSpPr>
        <p:spPr/>
        <p:txBody>
          <a:bodyPr/>
          <a:lstStyle/>
          <a:p>
            <a:r>
              <a:rPr lang="nl-NL"/>
              <a:t>RIVM technische briefing - Toelichting bij Regiodoelen - 16 juni 2022</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4405718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fld id="{CD94C889-D5ED-48DA-8A02-BB4E7017ADD2}" type="datetime1">
              <a:rPr lang="nl-NL" smtClean="0"/>
              <a:t>17-6-2022</a:t>
            </a:fld>
            <a:endParaRPr lang="nl-NL"/>
          </a:p>
        </p:txBody>
      </p:sp>
      <p:sp>
        <p:nvSpPr>
          <p:cNvPr id="12" name="Tijdelijke aanduiding voor voettekst 11"/>
          <p:cNvSpPr>
            <a:spLocks noGrp="1"/>
          </p:cNvSpPr>
          <p:nvPr>
            <p:ph type="ftr" sz="quarter" idx="12"/>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72501335-E836-E34A-8D45-1DB78FD03D7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0115438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fld id="{7B456A03-9D11-468C-BAEA-3D17B7A4FAAE}" type="datetime1">
              <a:rPr lang="nl-NL" smtClean="0"/>
              <a:t>17-6-2022</a:t>
            </a:fld>
            <a:endParaRPr lang="nl-NL"/>
          </a:p>
        </p:txBody>
      </p:sp>
      <p:sp>
        <p:nvSpPr>
          <p:cNvPr id="14" name="Tijdelijke aanduiding voor voettekst 13"/>
          <p:cNvSpPr>
            <a:spLocks noGrp="1"/>
          </p:cNvSpPr>
          <p:nvPr>
            <p:ph type="ftr" sz="quarter" idx="12"/>
          </p:nvPr>
        </p:nvSpPr>
        <p:spPr/>
        <p:txBody>
          <a:bodyPr/>
          <a:lstStyle/>
          <a:p>
            <a:r>
              <a:rPr lang="nl-NL"/>
              <a:t>RIVM technische briefing - Toelichting bij Regiodoelen - 16 juni 2022</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FF4682D3-6EE9-9948-AE97-AD6621BA33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80174190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fld id="{1ABB1CC0-48EF-4FB8-911C-50DC21AA73B0}"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720289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p>
            <a:fld id="{57DB9FB3-860B-4B94-83C1-E7D4E3B18574}" type="datetime1">
              <a:rPr lang="nl-NL" smtClean="0"/>
              <a:t>17-6-2022</a:t>
            </a:fld>
            <a:endParaRPr lang="nl-NL"/>
          </a:p>
        </p:txBody>
      </p:sp>
      <p:sp>
        <p:nvSpPr>
          <p:cNvPr id="21" name="Tijdelijke aanduiding voor voettekst 20"/>
          <p:cNvSpPr>
            <a:spLocks noGrp="1"/>
          </p:cNvSpPr>
          <p:nvPr>
            <p:ph type="ftr" sz="quarter" idx="26"/>
          </p:nvPr>
        </p:nvSpPr>
        <p:spPr/>
        <p:txBody>
          <a:bodyPr/>
          <a:lstStyle/>
          <a:p>
            <a:r>
              <a:rPr lang="nl-NL"/>
              <a:t>RIVM technische briefing - Toelichting bij Regiodoelen - 16 juni 2022</a:t>
            </a:r>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78678EDA-E69F-BE4F-BF00-FCC49AC616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72386819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fld id="{0DA2234A-0181-4556-9F86-EB794F779743}" type="datetime1">
              <a:rPr lang="nl-NL" smtClean="0"/>
              <a:t>17-6-2022</a:t>
            </a:fld>
            <a:endParaRPr lang="nl-NL"/>
          </a:p>
        </p:txBody>
      </p:sp>
      <p:sp>
        <p:nvSpPr>
          <p:cNvPr id="12" name="Tijdelijke aanduiding voor voettekst 11"/>
          <p:cNvSpPr>
            <a:spLocks noGrp="1"/>
          </p:cNvSpPr>
          <p:nvPr>
            <p:ph type="ftr" sz="quarter" idx="26"/>
          </p:nvPr>
        </p:nvSpPr>
        <p:spPr/>
        <p:txBody>
          <a:bodyPr/>
          <a:lstStyle/>
          <a:p>
            <a:r>
              <a:rPr lang="nl-NL"/>
              <a:t>RIVM technische briefing - Toelichting bij Regiodoelen - 16 juni 2022</a:t>
            </a:r>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478266732"/>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7ACDA9CB-6611-43F5-93CA-8EFEDAAB3635}"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B9F5BFF9-A894-A345-87AE-F1BF2424FD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2602196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fld id="{50E9DF5C-AC05-4673-AA7D-469F772B2BFD}" type="datetime1">
              <a:rPr lang="nl-NL" smtClean="0"/>
              <a:t>17-6-2022</a:t>
            </a:fld>
            <a:endParaRPr lang="nl-NL"/>
          </a:p>
        </p:txBody>
      </p:sp>
      <p:sp>
        <p:nvSpPr>
          <p:cNvPr id="10" name="Tijdelijke aanduiding voor voettekst 9"/>
          <p:cNvSpPr>
            <a:spLocks noGrp="1"/>
          </p:cNvSpPr>
          <p:nvPr>
            <p:ph type="ftr" sz="quarter" idx="15"/>
          </p:nvPr>
        </p:nvSpPr>
        <p:spPr/>
        <p:txBody>
          <a:bodyPr/>
          <a:lstStyle/>
          <a:p>
            <a:r>
              <a:rPr lang="nl-NL"/>
              <a:t>RIVM technische briefing - Toelichting bij Regiodoelen - 16 juni 2022</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62969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26" Type="http://schemas.openxmlformats.org/officeDocument/2006/relationships/slideLayout" Target="../slideLayouts/slideLayout361.xml"/><Relationship Id="rId39" Type="http://schemas.openxmlformats.org/officeDocument/2006/relationships/image" Target="../media/image1.png"/><Relationship Id="rId3" Type="http://schemas.openxmlformats.org/officeDocument/2006/relationships/slideLayout" Target="../slideLayouts/slideLayout338.xml"/><Relationship Id="rId21" Type="http://schemas.openxmlformats.org/officeDocument/2006/relationships/slideLayout" Target="../slideLayouts/slideLayout356.xml"/><Relationship Id="rId34" Type="http://schemas.openxmlformats.org/officeDocument/2006/relationships/slideLayout" Target="../slideLayouts/slideLayout369.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33" Type="http://schemas.openxmlformats.org/officeDocument/2006/relationships/slideLayout" Target="../slideLayouts/slideLayout368.xml"/><Relationship Id="rId38" Type="http://schemas.openxmlformats.org/officeDocument/2006/relationships/theme" Target="../theme/theme10.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0" Type="http://schemas.openxmlformats.org/officeDocument/2006/relationships/slideLayout" Target="../slideLayouts/slideLayout355.xml"/><Relationship Id="rId29" Type="http://schemas.openxmlformats.org/officeDocument/2006/relationships/slideLayout" Target="../slideLayouts/slideLayout364.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24" Type="http://schemas.openxmlformats.org/officeDocument/2006/relationships/slideLayout" Target="../slideLayouts/slideLayout359.xml"/><Relationship Id="rId32" Type="http://schemas.openxmlformats.org/officeDocument/2006/relationships/slideLayout" Target="../slideLayouts/slideLayout367.xml"/><Relationship Id="rId37" Type="http://schemas.openxmlformats.org/officeDocument/2006/relationships/slideLayout" Target="../slideLayouts/slideLayout372.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slideLayout" Target="../slideLayouts/slideLayout363.xml"/><Relationship Id="rId36" Type="http://schemas.openxmlformats.org/officeDocument/2006/relationships/slideLayout" Target="../slideLayouts/slideLayout371.xml"/><Relationship Id="rId10" Type="http://schemas.openxmlformats.org/officeDocument/2006/relationships/slideLayout" Target="../slideLayouts/slideLayout345.xml"/><Relationship Id="rId19" Type="http://schemas.openxmlformats.org/officeDocument/2006/relationships/slideLayout" Target="../slideLayouts/slideLayout354.xml"/><Relationship Id="rId31" Type="http://schemas.openxmlformats.org/officeDocument/2006/relationships/slideLayout" Target="../slideLayouts/slideLayout366.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 Id="rId30" Type="http://schemas.openxmlformats.org/officeDocument/2006/relationships/slideLayout" Target="../slideLayouts/slideLayout365.xml"/><Relationship Id="rId35" Type="http://schemas.openxmlformats.org/officeDocument/2006/relationships/slideLayout" Target="../slideLayouts/slideLayout3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18" Type="http://schemas.openxmlformats.org/officeDocument/2006/relationships/slideLayout" Target="../slideLayouts/slideLayout390.xml"/><Relationship Id="rId26" Type="http://schemas.openxmlformats.org/officeDocument/2006/relationships/slideLayout" Target="../slideLayouts/slideLayout398.xml"/><Relationship Id="rId39" Type="http://schemas.openxmlformats.org/officeDocument/2006/relationships/image" Target="../media/image1.png"/><Relationship Id="rId3" Type="http://schemas.openxmlformats.org/officeDocument/2006/relationships/slideLayout" Target="../slideLayouts/slideLayout375.xml"/><Relationship Id="rId21" Type="http://schemas.openxmlformats.org/officeDocument/2006/relationships/slideLayout" Target="../slideLayouts/slideLayout393.xml"/><Relationship Id="rId34" Type="http://schemas.openxmlformats.org/officeDocument/2006/relationships/slideLayout" Target="../slideLayouts/slideLayout406.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17" Type="http://schemas.openxmlformats.org/officeDocument/2006/relationships/slideLayout" Target="../slideLayouts/slideLayout389.xml"/><Relationship Id="rId25" Type="http://schemas.openxmlformats.org/officeDocument/2006/relationships/slideLayout" Target="../slideLayouts/slideLayout397.xml"/><Relationship Id="rId33" Type="http://schemas.openxmlformats.org/officeDocument/2006/relationships/slideLayout" Target="../slideLayouts/slideLayout405.xml"/><Relationship Id="rId38" Type="http://schemas.openxmlformats.org/officeDocument/2006/relationships/theme" Target="../theme/theme11.xml"/><Relationship Id="rId2" Type="http://schemas.openxmlformats.org/officeDocument/2006/relationships/slideLayout" Target="../slideLayouts/slideLayout374.xml"/><Relationship Id="rId16" Type="http://schemas.openxmlformats.org/officeDocument/2006/relationships/slideLayout" Target="../slideLayouts/slideLayout388.xml"/><Relationship Id="rId20" Type="http://schemas.openxmlformats.org/officeDocument/2006/relationships/slideLayout" Target="../slideLayouts/slideLayout392.xml"/><Relationship Id="rId29" Type="http://schemas.openxmlformats.org/officeDocument/2006/relationships/slideLayout" Target="../slideLayouts/slideLayout401.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24" Type="http://schemas.openxmlformats.org/officeDocument/2006/relationships/slideLayout" Target="../slideLayouts/slideLayout396.xml"/><Relationship Id="rId32" Type="http://schemas.openxmlformats.org/officeDocument/2006/relationships/slideLayout" Target="../slideLayouts/slideLayout404.xml"/><Relationship Id="rId37" Type="http://schemas.openxmlformats.org/officeDocument/2006/relationships/slideLayout" Target="../slideLayouts/slideLayout409.xml"/><Relationship Id="rId5" Type="http://schemas.openxmlformats.org/officeDocument/2006/relationships/slideLayout" Target="../slideLayouts/slideLayout377.xml"/><Relationship Id="rId15" Type="http://schemas.openxmlformats.org/officeDocument/2006/relationships/slideLayout" Target="../slideLayouts/slideLayout387.xml"/><Relationship Id="rId23" Type="http://schemas.openxmlformats.org/officeDocument/2006/relationships/slideLayout" Target="../slideLayouts/slideLayout395.xml"/><Relationship Id="rId28" Type="http://schemas.openxmlformats.org/officeDocument/2006/relationships/slideLayout" Target="../slideLayouts/slideLayout400.xml"/><Relationship Id="rId36" Type="http://schemas.openxmlformats.org/officeDocument/2006/relationships/slideLayout" Target="../slideLayouts/slideLayout408.xml"/><Relationship Id="rId10" Type="http://schemas.openxmlformats.org/officeDocument/2006/relationships/slideLayout" Target="../slideLayouts/slideLayout382.xml"/><Relationship Id="rId19" Type="http://schemas.openxmlformats.org/officeDocument/2006/relationships/slideLayout" Target="../slideLayouts/slideLayout391.xml"/><Relationship Id="rId31" Type="http://schemas.openxmlformats.org/officeDocument/2006/relationships/slideLayout" Target="../slideLayouts/slideLayout403.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 Id="rId22" Type="http://schemas.openxmlformats.org/officeDocument/2006/relationships/slideLayout" Target="../slideLayouts/slideLayout394.xml"/><Relationship Id="rId27" Type="http://schemas.openxmlformats.org/officeDocument/2006/relationships/slideLayout" Target="../slideLayouts/slideLayout399.xml"/><Relationship Id="rId30" Type="http://schemas.openxmlformats.org/officeDocument/2006/relationships/slideLayout" Target="../slideLayouts/slideLayout402.xml"/><Relationship Id="rId35" Type="http://schemas.openxmlformats.org/officeDocument/2006/relationships/slideLayout" Target="../slideLayouts/slideLayout4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slideLayout" Target="../slideLayouts/slideLayout422.xml"/><Relationship Id="rId18" Type="http://schemas.openxmlformats.org/officeDocument/2006/relationships/slideLayout" Target="../slideLayouts/slideLayout427.xml"/><Relationship Id="rId26" Type="http://schemas.openxmlformats.org/officeDocument/2006/relationships/slideLayout" Target="../slideLayouts/slideLayout435.xml"/><Relationship Id="rId39" Type="http://schemas.openxmlformats.org/officeDocument/2006/relationships/image" Target="../media/image1.png"/><Relationship Id="rId3" Type="http://schemas.openxmlformats.org/officeDocument/2006/relationships/slideLayout" Target="../slideLayouts/slideLayout412.xml"/><Relationship Id="rId21" Type="http://schemas.openxmlformats.org/officeDocument/2006/relationships/slideLayout" Target="../slideLayouts/slideLayout430.xml"/><Relationship Id="rId34" Type="http://schemas.openxmlformats.org/officeDocument/2006/relationships/slideLayout" Target="../slideLayouts/slideLayout443.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17" Type="http://schemas.openxmlformats.org/officeDocument/2006/relationships/slideLayout" Target="../slideLayouts/slideLayout426.xml"/><Relationship Id="rId25" Type="http://schemas.openxmlformats.org/officeDocument/2006/relationships/slideLayout" Target="../slideLayouts/slideLayout434.xml"/><Relationship Id="rId33" Type="http://schemas.openxmlformats.org/officeDocument/2006/relationships/slideLayout" Target="../slideLayouts/slideLayout442.xml"/><Relationship Id="rId38" Type="http://schemas.openxmlformats.org/officeDocument/2006/relationships/theme" Target="../theme/theme12.xml"/><Relationship Id="rId2" Type="http://schemas.openxmlformats.org/officeDocument/2006/relationships/slideLayout" Target="../slideLayouts/slideLayout411.xml"/><Relationship Id="rId16" Type="http://schemas.openxmlformats.org/officeDocument/2006/relationships/slideLayout" Target="../slideLayouts/slideLayout425.xml"/><Relationship Id="rId20" Type="http://schemas.openxmlformats.org/officeDocument/2006/relationships/slideLayout" Target="../slideLayouts/slideLayout429.xml"/><Relationship Id="rId29" Type="http://schemas.openxmlformats.org/officeDocument/2006/relationships/slideLayout" Target="../slideLayouts/slideLayout438.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24" Type="http://schemas.openxmlformats.org/officeDocument/2006/relationships/slideLayout" Target="../slideLayouts/slideLayout433.xml"/><Relationship Id="rId32" Type="http://schemas.openxmlformats.org/officeDocument/2006/relationships/slideLayout" Target="../slideLayouts/slideLayout441.xml"/><Relationship Id="rId37" Type="http://schemas.openxmlformats.org/officeDocument/2006/relationships/slideLayout" Target="../slideLayouts/slideLayout446.xml"/><Relationship Id="rId5" Type="http://schemas.openxmlformats.org/officeDocument/2006/relationships/slideLayout" Target="../slideLayouts/slideLayout414.xml"/><Relationship Id="rId15" Type="http://schemas.openxmlformats.org/officeDocument/2006/relationships/slideLayout" Target="../slideLayouts/slideLayout424.xml"/><Relationship Id="rId23" Type="http://schemas.openxmlformats.org/officeDocument/2006/relationships/slideLayout" Target="../slideLayouts/slideLayout432.xml"/><Relationship Id="rId28" Type="http://schemas.openxmlformats.org/officeDocument/2006/relationships/slideLayout" Target="../slideLayouts/slideLayout437.xml"/><Relationship Id="rId36" Type="http://schemas.openxmlformats.org/officeDocument/2006/relationships/slideLayout" Target="../slideLayouts/slideLayout445.xml"/><Relationship Id="rId10" Type="http://schemas.openxmlformats.org/officeDocument/2006/relationships/slideLayout" Target="../slideLayouts/slideLayout419.xml"/><Relationship Id="rId19" Type="http://schemas.openxmlformats.org/officeDocument/2006/relationships/slideLayout" Target="../slideLayouts/slideLayout428.xml"/><Relationship Id="rId31" Type="http://schemas.openxmlformats.org/officeDocument/2006/relationships/slideLayout" Target="../slideLayouts/slideLayout440.xml"/><Relationship Id="rId4" Type="http://schemas.openxmlformats.org/officeDocument/2006/relationships/slideLayout" Target="../slideLayouts/slideLayout413.xml"/><Relationship Id="rId9" Type="http://schemas.openxmlformats.org/officeDocument/2006/relationships/slideLayout" Target="../slideLayouts/slideLayout418.xml"/><Relationship Id="rId14" Type="http://schemas.openxmlformats.org/officeDocument/2006/relationships/slideLayout" Target="../slideLayouts/slideLayout423.xml"/><Relationship Id="rId22" Type="http://schemas.openxmlformats.org/officeDocument/2006/relationships/slideLayout" Target="../slideLayouts/slideLayout431.xml"/><Relationship Id="rId27" Type="http://schemas.openxmlformats.org/officeDocument/2006/relationships/slideLayout" Target="../slideLayouts/slideLayout436.xml"/><Relationship Id="rId30" Type="http://schemas.openxmlformats.org/officeDocument/2006/relationships/slideLayout" Target="../slideLayouts/slideLayout439.xml"/><Relationship Id="rId35" Type="http://schemas.openxmlformats.org/officeDocument/2006/relationships/slideLayout" Target="../slideLayouts/slideLayout4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18" Type="http://schemas.openxmlformats.org/officeDocument/2006/relationships/slideLayout" Target="../slideLayouts/slideLayout464.xml"/><Relationship Id="rId26" Type="http://schemas.openxmlformats.org/officeDocument/2006/relationships/slideLayout" Target="../slideLayouts/slideLayout472.xml"/><Relationship Id="rId39" Type="http://schemas.openxmlformats.org/officeDocument/2006/relationships/image" Target="../media/image1.png"/><Relationship Id="rId3" Type="http://schemas.openxmlformats.org/officeDocument/2006/relationships/slideLayout" Target="../slideLayouts/slideLayout449.xml"/><Relationship Id="rId21" Type="http://schemas.openxmlformats.org/officeDocument/2006/relationships/slideLayout" Target="../slideLayouts/slideLayout467.xml"/><Relationship Id="rId34" Type="http://schemas.openxmlformats.org/officeDocument/2006/relationships/slideLayout" Target="../slideLayouts/slideLayout480.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17" Type="http://schemas.openxmlformats.org/officeDocument/2006/relationships/slideLayout" Target="../slideLayouts/slideLayout463.xml"/><Relationship Id="rId25" Type="http://schemas.openxmlformats.org/officeDocument/2006/relationships/slideLayout" Target="../slideLayouts/slideLayout471.xml"/><Relationship Id="rId33" Type="http://schemas.openxmlformats.org/officeDocument/2006/relationships/slideLayout" Target="../slideLayouts/slideLayout479.xml"/><Relationship Id="rId38" Type="http://schemas.openxmlformats.org/officeDocument/2006/relationships/theme" Target="../theme/theme13.xml"/><Relationship Id="rId2" Type="http://schemas.openxmlformats.org/officeDocument/2006/relationships/slideLayout" Target="../slideLayouts/slideLayout448.xml"/><Relationship Id="rId16" Type="http://schemas.openxmlformats.org/officeDocument/2006/relationships/slideLayout" Target="../slideLayouts/slideLayout462.xml"/><Relationship Id="rId20" Type="http://schemas.openxmlformats.org/officeDocument/2006/relationships/slideLayout" Target="../slideLayouts/slideLayout466.xml"/><Relationship Id="rId29" Type="http://schemas.openxmlformats.org/officeDocument/2006/relationships/slideLayout" Target="../slideLayouts/slideLayout475.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24" Type="http://schemas.openxmlformats.org/officeDocument/2006/relationships/slideLayout" Target="../slideLayouts/slideLayout470.xml"/><Relationship Id="rId32" Type="http://schemas.openxmlformats.org/officeDocument/2006/relationships/slideLayout" Target="../slideLayouts/slideLayout478.xml"/><Relationship Id="rId37" Type="http://schemas.openxmlformats.org/officeDocument/2006/relationships/slideLayout" Target="../slideLayouts/slideLayout483.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23" Type="http://schemas.openxmlformats.org/officeDocument/2006/relationships/slideLayout" Target="../slideLayouts/slideLayout469.xml"/><Relationship Id="rId28" Type="http://schemas.openxmlformats.org/officeDocument/2006/relationships/slideLayout" Target="../slideLayouts/slideLayout474.xml"/><Relationship Id="rId36" Type="http://schemas.openxmlformats.org/officeDocument/2006/relationships/slideLayout" Target="../slideLayouts/slideLayout482.xml"/><Relationship Id="rId10" Type="http://schemas.openxmlformats.org/officeDocument/2006/relationships/slideLayout" Target="../slideLayouts/slideLayout456.xml"/><Relationship Id="rId19" Type="http://schemas.openxmlformats.org/officeDocument/2006/relationships/slideLayout" Target="../slideLayouts/slideLayout465.xml"/><Relationship Id="rId31" Type="http://schemas.openxmlformats.org/officeDocument/2006/relationships/slideLayout" Target="../slideLayouts/slideLayout477.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 Id="rId22" Type="http://schemas.openxmlformats.org/officeDocument/2006/relationships/slideLayout" Target="../slideLayouts/slideLayout468.xml"/><Relationship Id="rId27" Type="http://schemas.openxmlformats.org/officeDocument/2006/relationships/slideLayout" Target="../slideLayouts/slideLayout473.xml"/><Relationship Id="rId30" Type="http://schemas.openxmlformats.org/officeDocument/2006/relationships/slideLayout" Target="../slideLayouts/slideLayout476.xml"/><Relationship Id="rId35" Type="http://schemas.openxmlformats.org/officeDocument/2006/relationships/slideLayout" Target="../slideLayouts/slideLayout48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18" Type="http://schemas.openxmlformats.org/officeDocument/2006/relationships/slideLayout" Target="../slideLayouts/slideLayout501.xml"/><Relationship Id="rId26" Type="http://schemas.openxmlformats.org/officeDocument/2006/relationships/slideLayout" Target="../slideLayouts/slideLayout509.xml"/><Relationship Id="rId39" Type="http://schemas.openxmlformats.org/officeDocument/2006/relationships/image" Target="../media/image1.png"/><Relationship Id="rId3" Type="http://schemas.openxmlformats.org/officeDocument/2006/relationships/slideLayout" Target="../slideLayouts/slideLayout486.xml"/><Relationship Id="rId21" Type="http://schemas.openxmlformats.org/officeDocument/2006/relationships/slideLayout" Target="../slideLayouts/slideLayout504.xml"/><Relationship Id="rId34" Type="http://schemas.openxmlformats.org/officeDocument/2006/relationships/slideLayout" Target="../slideLayouts/slideLayout517.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17" Type="http://schemas.openxmlformats.org/officeDocument/2006/relationships/slideLayout" Target="../slideLayouts/slideLayout500.xml"/><Relationship Id="rId25" Type="http://schemas.openxmlformats.org/officeDocument/2006/relationships/slideLayout" Target="../slideLayouts/slideLayout508.xml"/><Relationship Id="rId33" Type="http://schemas.openxmlformats.org/officeDocument/2006/relationships/slideLayout" Target="../slideLayouts/slideLayout516.xml"/><Relationship Id="rId38" Type="http://schemas.openxmlformats.org/officeDocument/2006/relationships/theme" Target="../theme/theme14.xml"/><Relationship Id="rId2" Type="http://schemas.openxmlformats.org/officeDocument/2006/relationships/slideLayout" Target="../slideLayouts/slideLayout485.xml"/><Relationship Id="rId16" Type="http://schemas.openxmlformats.org/officeDocument/2006/relationships/slideLayout" Target="../slideLayouts/slideLayout499.xml"/><Relationship Id="rId20" Type="http://schemas.openxmlformats.org/officeDocument/2006/relationships/slideLayout" Target="../slideLayouts/slideLayout503.xml"/><Relationship Id="rId29" Type="http://schemas.openxmlformats.org/officeDocument/2006/relationships/slideLayout" Target="../slideLayouts/slideLayout512.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24" Type="http://schemas.openxmlformats.org/officeDocument/2006/relationships/slideLayout" Target="../slideLayouts/slideLayout507.xml"/><Relationship Id="rId32" Type="http://schemas.openxmlformats.org/officeDocument/2006/relationships/slideLayout" Target="../slideLayouts/slideLayout515.xml"/><Relationship Id="rId37" Type="http://schemas.openxmlformats.org/officeDocument/2006/relationships/slideLayout" Target="../slideLayouts/slideLayout520.xml"/><Relationship Id="rId5" Type="http://schemas.openxmlformats.org/officeDocument/2006/relationships/slideLayout" Target="../slideLayouts/slideLayout488.xml"/><Relationship Id="rId15" Type="http://schemas.openxmlformats.org/officeDocument/2006/relationships/slideLayout" Target="../slideLayouts/slideLayout498.xml"/><Relationship Id="rId23" Type="http://schemas.openxmlformats.org/officeDocument/2006/relationships/slideLayout" Target="../slideLayouts/slideLayout506.xml"/><Relationship Id="rId28" Type="http://schemas.openxmlformats.org/officeDocument/2006/relationships/slideLayout" Target="../slideLayouts/slideLayout511.xml"/><Relationship Id="rId36" Type="http://schemas.openxmlformats.org/officeDocument/2006/relationships/slideLayout" Target="../slideLayouts/slideLayout519.xml"/><Relationship Id="rId10" Type="http://schemas.openxmlformats.org/officeDocument/2006/relationships/slideLayout" Target="../slideLayouts/slideLayout493.xml"/><Relationship Id="rId19" Type="http://schemas.openxmlformats.org/officeDocument/2006/relationships/slideLayout" Target="../slideLayouts/slideLayout502.xml"/><Relationship Id="rId31" Type="http://schemas.openxmlformats.org/officeDocument/2006/relationships/slideLayout" Target="../slideLayouts/slideLayout514.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slideLayout" Target="../slideLayouts/slideLayout497.xml"/><Relationship Id="rId22" Type="http://schemas.openxmlformats.org/officeDocument/2006/relationships/slideLayout" Target="../slideLayouts/slideLayout505.xml"/><Relationship Id="rId27" Type="http://schemas.openxmlformats.org/officeDocument/2006/relationships/slideLayout" Target="../slideLayouts/slideLayout510.xml"/><Relationship Id="rId30" Type="http://schemas.openxmlformats.org/officeDocument/2006/relationships/slideLayout" Target="../slideLayouts/slideLayout513.xml"/><Relationship Id="rId35" Type="http://schemas.openxmlformats.org/officeDocument/2006/relationships/slideLayout" Target="../slideLayouts/slideLayout5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slideLayout" Target="../slideLayouts/slideLayout533.xml"/><Relationship Id="rId18" Type="http://schemas.openxmlformats.org/officeDocument/2006/relationships/slideLayout" Target="../slideLayouts/slideLayout538.xml"/><Relationship Id="rId26" Type="http://schemas.openxmlformats.org/officeDocument/2006/relationships/slideLayout" Target="../slideLayouts/slideLayout546.xml"/><Relationship Id="rId39" Type="http://schemas.openxmlformats.org/officeDocument/2006/relationships/image" Target="../media/image13.png"/><Relationship Id="rId3" Type="http://schemas.openxmlformats.org/officeDocument/2006/relationships/slideLayout" Target="../slideLayouts/slideLayout523.xml"/><Relationship Id="rId21" Type="http://schemas.openxmlformats.org/officeDocument/2006/relationships/slideLayout" Target="../slideLayouts/slideLayout541.xml"/><Relationship Id="rId34" Type="http://schemas.openxmlformats.org/officeDocument/2006/relationships/slideLayout" Target="../slideLayouts/slideLayout554.xml"/><Relationship Id="rId7" Type="http://schemas.openxmlformats.org/officeDocument/2006/relationships/slideLayout" Target="../slideLayouts/slideLayout527.xml"/><Relationship Id="rId12" Type="http://schemas.openxmlformats.org/officeDocument/2006/relationships/slideLayout" Target="../slideLayouts/slideLayout532.xml"/><Relationship Id="rId17" Type="http://schemas.openxmlformats.org/officeDocument/2006/relationships/slideLayout" Target="../slideLayouts/slideLayout537.xml"/><Relationship Id="rId25" Type="http://schemas.openxmlformats.org/officeDocument/2006/relationships/slideLayout" Target="../slideLayouts/slideLayout545.xml"/><Relationship Id="rId33" Type="http://schemas.openxmlformats.org/officeDocument/2006/relationships/slideLayout" Target="../slideLayouts/slideLayout553.xml"/><Relationship Id="rId38" Type="http://schemas.openxmlformats.org/officeDocument/2006/relationships/theme" Target="../theme/theme15.xml"/><Relationship Id="rId2" Type="http://schemas.openxmlformats.org/officeDocument/2006/relationships/slideLayout" Target="../slideLayouts/slideLayout522.xml"/><Relationship Id="rId16" Type="http://schemas.openxmlformats.org/officeDocument/2006/relationships/slideLayout" Target="../slideLayouts/slideLayout536.xml"/><Relationship Id="rId20" Type="http://schemas.openxmlformats.org/officeDocument/2006/relationships/slideLayout" Target="../slideLayouts/slideLayout540.xml"/><Relationship Id="rId29" Type="http://schemas.openxmlformats.org/officeDocument/2006/relationships/slideLayout" Target="../slideLayouts/slideLayout549.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24" Type="http://schemas.openxmlformats.org/officeDocument/2006/relationships/slideLayout" Target="../slideLayouts/slideLayout544.xml"/><Relationship Id="rId32" Type="http://schemas.openxmlformats.org/officeDocument/2006/relationships/slideLayout" Target="../slideLayouts/slideLayout552.xml"/><Relationship Id="rId37" Type="http://schemas.openxmlformats.org/officeDocument/2006/relationships/slideLayout" Target="../slideLayouts/slideLayout557.xml"/><Relationship Id="rId5" Type="http://schemas.openxmlformats.org/officeDocument/2006/relationships/slideLayout" Target="../slideLayouts/slideLayout525.xml"/><Relationship Id="rId15" Type="http://schemas.openxmlformats.org/officeDocument/2006/relationships/slideLayout" Target="../slideLayouts/slideLayout535.xml"/><Relationship Id="rId23" Type="http://schemas.openxmlformats.org/officeDocument/2006/relationships/slideLayout" Target="../slideLayouts/slideLayout543.xml"/><Relationship Id="rId28" Type="http://schemas.openxmlformats.org/officeDocument/2006/relationships/slideLayout" Target="../slideLayouts/slideLayout548.xml"/><Relationship Id="rId36" Type="http://schemas.openxmlformats.org/officeDocument/2006/relationships/slideLayout" Target="../slideLayouts/slideLayout556.xml"/><Relationship Id="rId10" Type="http://schemas.openxmlformats.org/officeDocument/2006/relationships/slideLayout" Target="../slideLayouts/slideLayout530.xml"/><Relationship Id="rId19" Type="http://schemas.openxmlformats.org/officeDocument/2006/relationships/slideLayout" Target="../slideLayouts/slideLayout539.xml"/><Relationship Id="rId31" Type="http://schemas.openxmlformats.org/officeDocument/2006/relationships/slideLayout" Target="../slideLayouts/slideLayout551.xml"/><Relationship Id="rId4" Type="http://schemas.openxmlformats.org/officeDocument/2006/relationships/slideLayout" Target="../slideLayouts/slideLayout524.xml"/><Relationship Id="rId9" Type="http://schemas.openxmlformats.org/officeDocument/2006/relationships/slideLayout" Target="../slideLayouts/slideLayout529.xml"/><Relationship Id="rId14" Type="http://schemas.openxmlformats.org/officeDocument/2006/relationships/slideLayout" Target="../slideLayouts/slideLayout534.xml"/><Relationship Id="rId22" Type="http://schemas.openxmlformats.org/officeDocument/2006/relationships/slideLayout" Target="../slideLayouts/slideLayout542.xml"/><Relationship Id="rId27" Type="http://schemas.openxmlformats.org/officeDocument/2006/relationships/slideLayout" Target="../slideLayouts/slideLayout547.xml"/><Relationship Id="rId30" Type="http://schemas.openxmlformats.org/officeDocument/2006/relationships/slideLayout" Target="../slideLayouts/slideLayout550.xml"/><Relationship Id="rId35" Type="http://schemas.openxmlformats.org/officeDocument/2006/relationships/slideLayout" Target="../slideLayouts/slideLayout5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slideLayout" Target="../slideLayouts/slideLayout570.xml"/><Relationship Id="rId18" Type="http://schemas.openxmlformats.org/officeDocument/2006/relationships/slideLayout" Target="../slideLayouts/slideLayout575.xml"/><Relationship Id="rId26" Type="http://schemas.openxmlformats.org/officeDocument/2006/relationships/slideLayout" Target="../slideLayouts/slideLayout583.xml"/><Relationship Id="rId39" Type="http://schemas.openxmlformats.org/officeDocument/2006/relationships/image" Target="../media/image13.png"/><Relationship Id="rId3" Type="http://schemas.openxmlformats.org/officeDocument/2006/relationships/slideLayout" Target="../slideLayouts/slideLayout560.xml"/><Relationship Id="rId21" Type="http://schemas.openxmlformats.org/officeDocument/2006/relationships/slideLayout" Target="../slideLayouts/slideLayout578.xml"/><Relationship Id="rId34" Type="http://schemas.openxmlformats.org/officeDocument/2006/relationships/slideLayout" Target="../slideLayouts/slideLayout591.xml"/><Relationship Id="rId7" Type="http://schemas.openxmlformats.org/officeDocument/2006/relationships/slideLayout" Target="../slideLayouts/slideLayout564.xml"/><Relationship Id="rId12" Type="http://schemas.openxmlformats.org/officeDocument/2006/relationships/slideLayout" Target="../slideLayouts/slideLayout569.xml"/><Relationship Id="rId17" Type="http://schemas.openxmlformats.org/officeDocument/2006/relationships/slideLayout" Target="../slideLayouts/slideLayout574.xml"/><Relationship Id="rId25" Type="http://schemas.openxmlformats.org/officeDocument/2006/relationships/slideLayout" Target="../slideLayouts/slideLayout582.xml"/><Relationship Id="rId33" Type="http://schemas.openxmlformats.org/officeDocument/2006/relationships/slideLayout" Target="../slideLayouts/slideLayout590.xml"/><Relationship Id="rId38" Type="http://schemas.openxmlformats.org/officeDocument/2006/relationships/theme" Target="../theme/theme16.xml"/><Relationship Id="rId2" Type="http://schemas.openxmlformats.org/officeDocument/2006/relationships/slideLayout" Target="../slideLayouts/slideLayout559.xml"/><Relationship Id="rId16" Type="http://schemas.openxmlformats.org/officeDocument/2006/relationships/slideLayout" Target="../slideLayouts/slideLayout573.xml"/><Relationship Id="rId20" Type="http://schemas.openxmlformats.org/officeDocument/2006/relationships/slideLayout" Target="../slideLayouts/slideLayout577.xml"/><Relationship Id="rId29" Type="http://schemas.openxmlformats.org/officeDocument/2006/relationships/slideLayout" Target="../slideLayouts/slideLayout586.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24" Type="http://schemas.openxmlformats.org/officeDocument/2006/relationships/slideLayout" Target="../slideLayouts/slideLayout581.xml"/><Relationship Id="rId32" Type="http://schemas.openxmlformats.org/officeDocument/2006/relationships/slideLayout" Target="../slideLayouts/slideLayout589.xml"/><Relationship Id="rId37" Type="http://schemas.openxmlformats.org/officeDocument/2006/relationships/slideLayout" Target="../slideLayouts/slideLayout594.xml"/><Relationship Id="rId5" Type="http://schemas.openxmlformats.org/officeDocument/2006/relationships/slideLayout" Target="../slideLayouts/slideLayout562.xml"/><Relationship Id="rId15" Type="http://schemas.openxmlformats.org/officeDocument/2006/relationships/slideLayout" Target="../slideLayouts/slideLayout572.xml"/><Relationship Id="rId23" Type="http://schemas.openxmlformats.org/officeDocument/2006/relationships/slideLayout" Target="../slideLayouts/slideLayout580.xml"/><Relationship Id="rId28" Type="http://schemas.openxmlformats.org/officeDocument/2006/relationships/slideLayout" Target="../slideLayouts/slideLayout585.xml"/><Relationship Id="rId36" Type="http://schemas.openxmlformats.org/officeDocument/2006/relationships/slideLayout" Target="../slideLayouts/slideLayout593.xml"/><Relationship Id="rId10" Type="http://schemas.openxmlformats.org/officeDocument/2006/relationships/slideLayout" Target="../slideLayouts/slideLayout567.xml"/><Relationship Id="rId19" Type="http://schemas.openxmlformats.org/officeDocument/2006/relationships/slideLayout" Target="../slideLayouts/slideLayout576.xml"/><Relationship Id="rId31" Type="http://schemas.openxmlformats.org/officeDocument/2006/relationships/slideLayout" Target="../slideLayouts/slideLayout588.xml"/><Relationship Id="rId4" Type="http://schemas.openxmlformats.org/officeDocument/2006/relationships/slideLayout" Target="../slideLayouts/slideLayout561.xml"/><Relationship Id="rId9" Type="http://schemas.openxmlformats.org/officeDocument/2006/relationships/slideLayout" Target="../slideLayouts/slideLayout566.xml"/><Relationship Id="rId14" Type="http://schemas.openxmlformats.org/officeDocument/2006/relationships/slideLayout" Target="../slideLayouts/slideLayout571.xml"/><Relationship Id="rId22" Type="http://schemas.openxmlformats.org/officeDocument/2006/relationships/slideLayout" Target="../slideLayouts/slideLayout579.xml"/><Relationship Id="rId27" Type="http://schemas.openxmlformats.org/officeDocument/2006/relationships/slideLayout" Target="../slideLayouts/slideLayout584.xml"/><Relationship Id="rId30" Type="http://schemas.openxmlformats.org/officeDocument/2006/relationships/slideLayout" Target="../slideLayouts/slideLayout587.xml"/><Relationship Id="rId35" Type="http://schemas.openxmlformats.org/officeDocument/2006/relationships/slideLayout" Target="../slideLayouts/slideLayout5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slideLayout" Target="../slideLayouts/slideLayout607.xml"/><Relationship Id="rId18" Type="http://schemas.openxmlformats.org/officeDocument/2006/relationships/slideLayout" Target="../slideLayouts/slideLayout612.xml"/><Relationship Id="rId26" Type="http://schemas.openxmlformats.org/officeDocument/2006/relationships/slideLayout" Target="../slideLayouts/slideLayout620.xml"/><Relationship Id="rId39" Type="http://schemas.openxmlformats.org/officeDocument/2006/relationships/image" Target="../media/image13.png"/><Relationship Id="rId3" Type="http://schemas.openxmlformats.org/officeDocument/2006/relationships/slideLayout" Target="../slideLayouts/slideLayout597.xml"/><Relationship Id="rId21" Type="http://schemas.openxmlformats.org/officeDocument/2006/relationships/slideLayout" Target="../slideLayouts/slideLayout615.xml"/><Relationship Id="rId34" Type="http://schemas.openxmlformats.org/officeDocument/2006/relationships/slideLayout" Target="../slideLayouts/slideLayout628.xml"/><Relationship Id="rId7" Type="http://schemas.openxmlformats.org/officeDocument/2006/relationships/slideLayout" Target="../slideLayouts/slideLayout601.xml"/><Relationship Id="rId12" Type="http://schemas.openxmlformats.org/officeDocument/2006/relationships/slideLayout" Target="../slideLayouts/slideLayout606.xml"/><Relationship Id="rId17" Type="http://schemas.openxmlformats.org/officeDocument/2006/relationships/slideLayout" Target="../slideLayouts/slideLayout611.xml"/><Relationship Id="rId25" Type="http://schemas.openxmlformats.org/officeDocument/2006/relationships/slideLayout" Target="../slideLayouts/slideLayout619.xml"/><Relationship Id="rId33" Type="http://schemas.openxmlformats.org/officeDocument/2006/relationships/slideLayout" Target="../slideLayouts/slideLayout627.xml"/><Relationship Id="rId38" Type="http://schemas.openxmlformats.org/officeDocument/2006/relationships/theme" Target="../theme/theme17.xml"/><Relationship Id="rId2" Type="http://schemas.openxmlformats.org/officeDocument/2006/relationships/slideLayout" Target="../slideLayouts/slideLayout596.xml"/><Relationship Id="rId16" Type="http://schemas.openxmlformats.org/officeDocument/2006/relationships/slideLayout" Target="../slideLayouts/slideLayout610.xml"/><Relationship Id="rId20" Type="http://schemas.openxmlformats.org/officeDocument/2006/relationships/slideLayout" Target="../slideLayouts/slideLayout614.xml"/><Relationship Id="rId29" Type="http://schemas.openxmlformats.org/officeDocument/2006/relationships/slideLayout" Target="../slideLayouts/slideLayout623.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24" Type="http://schemas.openxmlformats.org/officeDocument/2006/relationships/slideLayout" Target="../slideLayouts/slideLayout618.xml"/><Relationship Id="rId32" Type="http://schemas.openxmlformats.org/officeDocument/2006/relationships/slideLayout" Target="../slideLayouts/slideLayout626.xml"/><Relationship Id="rId37" Type="http://schemas.openxmlformats.org/officeDocument/2006/relationships/slideLayout" Target="../slideLayouts/slideLayout631.xml"/><Relationship Id="rId5" Type="http://schemas.openxmlformats.org/officeDocument/2006/relationships/slideLayout" Target="../slideLayouts/slideLayout599.xml"/><Relationship Id="rId15" Type="http://schemas.openxmlformats.org/officeDocument/2006/relationships/slideLayout" Target="../slideLayouts/slideLayout609.xml"/><Relationship Id="rId23" Type="http://schemas.openxmlformats.org/officeDocument/2006/relationships/slideLayout" Target="../slideLayouts/slideLayout617.xml"/><Relationship Id="rId28" Type="http://schemas.openxmlformats.org/officeDocument/2006/relationships/slideLayout" Target="../slideLayouts/slideLayout622.xml"/><Relationship Id="rId36" Type="http://schemas.openxmlformats.org/officeDocument/2006/relationships/slideLayout" Target="../slideLayouts/slideLayout630.xml"/><Relationship Id="rId10" Type="http://schemas.openxmlformats.org/officeDocument/2006/relationships/slideLayout" Target="../slideLayouts/slideLayout604.xml"/><Relationship Id="rId19" Type="http://schemas.openxmlformats.org/officeDocument/2006/relationships/slideLayout" Target="../slideLayouts/slideLayout613.xml"/><Relationship Id="rId31" Type="http://schemas.openxmlformats.org/officeDocument/2006/relationships/slideLayout" Target="../slideLayouts/slideLayout625.xml"/><Relationship Id="rId4" Type="http://schemas.openxmlformats.org/officeDocument/2006/relationships/slideLayout" Target="../slideLayouts/slideLayout598.xml"/><Relationship Id="rId9" Type="http://schemas.openxmlformats.org/officeDocument/2006/relationships/slideLayout" Target="../slideLayouts/slideLayout603.xml"/><Relationship Id="rId14" Type="http://schemas.openxmlformats.org/officeDocument/2006/relationships/slideLayout" Target="../slideLayouts/slideLayout608.xml"/><Relationship Id="rId22" Type="http://schemas.openxmlformats.org/officeDocument/2006/relationships/slideLayout" Target="../slideLayouts/slideLayout616.xml"/><Relationship Id="rId27" Type="http://schemas.openxmlformats.org/officeDocument/2006/relationships/slideLayout" Target="../slideLayouts/slideLayout621.xml"/><Relationship Id="rId30" Type="http://schemas.openxmlformats.org/officeDocument/2006/relationships/slideLayout" Target="../slideLayouts/slideLayout624.xml"/><Relationship Id="rId35" Type="http://schemas.openxmlformats.org/officeDocument/2006/relationships/slideLayout" Target="../slideLayouts/slideLayout6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image" Target="../media/image1.png"/><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theme" Target="../theme/theme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image" Target="../media/image1.png"/><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theme" Target="../theme/theme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image" Target="../media/image1.png"/><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theme" Target="../theme/theme4.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9" Type="http://schemas.openxmlformats.org/officeDocument/2006/relationships/image" Target="../media/image1.png"/><Relationship Id="rId3" Type="http://schemas.openxmlformats.org/officeDocument/2006/relationships/slideLayout" Target="../slideLayouts/slideLayout153.xml"/><Relationship Id="rId21" Type="http://schemas.openxmlformats.org/officeDocument/2006/relationships/slideLayout" Target="../slideLayouts/slideLayout171.xml"/><Relationship Id="rId34" Type="http://schemas.openxmlformats.org/officeDocument/2006/relationships/slideLayout" Target="../slideLayouts/slideLayout184.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slideLayout" Target="../slideLayouts/slideLayout183.xml"/><Relationship Id="rId38" Type="http://schemas.openxmlformats.org/officeDocument/2006/relationships/theme" Target="../theme/theme5.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slideLayout" Target="../slideLayouts/slideLayout182.xml"/><Relationship Id="rId37" Type="http://schemas.openxmlformats.org/officeDocument/2006/relationships/slideLayout" Target="../slideLayouts/slideLayout187.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36" Type="http://schemas.openxmlformats.org/officeDocument/2006/relationships/slideLayout" Target="../slideLayouts/slideLayout186.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slideLayout" Target="../slideLayouts/slideLayout181.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 Id="rId35" Type="http://schemas.openxmlformats.org/officeDocument/2006/relationships/slideLayout" Target="../slideLayouts/slideLayout1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9" Type="http://schemas.openxmlformats.org/officeDocument/2006/relationships/image" Target="../media/image13.png"/><Relationship Id="rId3" Type="http://schemas.openxmlformats.org/officeDocument/2006/relationships/slideLayout" Target="../slideLayouts/slideLayout190.xml"/><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theme" Target="../theme/theme6.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29" Type="http://schemas.openxmlformats.org/officeDocument/2006/relationships/slideLayout" Target="../slideLayouts/slideLayout216.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openxmlformats.org/officeDocument/2006/relationships/slideLayout" Target="../slideLayouts/slideLayout218.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9" Type="http://schemas.openxmlformats.org/officeDocument/2006/relationships/image" Target="../media/image13.png"/><Relationship Id="rId3" Type="http://schemas.openxmlformats.org/officeDocument/2006/relationships/slideLayout" Target="../slideLayouts/slideLayout227.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theme" Target="../theme/theme7.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slideLayout" Target="../slideLayouts/slideLayout253.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26" Type="http://schemas.openxmlformats.org/officeDocument/2006/relationships/slideLayout" Target="../slideLayouts/slideLayout287.xml"/><Relationship Id="rId39" Type="http://schemas.openxmlformats.org/officeDocument/2006/relationships/image" Target="../media/image1.png"/><Relationship Id="rId3" Type="http://schemas.openxmlformats.org/officeDocument/2006/relationships/slideLayout" Target="../slideLayouts/slideLayout264.xml"/><Relationship Id="rId21" Type="http://schemas.openxmlformats.org/officeDocument/2006/relationships/slideLayout" Target="../slideLayouts/slideLayout282.xml"/><Relationship Id="rId34" Type="http://schemas.openxmlformats.org/officeDocument/2006/relationships/slideLayout" Target="../slideLayouts/slideLayout295.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5" Type="http://schemas.openxmlformats.org/officeDocument/2006/relationships/slideLayout" Target="../slideLayouts/slideLayout286.xml"/><Relationship Id="rId33" Type="http://schemas.openxmlformats.org/officeDocument/2006/relationships/slideLayout" Target="../slideLayouts/slideLayout294.xml"/><Relationship Id="rId38" Type="http://schemas.openxmlformats.org/officeDocument/2006/relationships/theme" Target="../theme/theme8.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29" Type="http://schemas.openxmlformats.org/officeDocument/2006/relationships/slideLayout" Target="../slideLayouts/slideLayout290.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24" Type="http://schemas.openxmlformats.org/officeDocument/2006/relationships/slideLayout" Target="../slideLayouts/slideLayout285.xml"/><Relationship Id="rId32" Type="http://schemas.openxmlformats.org/officeDocument/2006/relationships/slideLayout" Target="../slideLayouts/slideLayout293.xml"/><Relationship Id="rId37" Type="http://schemas.openxmlformats.org/officeDocument/2006/relationships/slideLayout" Target="../slideLayouts/slideLayout298.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36" Type="http://schemas.openxmlformats.org/officeDocument/2006/relationships/slideLayout" Target="../slideLayouts/slideLayout297.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31" Type="http://schemas.openxmlformats.org/officeDocument/2006/relationships/slideLayout" Target="../slideLayouts/slideLayout292.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 Id="rId27" Type="http://schemas.openxmlformats.org/officeDocument/2006/relationships/slideLayout" Target="../slideLayouts/slideLayout288.xml"/><Relationship Id="rId30" Type="http://schemas.openxmlformats.org/officeDocument/2006/relationships/slideLayout" Target="../slideLayouts/slideLayout291.xml"/><Relationship Id="rId35" Type="http://schemas.openxmlformats.org/officeDocument/2006/relationships/slideLayout" Target="../slideLayouts/slideLayout2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slideLayout" Target="../slideLayouts/slideLayout324.xml"/><Relationship Id="rId39" Type="http://schemas.openxmlformats.org/officeDocument/2006/relationships/image" Target="../media/image1.png"/><Relationship Id="rId3" Type="http://schemas.openxmlformats.org/officeDocument/2006/relationships/slideLayout" Target="../slideLayouts/slideLayout301.xml"/><Relationship Id="rId21" Type="http://schemas.openxmlformats.org/officeDocument/2006/relationships/slideLayout" Target="../slideLayouts/slideLayout319.xml"/><Relationship Id="rId34" Type="http://schemas.openxmlformats.org/officeDocument/2006/relationships/slideLayout" Target="../slideLayouts/slideLayout332.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33" Type="http://schemas.openxmlformats.org/officeDocument/2006/relationships/slideLayout" Target="../slideLayouts/slideLayout331.xml"/><Relationship Id="rId38" Type="http://schemas.openxmlformats.org/officeDocument/2006/relationships/theme" Target="../theme/theme9.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29" Type="http://schemas.openxmlformats.org/officeDocument/2006/relationships/slideLayout" Target="../slideLayouts/slideLayout327.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32" Type="http://schemas.openxmlformats.org/officeDocument/2006/relationships/slideLayout" Target="../slideLayouts/slideLayout330.xml"/><Relationship Id="rId37" Type="http://schemas.openxmlformats.org/officeDocument/2006/relationships/slideLayout" Target="../slideLayouts/slideLayout335.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slideLayout" Target="../slideLayouts/slideLayout326.xml"/><Relationship Id="rId36" Type="http://schemas.openxmlformats.org/officeDocument/2006/relationships/slideLayout" Target="../slideLayouts/slideLayout334.xm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31" Type="http://schemas.openxmlformats.org/officeDocument/2006/relationships/slideLayout" Target="../slideLayouts/slideLayout329.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slideLayout" Target="../slideLayouts/slideLayout325.xml"/><Relationship Id="rId30" Type="http://schemas.openxmlformats.org/officeDocument/2006/relationships/slideLayout" Target="../slideLayouts/slideLayout328.xml"/><Relationship Id="rId35" Type="http://schemas.openxmlformats.org/officeDocument/2006/relationships/slideLayout" Target="../slideLayouts/slideLayout3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35EBA4B0-219F-4157-A190-DFCD0DF02000}"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C83E3E23-3752-4CCE-92D8-E5E398E73C9B}" type="slidenum">
              <a:rPr lang="nl-NL" smtClean="0"/>
              <a:t>‹nr.›</a:t>
            </a:fld>
            <a:endParaRPr lang="nl-NL"/>
          </a:p>
        </p:txBody>
      </p:sp>
      <p:pic>
        <p:nvPicPr>
          <p:cNvPr id="8" name="Afbeelding 7">
            <a:extLst>
              <a:ext uri="{FF2B5EF4-FFF2-40B4-BE49-F238E27FC236}">
                <a16:creationId xmlns:a16="http://schemas.microsoft.com/office/drawing/2014/main" id="{0CD2E6F4-6638-894F-98A3-CED6AD4A2036}"/>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704182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4307" r:id="rId39"/>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89AB5D74-F358-48A2-A4C5-CC082A6EDF63}"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6075388C-50A2-4345-A1B1-96ADAB6FFCC4}"/>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7022004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 id="2147484033" r:id="rId30"/>
    <p:sldLayoutId id="2147484034" r:id="rId31"/>
    <p:sldLayoutId id="2147484035" r:id="rId32"/>
    <p:sldLayoutId id="2147484036" r:id="rId33"/>
    <p:sldLayoutId id="2147484037" r:id="rId34"/>
    <p:sldLayoutId id="2147484038" r:id="rId35"/>
    <p:sldLayoutId id="2147484039" r:id="rId36"/>
    <p:sldLayoutId id="2147484040" r:id="rId37"/>
  </p:sldLayoutIdLst>
  <p:hf sldNum="0" hd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1A3267E1-E100-4866-82CE-F53FAAF120E1}"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3D4649E4-0867-DC49-B255-3BA5E7E7EDF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229080132"/>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 id="2147484070" r:id="rId29"/>
    <p:sldLayoutId id="2147484071" r:id="rId30"/>
    <p:sldLayoutId id="2147484072" r:id="rId31"/>
    <p:sldLayoutId id="2147484073" r:id="rId32"/>
    <p:sldLayoutId id="2147484074" r:id="rId33"/>
    <p:sldLayoutId id="2147484075" r:id="rId34"/>
    <p:sldLayoutId id="2147484076" r:id="rId35"/>
    <p:sldLayoutId id="2147484077" r:id="rId36"/>
    <p:sldLayoutId id="2147484078" r:id="rId37"/>
  </p:sldLayoutIdLst>
  <p:hf sldNum="0" hd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E7FB40BE-CF39-4D01-8754-B9750B245C6F}"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40047064-45CD-5C4F-944D-FA033569141F}"/>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92685902"/>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096" r:id="rId17"/>
    <p:sldLayoutId id="2147484097" r:id="rId18"/>
    <p:sldLayoutId id="2147484098" r:id="rId19"/>
    <p:sldLayoutId id="2147484099" r:id="rId20"/>
    <p:sldLayoutId id="2147484100" r:id="rId21"/>
    <p:sldLayoutId id="2147484101" r:id="rId22"/>
    <p:sldLayoutId id="2147484102" r:id="rId23"/>
    <p:sldLayoutId id="2147484103" r:id="rId24"/>
    <p:sldLayoutId id="2147484104" r:id="rId25"/>
    <p:sldLayoutId id="2147484105" r:id="rId26"/>
    <p:sldLayoutId id="2147484106" r:id="rId27"/>
    <p:sldLayoutId id="2147484107" r:id="rId28"/>
    <p:sldLayoutId id="2147484108" r:id="rId29"/>
    <p:sldLayoutId id="2147484109" r:id="rId30"/>
    <p:sldLayoutId id="2147484110" r:id="rId31"/>
    <p:sldLayoutId id="2147484111" r:id="rId32"/>
    <p:sldLayoutId id="2147484112" r:id="rId33"/>
    <p:sldLayoutId id="2147484113" r:id="rId34"/>
    <p:sldLayoutId id="2147484114" r:id="rId35"/>
    <p:sldLayoutId id="2147484115" r:id="rId36"/>
    <p:sldLayoutId id="2147484116"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5BBB3D2D-F911-4D04-B774-C0D95C67DD45}"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30A165C8-D66E-F946-9F6F-EF11DC08AEA3}"/>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45946170"/>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 id="2147484136" r:id="rId19"/>
    <p:sldLayoutId id="2147484137" r:id="rId20"/>
    <p:sldLayoutId id="2147484138" r:id="rId21"/>
    <p:sldLayoutId id="2147484139" r:id="rId22"/>
    <p:sldLayoutId id="2147484140" r:id="rId23"/>
    <p:sldLayoutId id="2147484141" r:id="rId24"/>
    <p:sldLayoutId id="2147484142" r:id="rId25"/>
    <p:sldLayoutId id="2147484143" r:id="rId26"/>
    <p:sldLayoutId id="2147484144" r:id="rId27"/>
    <p:sldLayoutId id="2147484145" r:id="rId28"/>
    <p:sldLayoutId id="2147484146" r:id="rId29"/>
    <p:sldLayoutId id="2147484147" r:id="rId30"/>
    <p:sldLayoutId id="2147484148" r:id="rId31"/>
    <p:sldLayoutId id="2147484149" r:id="rId32"/>
    <p:sldLayoutId id="2147484150" r:id="rId33"/>
    <p:sldLayoutId id="2147484151" r:id="rId34"/>
    <p:sldLayoutId id="2147484152" r:id="rId35"/>
    <p:sldLayoutId id="2147484153" r:id="rId36"/>
    <p:sldLayoutId id="2147484154"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80FDF762-885F-4136-8454-D26669945DBE}"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FD4EBA2F-FD7E-AA41-861E-9C1EB1EEA36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54948378"/>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 id="2147484170" r:id="rId15"/>
    <p:sldLayoutId id="2147484171" r:id="rId16"/>
    <p:sldLayoutId id="2147484172" r:id="rId17"/>
    <p:sldLayoutId id="2147484173" r:id="rId18"/>
    <p:sldLayoutId id="2147484174" r:id="rId19"/>
    <p:sldLayoutId id="2147484175" r:id="rId20"/>
    <p:sldLayoutId id="2147484176" r:id="rId21"/>
    <p:sldLayoutId id="2147484177" r:id="rId22"/>
    <p:sldLayoutId id="2147484178" r:id="rId23"/>
    <p:sldLayoutId id="2147484179" r:id="rId24"/>
    <p:sldLayoutId id="2147484180" r:id="rId25"/>
    <p:sldLayoutId id="2147484181" r:id="rId26"/>
    <p:sldLayoutId id="2147484182" r:id="rId27"/>
    <p:sldLayoutId id="2147484183" r:id="rId28"/>
    <p:sldLayoutId id="2147484184" r:id="rId29"/>
    <p:sldLayoutId id="2147484185" r:id="rId30"/>
    <p:sldLayoutId id="2147484186" r:id="rId31"/>
    <p:sldLayoutId id="2147484187" r:id="rId32"/>
    <p:sldLayoutId id="2147484188" r:id="rId33"/>
    <p:sldLayoutId id="2147484189" r:id="rId34"/>
    <p:sldLayoutId id="2147484190" r:id="rId35"/>
    <p:sldLayoutId id="2147484191" r:id="rId36"/>
    <p:sldLayoutId id="2147484192"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5A82E33E-3BD5-4242-88CB-324015B07229}"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593EAC62-7F5B-8A44-BC29-CEED6BB80997}"/>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977043572"/>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 id="2147484226" r:id="rId33"/>
    <p:sldLayoutId id="2147484227" r:id="rId34"/>
    <p:sldLayoutId id="2147484228" r:id="rId35"/>
    <p:sldLayoutId id="2147484229" r:id="rId36"/>
    <p:sldLayoutId id="2147484230"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67907C04-F005-4504-9340-0E7EE2DC0F43}"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511B2933-5997-A34E-B170-A9007385D908}"/>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87801617"/>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 id="2147484249" r:id="rId18"/>
    <p:sldLayoutId id="2147484250" r:id="rId19"/>
    <p:sldLayoutId id="2147484251" r:id="rId20"/>
    <p:sldLayoutId id="2147484252" r:id="rId21"/>
    <p:sldLayoutId id="2147484253" r:id="rId22"/>
    <p:sldLayoutId id="2147484254" r:id="rId23"/>
    <p:sldLayoutId id="2147484255" r:id="rId24"/>
    <p:sldLayoutId id="2147484256" r:id="rId25"/>
    <p:sldLayoutId id="2147484257" r:id="rId26"/>
    <p:sldLayoutId id="2147484258" r:id="rId27"/>
    <p:sldLayoutId id="2147484259" r:id="rId28"/>
    <p:sldLayoutId id="2147484260" r:id="rId29"/>
    <p:sldLayoutId id="2147484261" r:id="rId30"/>
    <p:sldLayoutId id="2147484262" r:id="rId31"/>
    <p:sldLayoutId id="2147484263" r:id="rId32"/>
    <p:sldLayoutId id="2147484264" r:id="rId33"/>
    <p:sldLayoutId id="2147484265" r:id="rId34"/>
    <p:sldLayoutId id="2147484266" r:id="rId35"/>
    <p:sldLayoutId id="2147484267" r:id="rId36"/>
    <p:sldLayoutId id="2147484268"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4E090730-62EE-49E3-A038-43411B4D731D}"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CE68011D-0CB5-8740-8A5F-B46B5CF3AFF2}"/>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719640288"/>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 id="2147484290" r:id="rId21"/>
    <p:sldLayoutId id="2147484291" r:id="rId22"/>
    <p:sldLayoutId id="2147484292" r:id="rId23"/>
    <p:sldLayoutId id="2147484293" r:id="rId24"/>
    <p:sldLayoutId id="2147484294" r:id="rId25"/>
    <p:sldLayoutId id="2147484295" r:id="rId26"/>
    <p:sldLayoutId id="2147484296" r:id="rId27"/>
    <p:sldLayoutId id="2147484297" r:id="rId28"/>
    <p:sldLayoutId id="2147484298" r:id="rId29"/>
    <p:sldLayoutId id="2147484299" r:id="rId30"/>
    <p:sldLayoutId id="2147484300" r:id="rId31"/>
    <p:sldLayoutId id="2147484301" r:id="rId32"/>
    <p:sldLayoutId id="2147484302" r:id="rId33"/>
    <p:sldLayoutId id="2147484303" r:id="rId34"/>
    <p:sldLayoutId id="2147484304" r:id="rId35"/>
    <p:sldLayoutId id="2147484305" r:id="rId36"/>
    <p:sldLayoutId id="2147484306"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E213D865-F836-4CE5-B744-76D7C4A7BD95}"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00808B11-D078-144E-BFA9-BB483B794E93}"/>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66542899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CF18ED44-892A-4B0D-9BDB-CD00AB6B2968}"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DCCC3EFD-5666-154D-B35E-5574C9B1DAF0}"/>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0119799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EF070821-A7DC-4D06-9B93-B5037AD3E1CD}"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1A34A4EC-7D06-6644-8C98-B5197760F642}"/>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52189024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 id="2147483812" r:id="rId37"/>
  </p:sldLayoutIdLst>
  <p:hf sldNum="0" hd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1E9DBDD9-5C19-440E-8F65-9AB7D4C10FDF}"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C4EA48F5-3B2F-264A-80BD-50184817795C}"/>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56109764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Lst>
  <p:hf sldNum="0" hd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30465EC9-D581-4AF6-88AC-8254A5BB7428}"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B7E18EBE-482B-7E48-89D1-039D8F337A0A}"/>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29472572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 id="2147483882" r:id="rId31"/>
    <p:sldLayoutId id="2147483883" r:id="rId32"/>
    <p:sldLayoutId id="2147483884" r:id="rId33"/>
    <p:sldLayoutId id="2147483885" r:id="rId34"/>
    <p:sldLayoutId id="2147483886" r:id="rId35"/>
    <p:sldLayoutId id="2147483887" r:id="rId36"/>
    <p:sldLayoutId id="2147483888"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DCA54BE4-AD19-4A6F-BB2E-29B0A0D34A04}"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pic>
        <p:nvPicPr>
          <p:cNvPr id="37" name="Afbeelding 36">
            <a:extLst>
              <a:ext uri="{FF2B5EF4-FFF2-40B4-BE49-F238E27FC236}">
                <a16:creationId xmlns:a16="http://schemas.microsoft.com/office/drawing/2014/main" id="{ED518EBA-44F0-9144-AC57-3270B06A38B0}"/>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38281054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 id="2147483919" r:id="rId30"/>
    <p:sldLayoutId id="2147483920" r:id="rId31"/>
    <p:sldLayoutId id="2147483921" r:id="rId32"/>
    <p:sldLayoutId id="2147483922" r:id="rId33"/>
    <p:sldLayoutId id="2147483923" r:id="rId34"/>
    <p:sldLayoutId id="2147483924" r:id="rId35"/>
    <p:sldLayoutId id="2147483925" r:id="rId36"/>
    <p:sldLayoutId id="2147483926" r:id="rId37"/>
  </p:sldLayoutIdLst>
  <p:hf sldNum="0" hd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67E9B25B-B3DA-49A8-8075-97564D4B8377}"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E9E498AD-2242-094E-9CA5-B0BF6353356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63226552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 id="2147483955" r:id="rId28"/>
    <p:sldLayoutId id="2147483956" r:id="rId29"/>
    <p:sldLayoutId id="2147483957" r:id="rId30"/>
    <p:sldLayoutId id="2147483958" r:id="rId31"/>
    <p:sldLayoutId id="2147483959" r:id="rId32"/>
    <p:sldLayoutId id="2147483960" r:id="rId33"/>
    <p:sldLayoutId id="2147483961" r:id="rId34"/>
    <p:sldLayoutId id="2147483962" r:id="rId35"/>
    <p:sldLayoutId id="2147483963" r:id="rId36"/>
    <p:sldLayoutId id="2147483964"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fld id="{7D929C51-9870-4821-B0F2-6154A53102DD}" type="datetime1">
              <a:rPr lang="nl-NL" smtClean="0"/>
              <a:t>17-6-2022</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RIVM technische briefing - Toelichting bij Regiodoelen - 16 juni 2022</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599601492"/>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 id="2147483992" r:id="rId27"/>
    <p:sldLayoutId id="2147483993" r:id="rId28"/>
    <p:sldLayoutId id="2147483994" r:id="rId29"/>
    <p:sldLayoutId id="2147483995" r:id="rId30"/>
    <p:sldLayoutId id="2147483996" r:id="rId31"/>
    <p:sldLayoutId id="2147483997" r:id="rId32"/>
    <p:sldLayoutId id="2147483998" r:id="rId33"/>
    <p:sldLayoutId id="2147483999" r:id="rId34"/>
    <p:sldLayoutId id="2147484000" r:id="rId35"/>
    <p:sldLayoutId id="2147484001" r:id="rId36"/>
    <p:sldLayoutId id="2147484002" r:id="rId37"/>
  </p:sldLayoutIdLst>
  <p:hf sldNum="0"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2A13-B023-44B9-8D9D-9152EE0CDE05}"/>
              </a:ext>
            </a:extLst>
          </p:cNvPr>
          <p:cNvSpPr>
            <a:spLocks noGrp="1"/>
          </p:cNvSpPr>
          <p:nvPr>
            <p:ph type="ctrTitle"/>
          </p:nvPr>
        </p:nvSpPr>
        <p:spPr>
          <a:xfrm>
            <a:off x="777833" y="2654696"/>
            <a:ext cx="10751066" cy="2336400"/>
          </a:xfrm>
        </p:spPr>
        <p:txBody>
          <a:bodyPr>
            <a:normAutofit/>
          </a:bodyPr>
          <a:lstStyle/>
          <a:p>
            <a:r>
              <a:rPr lang="nl-NL" b="1"/>
              <a:t>Toelichting bij richtinggevende emissiereductiedoelstellingen per gebied</a:t>
            </a:r>
            <a:br>
              <a:rPr lang="nl-NL" b="1"/>
            </a:br>
            <a:endParaRPr lang="nl-NL" b="1"/>
          </a:p>
        </p:txBody>
      </p:sp>
      <p:sp>
        <p:nvSpPr>
          <p:cNvPr id="3" name="Ondertitel 2">
            <a:extLst>
              <a:ext uri="{FF2B5EF4-FFF2-40B4-BE49-F238E27FC236}">
                <a16:creationId xmlns:a16="http://schemas.microsoft.com/office/drawing/2014/main" id="{D7C065E3-8B16-480E-B424-086F84DDD571}"/>
              </a:ext>
            </a:extLst>
          </p:cNvPr>
          <p:cNvSpPr>
            <a:spLocks noGrp="1"/>
          </p:cNvSpPr>
          <p:nvPr>
            <p:ph type="subTitle" idx="1"/>
          </p:nvPr>
        </p:nvSpPr>
        <p:spPr>
          <a:xfrm>
            <a:off x="777833" y="4987496"/>
            <a:ext cx="10751066" cy="1339200"/>
          </a:xfrm>
        </p:spPr>
        <p:txBody>
          <a:bodyPr vert="horz" lIns="104400" tIns="90000" rIns="90000" bIns="46800" rtlCol="0" anchor="t">
            <a:normAutofit/>
          </a:bodyPr>
          <a:lstStyle/>
          <a:p>
            <a:r>
              <a:rPr lang="en-US" err="1"/>
              <a:t>Technische</a:t>
            </a:r>
            <a:r>
              <a:rPr lang="en-US"/>
              <a:t> briefing </a:t>
            </a:r>
          </a:p>
          <a:p>
            <a:r>
              <a:rPr lang="en-US"/>
              <a:t>16 </a:t>
            </a:r>
            <a:r>
              <a:rPr lang="en-US" err="1"/>
              <a:t>juni</a:t>
            </a:r>
            <a:r>
              <a:rPr lang="en-US"/>
              <a:t> 2022</a:t>
            </a:r>
            <a:endParaRPr lang="nl-NL"/>
          </a:p>
        </p:txBody>
      </p:sp>
    </p:spTree>
    <p:extLst>
      <p:ext uri="{BB962C8B-B14F-4D97-AF65-F5344CB8AC3E}">
        <p14:creationId xmlns:p14="http://schemas.microsoft.com/office/powerpoint/2010/main" val="733783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710E3F01-93FA-478F-B3C8-CAE884CAFC0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35000" y="2303501"/>
            <a:ext cx="10923588" cy="3903585"/>
          </a:xfrm>
          <a:prstGeom prst="rect">
            <a:avLst/>
          </a:prstGeom>
        </p:spPr>
      </p:pic>
      <p:sp>
        <p:nvSpPr>
          <p:cNvPr id="2" name="Title 1">
            <a:extLst>
              <a:ext uri="{FF2B5EF4-FFF2-40B4-BE49-F238E27FC236}">
                <a16:creationId xmlns:a16="http://schemas.microsoft.com/office/drawing/2014/main" id="{92925EAB-B392-465B-A9CB-725BFCA078BA}"/>
              </a:ext>
            </a:extLst>
          </p:cNvPr>
          <p:cNvSpPr>
            <a:spLocks noGrp="1"/>
          </p:cNvSpPr>
          <p:nvPr>
            <p:ph type="title"/>
          </p:nvPr>
        </p:nvSpPr>
        <p:spPr/>
        <p:txBody>
          <a:bodyPr>
            <a:normAutofit fontScale="90000"/>
          </a:bodyPr>
          <a:lstStyle/>
          <a:p>
            <a:r>
              <a:rPr lang="nl-NL" b="1"/>
              <a:t>Effect emissiebronnen </a:t>
            </a:r>
            <a:br>
              <a:rPr lang="nl-NL" b="1"/>
            </a:br>
            <a:r>
              <a:rPr lang="nl-NL" b="1"/>
              <a:t>per thema</a:t>
            </a:r>
          </a:p>
        </p:txBody>
      </p:sp>
      <p:sp>
        <p:nvSpPr>
          <p:cNvPr id="4" name="Footer Placeholder 3">
            <a:extLst>
              <a:ext uri="{FF2B5EF4-FFF2-40B4-BE49-F238E27FC236}">
                <a16:creationId xmlns:a16="http://schemas.microsoft.com/office/drawing/2014/main" id="{2ECE8EF5-9038-4900-A0B0-6B9165F35F3B}"/>
              </a:ext>
            </a:extLst>
          </p:cNvPr>
          <p:cNvSpPr>
            <a:spLocks noGrp="1"/>
          </p:cNvSpPr>
          <p:nvPr>
            <p:ph type="ftr" sz="quarter" idx="11"/>
          </p:nvPr>
        </p:nvSpPr>
        <p:spPr/>
        <p:txBody>
          <a:bodyPr/>
          <a:lstStyle/>
          <a:p>
            <a:r>
              <a:rPr lang="nl-NL"/>
              <a:t>RIVM technische briefing - Toelichting bij Regiodoelen - 16 juni 2022</a:t>
            </a:r>
          </a:p>
        </p:txBody>
      </p:sp>
    </p:spTree>
    <p:extLst>
      <p:ext uri="{BB962C8B-B14F-4D97-AF65-F5344CB8AC3E}">
        <p14:creationId xmlns:p14="http://schemas.microsoft.com/office/powerpoint/2010/main" val="1524804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94A30-8A74-296E-53E6-763A8CD7C4B9}"/>
              </a:ext>
            </a:extLst>
          </p:cNvPr>
          <p:cNvSpPr>
            <a:spLocks noGrp="1"/>
          </p:cNvSpPr>
          <p:nvPr>
            <p:ph type="ctrTitle"/>
          </p:nvPr>
        </p:nvSpPr>
        <p:spPr>
          <a:xfrm>
            <a:off x="717381" y="1882800"/>
            <a:ext cx="10841207" cy="2336400"/>
          </a:xfrm>
        </p:spPr>
        <p:txBody>
          <a:bodyPr/>
          <a:lstStyle/>
          <a:p>
            <a:r>
              <a:rPr lang="en-US" dirty="0" err="1">
                <a:ea typeface="Verdana"/>
              </a:rPr>
              <a:t>Proces</a:t>
            </a:r>
            <a:r>
              <a:rPr lang="en-US" dirty="0">
                <a:ea typeface="Verdana"/>
              </a:rPr>
              <a:t> </a:t>
            </a:r>
            <a:r>
              <a:rPr lang="en-US" dirty="0" err="1">
                <a:ea typeface="Verdana"/>
              </a:rPr>
              <a:t>en</a:t>
            </a:r>
            <a:r>
              <a:rPr lang="en-US" dirty="0">
                <a:ea typeface="Verdana"/>
              </a:rPr>
              <a:t> </a:t>
            </a:r>
            <a:r>
              <a:rPr lang="en-US" dirty="0" err="1">
                <a:ea typeface="Verdana"/>
              </a:rPr>
              <a:t>uitgangspunten</a:t>
            </a:r>
            <a:r>
              <a:rPr lang="en-US" dirty="0">
                <a:ea typeface="Verdana"/>
              </a:rPr>
              <a:t> </a:t>
            </a:r>
            <a:r>
              <a:rPr lang="en-US" dirty="0" err="1">
                <a:ea typeface="Verdana"/>
              </a:rPr>
              <a:t>opdrachtgever</a:t>
            </a:r>
            <a:r>
              <a:rPr lang="en-US" dirty="0">
                <a:ea typeface="Verdana"/>
              </a:rPr>
              <a:t> </a:t>
            </a:r>
          </a:p>
        </p:txBody>
      </p:sp>
    </p:spTree>
    <p:extLst>
      <p:ext uri="{BB962C8B-B14F-4D97-AF65-F5344CB8AC3E}">
        <p14:creationId xmlns:p14="http://schemas.microsoft.com/office/powerpoint/2010/main" val="390931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jdelijke aanduiding voor inhoud 21">
            <a:extLst>
              <a:ext uri="{FF2B5EF4-FFF2-40B4-BE49-F238E27FC236}">
                <a16:creationId xmlns:a16="http://schemas.microsoft.com/office/drawing/2014/main" id="{E5F6BD44-8371-49C0-8DD0-F6F189465B0B}"/>
              </a:ext>
            </a:extLst>
          </p:cNvPr>
          <p:cNvSpPr>
            <a:spLocks noGrp="1"/>
          </p:cNvSpPr>
          <p:nvPr>
            <p:ph idx="1"/>
          </p:nvPr>
        </p:nvSpPr>
        <p:spPr>
          <a:xfrm>
            <a:off x="561397" y="1426131"/>
            <a:ext cx="11169162" cy="5036218"/>
          </a:xfrm>
        </p:spPr>
        <p:txBody>
          <a:bodyPr vert="horz" lIns="91440" tIns="45720" rIns="91440" bIns="45720" numCol="1" spcCol="468000" rtlCol="0" anchor="t">
            <a:normAutofit/>
          </a:bodyPr>
          <a:lstStyle/>
          <a:p>
            <a:pPr marL="0" indent="0">
              <a:buNone/>
            </a:pPr>
            <a:endParaRPr lang="nl-NL" sz="2000"/>
          </a:p>
          <a:p>
            <a:pPr marL="0" indent="0">
              <a:buNone/>
            </a:pPr>
            <a:r>
              <a:rPr lang="nl-NL" sz="2000" b="1" cap="all">
                <a:solidFill>
                  <a:schemeClr val="tx2"/>
                </a:solidFill>
              </a:rPr>
              <a:t>Formuleren scenario</a:t>
            </a:r>
          </a:p>
          <a:p>
            <a:pPr marL="316230" indent="-316230"/>
            <a:r>
              <a:rPr lang="nl-NL" sz="2000"/>
              <a:t>Provincies: eigen scenario ruimtelijke verdeling van emissiereductie NH3</a:t>
            </a:r>
          </a:p>
          <a:p>
            <a:pPr marL="316230" indent="-316230"/>
            <a:r>
              <a:rPr lang="nl-NL" sz="2000"/>
              <a:t>Samenvoegen tot landelijk beeld, keuze Rijk</a:t>
            </a:r>
          </a:p>
          <a:p>
            <a:pPr marL="316230" indent="-316230"/>
            <a:r>
              <a:rPr lang="nl-NL" sz="2000"/>
              <a:t>RIVM ondersteunde met verkennende berekeningen</a:t>
            </a:r>
          </a:p>
          <a:p>
            <a:pPr marL="0" indent="0">
              <a:buNone/>
            </a:pPr>
            <a:endParaRPr lang="nl-NL" sz="2000"/>
          </a:p>
          <a:p>
            <a:pPr marL="0" indent="0">
              <a:buNone/>
            </a:pPr>
            <a:r>
              <a:rPr lang="nl-NL" sz="2000" b="1" cap="all">
                <a:solidFill>
                  <a:schemeClr val="tx2"/>
                </a:solidFill>
              </a:rPr>
              <a:t>Doorrekening scenario </a:t>
            </a:r>
          </a:p>
          <a:p>
            <a:pPr marL="316230" indent="-316230">
              <a:buFont typeface="Arial" panose="020B0604020202020204" pitchFamily="34" charset="0"/>
              <a:buChar char="•"/>
            </a:pPr>
            <a:r>
              <a:rPr lang="nl-NL" sz="2000"/>
              <a:t>Indicatieve emissiereductie (</a:t>
            </a:r>
            <a:r>
              <a:rPr lang="nl-NL" sz="2000" err="1"/>
              <a:t>kton</a:t>
            </a:r>
            <a:r>
              <a:rPr lang="nl-NL" sz="2000"/>
              <a:t>) per gebiedstype per provincie</a:t>
            </a:r>
            <a:endParaRPr lang="nl-NL" sz="2000">
              <a:ea typeface="Verdana"/>
            </a:endParaRPr>
          </a:p>
          <a:p>
            <a:pPr marL="316230" indent="-316230">
              <a:buFont typeface="Arial" panose="020B0604020202020204" pitchFamily="34" charset="0"/>
              <a:buChar char="•"/>
            </a:pPr>
            <a:r>
              <a:rPr lang="nl-NL" sz="2000"/>
              <a:t>Effect van deze emissiereductie op de depositiereductie per stikstofgevoelig N2000-gebied in 2030</a:t>
            </a:r>
            <a:endParaRPr lang="nl-NL" sz="2000">
              <a:ea typeface="Verdana"/>
            </a:endParaRPr>
          </a:p>
          <a:p>
            <a:pPr marL="316230" indent="-316230">
              <a:buFont typeface="Arial" panose="020B0604020202020204" pitchFamily="34" charset="0"/>
              <a:buChar char="•"/>
            </a:pPr>
            <a:r>
              <a:rPr lang="nl-NL" sz="2000"/>
              <a:t>Toets op doelbereik omgevingswaarde 2030 (Regeerakkoord: 74% van het stikstofgevoelig areaal &lt;KDW) </a:t>
            </a:r>
            <a:endParaRPr lang="nl-NL" sz="2000">
              <a:ea typeface="Verdana"/>
            </a:endParaRPr>
          </a:p>
          <a:p>
            <a:pPr marL="0" indent="0">
              <a:buNone/>
            </a:pPr>
            <a:endParaRPr lang="nl-NL" sz="2000"/>
          </a:p>
          <a:p>
            <a:pPr marL="316230" indent="-316230"/>
            <a:endParaRPr lang="nl-NL" sz="1600">
              <a:ea typeface="Verdana"/>
            </a:endParaRPr>
          </a:p>
          <a:p>
            <a:pPr marL="316230" indent="-316230"/>
            <a:endParaRPr lang="nl-NL" sz="1600">
              <a:ea typeface="Verdana"/>
            </a:endParaRPr>
          </a:p>
          <a:p>
            <a:pPr marL="316230" indent="-316230"/>
            <a:endParaRPr lang="nl-NL" sz="1600">
              <a:ea typeface="Verdana"/>
            </a:endParaRPr>
          </a:p>
          <a:p>
            <a:pPr marL="316230" indent="-316230"/>
            <a:endParaRPr lang="nl-NL" sz="1600">
              <a:ea typeface="Verdana"/>
            </a:endParaRPr>
          </a:p>
        </p:txBody>
      </p:sp>
      <p:sp>
        <p:nvSpPr>
          <p:cNvPr id="3" name="Titel 2">
            <a:extLst>
              <a:ext uri="{FF2B5EF4-FFF2-40B4-BE49-F238E27FC236}">
                <a16:creationId xmlns:a16="http://schemas.microsoft.com/office/drawing/2014/main" id="{51797159-3CC4-45D3-B82E-11FDC622B0F8}"/>
              </a:ext>
            </a:extLst>
          </p:cNvPr>
          <p:cNvSpPr>
            <a:spLocks noGrp="1"/>
          </p:cNvSpPr>
          <p:nvPr>
            <p:ph type="title"/>
          </p:nvPr>
        </p:nvSpPr>
        <p:spPr>
          <a:xfrm>
            <a:off x="494324" y="478083"/>
            <a:ext cx="10923588" cy="948047"/>
          </a:xfrm>
        </p:spPr>
        <p:txBody>
          <a:bodyPr/>
          <a:lstStyle/>
          <a:p>
            <a:r>
              <a:rPr lang="en-US" err="1"/>
              <a:t>Proces</a:t>
            </a:r>
            <a:r>
              <a:rPr lang="en-US"/>
              <a:t> </a:t>
            </a:r>
            <a:r>
              <a:rPr lang="en-US" err="1"/>
              <a:t>naar</a:t>
            </a:r>
            <a:r>
              <a:rPr lang="en-US"/>
              <a:t> </a:t>
            </a:r>
            <a:r>
              <a:rPr lang="en-US" err="1"/>
              <a:t>kaart</a:t>
            </a:r>
            <a:endParaRPr lang="en-US">
              <a:ea typeface="Verdana"/>
            </a:endParaRPr>
          </a:p>
        </p:txBody>
      </p:sp>
      <p:sp>
        <p:nvSpPr>
          <p:cNvPr id="5" name="Tijdelijke aanduiding voor voettekst 4">
            <a:extLst>
              <a:ext uri="{FF2B5EF4-FFF2-40B4-BE49-F238E27FC236}">
                <a16:creationId xmlns:a16="http://schemas.microsoft.com/office/drawing/2014/main" id="{D9FB4488-2183-4FE8-8933-3864443D07AE}"/>
              </a:ext>
            </a:extLst>
          </p:cNvPr>
          <p:cNvSpPr>
            <a:spLocks noGrp="1"/>
          </p:cNvSpPr>
          <p:nvPr>
            <p:ph type="ftr" sz="quarter" idx="11"/>
          </p:nvPr>
        </p:nvSpPr>
        <p:spPr>
          <a:xfrm>
            <a:off x="3073763" y="6287317"/>
            <a:ext cx="6044474" cy="322075"/>
          </a:xfrm>
        </p:spPr>
        <p:txBody>
          <a:bodyPr/>
          <a:lstStyle/>
          <a:p>
            <a:r>
              <a:rPr lang="nl-NL"/>
              <a:t>RIVM technische briefing - Toelichting bij Regiodoelen - 16 juni 2022</a:t>
            </a:r>
          </a:p>
        </p:txBody>
      </p:sp>
    </p:spTree>
    <p:extLst>
      <p:ext uri="{BB962C8B-B14F-4D97-AF65-F5344CB8AC3E}">
        <p14:creationId xmlns:p14="http://schemas.microsoft.com/office/powerpoint/2010/main" val="115932477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ED40E2-3E01-F473-CC94-936A598EE95F}"/>
              </a:ext>
            </a:extLst>
          </p:cNvPr>
          <p:cNvSpPr>
            <a:spLocks noGrp="1"/>
          </p:cNvSpPr>
          <p:nvPr>
            <p:ph type="title"/>
          </p:nvPr>
        </p:nvSpPr>
        <p:spPr>
          <a:xfrm>
            <a:off x="635000" y="964733"/>
            <a:ext cx="10923588" cy="948047"/>
          </a:xfrm>
        </p:spPr>
        <p:txBody>
          <a:bodyPr/>
          <a:lstStyle/>
          <a:p>
            <a:r>
              <a:rPr lang="en-US"/>
              <a:t>Basis </a:t>
            </a:r>
            <a:r>
              <a:rPr lang="en-US" err="1"/>
              <a:t>voor</a:t>
            </a:r>
            <a:r>
              <a:rPr lang="en-US"/>
              <a:t> </a:t>
            </a:r>
            <a:r>
              <a:rPr lang="en-US" err="1"/>
              <a:t>ontwikkelen</a:t>
            </a:r>
            <a:r>
              <a:rPr lang="en-US"/>
              <a:t> scenario</a:t>
            </a:r>
            <a:endParaRPr lang="en-NL"/>
          </a:p>
        </p:txBody>
      </p:sp>
      <p:sp>
        <p:nvSpPr>
          <p:cNvPr id="3" name="Tijdelijke aanduiding voor voettekst 2">
            <a:extLst>
              <a:ext uri="{FF2B5EF4-FFF2-40B4-BE49-F238E27FC236}">
                <a16:creationId xmlns:a16="http://schemas.microsoft.com/office/drawing/2014/main" id="{5A8775DA-4A15-6590-C5F9-B40D3644E15D}"/>
              </a:ext>
            </a:extLst>
          </p:cNvPr>
          <p:cNvSpPr>
            <a:spLocks noGrp="1"/>
          </p:cNvSpPr>
          <p:nvPr>
            <p:ph type="ftr" sz="quarter" idx="11"/>
          </p:nvPr>
        </p:nvSpPr>
        <p:spPr>
          <a:xfrm>
            <a:off x="3593306" y="6258359"/>
            <a:ext cx="5003800" cy="322075"/>
          </a:xfrm>
        </p:spPr>
        <p:txBody>
          <a:bodyPr/>
          <a:lstStyle/>
          <a:p>
            <a:r>
              <a:rPr lang="nl-NL"/>
              <a:t>RIVM technische briefing - Toelichting bij Regiodoelen - 16 juni 2022</a:t>
            </a:r>
          </a:p>
        </p:txBody>
      </p:sp>
      <p:sp>
        <p:nvSpPr>
          <p:cNvPr id="5" name="Tekstvak 4">
            <a:extLst>
              <a:ext uri="{FF2B5EF4-FFF2-40B4-BE49-F238E27FC236}">
                <a16:creationId xmlns:a16="http://schemas.microsoft.com/office/drawing/2014/main" id="{A6435D2D-2658-6946-267E-B01151EF3D07}"/>
              </a:ext>
            </a:extLst>
          </p:cNvPr>
          <p:cNvSpPr txBox="1"/>
          <p:nvPr/>
        </p:nvSpPr>
        <p:spPr>
          <a:xfrm>
            <a:off x="633413" y="2135133"/>
            <a:ext cx="10923587" cy="3785652"/>
          </a:xfrm>
          <a:prstGeom prst="rect">
            <a:avLst/>
          </a:prstGeom>
          <a:noFill/>
        </p:spPr>
        <p:txBody>
          <a:bodyPr wrap="square">
            <a:spAutoFit/>
          </a:bodyPr>
          <a:lstStyle/>
          <a:p>
            <a:pPr marL="0" indent="0">
              <a:buNone/>
            </a:pPr>
            <a:endParaRPr lang="nl-NL" sz="2000" b="1">
              <a:ea typeface="Verdana"/>
            </a:endParaRPr>
          </a:p>
          <a:p>
            <a:pPr marL="316230" indent="-316230">
              <a:buFont typeface="Arial" panose="020B0604020202020204" pitchFamily="34" charset="0"/>
              <a:buChar char="•"/>
            </a:pPr>
            <a:endParaRPr lang="nl-NL" sz="2000"/>
          </a:p>
          <a:p>
            <a:pPr marL="316230" indent="-316230">
              <a:buFont typeface="Arial" panose="020B0604020202020204" pitchFamily="34" charset="0"/>
              <a:buChar char="•"/>
            </a:pPr>
            <a:r>
              <a:rPr lang="nl-NL" sz="2000"/>
              <a:t>Aangereikte ruimtelijke indelingskaart: bodem- en waterkwaliteitsopgave</a:t>
            </a:r>
            <a:endParaRPr lang="nl-NL" sz="2000">
              <a:ea typeface="Verdana"/>
            </a:endParaRPr>
          </a:p>
          <a:p>
            <a:pPr marL="316230" indent="-316230">
              <a:buFont typeface="Arial" panose="020B0604020202020204" pitchFamily="34" charset="0"/>
              <a:buChar char="•"/>
            </a:pPr>
            <a:endParaRPr lang="nl-NL" sz="2000"/>
          </a:p>
          <a:p>
            <a:pPr marL="316230" indent="-316230">
              <a:buFont typeface="Arial" panose="020B0604020202020204" pitchFamily="34" charset="0"/>
              <a:buChar char="•"/>
            </a:pPr>
            <a:r>
              <a:rPr lang="nl-NL" sz="2000"/>
              <a:t>Vastgestelde reductiepercentages per gebiedstype op die kaart</a:t>
            </a:r>
            <a:endParaRPr lang="nl-NL" sz="2000">
              <a:ea typeface="Verdana"/>
            </a:endParaRPr>
          </a:p>
          <a:p>
            <a:pPr marL="316230" indent="-316230">
              <a:buFont typeface="Arial" panose="020B0604020202020204" pitchFamily="34" charset="0"/>
              <a:buChar char="•"/>
            </a:pPr>
            <a:endParaRPr lang="nl-NL" sz="2000"/>
          </a:p>
          <a:p>
            <a:pPr marL="316230" indent="-316230">
              <a:buFont typeface="Arial" panose="020B0604020202020204" pitchFamily="34" charset="0"/>
              <a:buChar char="•"/>
            </a:pPr>
            <a:r>
              <a:rPr lang="nl-NL" sz="2000"/>
              <a:t>Totale emissiereductie van 40% landbouwemissies (39 </a:t>
            </a:r>
            <a:r>
              <a:rPr lang="nl-NL" sz="2000" err="1"/>
              <a:t>kton</a:t>
            </a:r>
            <a:r>
              <a:rPr lang="nl-NL" sz="2000"/>
              <a:t>) t.o.v. </a:t>
            </a:r>
            <a:r>
              <a:rPr lang="nl-NL" sz="2000" err="1"/>
              <a:t>basispad</a:t>
            </a:r>
            <a:r>
              <a:rPr lang="nl-NL" sz="2000"/>
              <a:t> (10 </a:t>
            </a:r>
            <a:r>
              <a:rPr lang="nl-NL" sz="2000" err="1"/>
              <a:t>kton</a:t>
            </a:r>
            <a:r>
              <a:rPr lang="nl-NL" sz="2000"/>
              <a:t>)</a:t>
            </a:r>
            <a:endParaRPr lang="nl-NL" sz="2000">
              <a:ea typeface="Verdana"/>
            </a:endParaRPr>
          </a:p>
          <a:p>
            <a:pPr marL="316230" indent="-316230">
              <a:buFont typeface="Arial" panose="020B0604020202020204" pitchFamily="34" charset="0"/>
              <a:buChar char="•"/>
            </a:pPr>
            <a:endParaRPr lang="nl-NL" sz="2000"/>
          </a:p>
          <a:p>
            <a:pPr marL="316230" indent="-316230">
              <a:buFont typeface="Arial" panose="020B0604020202020204" pitchFamily="34" charset="0"/>
              <a:buChar char="•"/>
            </a:pPr>
            <a:r>
              <a:rPr lang="nl-NL" sz="2000"/>
              <a:t>Stikstofgevoelige N2000 gebieden met een 1 km zone (6 grote wateren uitgezonderd)</a:t>
            </a:r>
            <a:endParaRPr lang="nl-NL" sz="2000">
              <a:ea typeface="Verdana"/>
            </a:endParaRPr>
          </a:p>
          <a:p>
            <a:pPr marL="0" indent="0">
              <a:buNone/>
            </a:pPr>
            <a:endParaRPr lang="nl-NL" sz="2000" b="1"/>
          </a:p>
        </p:txBody>
      </p:sp>
    </p:spTree>
    <p:extLst>
      <p:ext uri="{BB962C8B-B14F-4D97-AF65-F5344CB8AC3E}">
        <p14:creationId xmlns:p14="http://schemas.microsoft.com/office/powerpoint/2010/main" val="982263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5C006-DB22-D67A-7F94-36153A263EAD}"/>
              </a:ext>
            </a:extLst>
          </p:cNvPr>
          <p:cNvSpPr>
            <a:spLocks noGrp="1"/>
          </p:cNvSpPr>
          <p:nvPr>
            <p:ph type="title"/>
          </p:nvPr>
        </p:nvSpPr>
        <p:spPr/>
        <p:txBody>
          <a:bodyPr/>
          <a:lstStyle/>
          <a:p>
            <a:r>
              <a:rPr lang="en-US"/>
              <a:t>Twee </a:t>
            </a:r>
            <a:r>
              <a:rPr lang="en-US" err="1"/>
              <a:t>ruimtelijke</a:t>
            </a:r>
            <a:r>
              <a:rPr lang="en-US"/>
              <a:t> </a:t>
            </a:r>
            <a:r>
              <a:rPr lang="en-US" err="1"/>
              <a:t>benaderingen</a:t>
            </a:r>
            <a:endParaRPr lang="en-NL"/>
          </a:p>
        </p:txBody>
      </p:sp>
      <p:sp>
        <p:nvSpPr>
          <p:cNvPr id="3" name="Tijdelijke aanduiding voor voettekst 2">
            <a:extLst>
              <a:ext uri="{FF2B5EF4-FFF2-40B4-BE49-F238E27FC236}">
                <a16:creationId xmlns:a16="http://schemas.microsoft.com/office/drawing/2014/main" id="{26198098-1CF5-E5CE-F674-ED88FD5E7868}"/>
              </a:ext>
            </a:extLst>
          </p:cNvPr>
          <p:cNvSpPr>
            <a:spLocks noGrp="1"/>
          </p:cNvSpPr>
          <p:nvPr>
            <p:ph type="ftr" sz="quarter" idx="11"/>
          </p:nvPr>
        </p:nvSpPr>
        <p:spPr>
          <a:xfrm>
            <a:off x="3594100" y="6258358"/>
            <a:ext cx="5003800" cy="322075"/>
          </a:xfrm>
        </p:spPr>
        <p:txBody>
          <a:bodyPr/>
          <a:lstStyle/>
          <a:p>
            <a:r>
              <a:rPr lang="nl-NL"/>
              <a:t>RIVM technische briefing - Toelichting bij Regiodoelen - 16 juni 2022</a:t>
            </a:r>
          </a:p>
        </p:txBody>
      </p:sp>
      <p:pic>
        <p:nvPicPr>
          <p:cNvPr id="4" name="Afbeelding 3">
            <a:extLst>
              <a:ext uri="{FF2B5EF4-FFF2-40B4-BE49-F238E27FC236}">
                <a16:creationId xmlns:a16="http://schemas.microsoft.com/office/drawing/2014/main" id="{2BE3B3B9-8FC2-93B3-67AE-37F74D176DFB}"/>
              </a:ext>
            </a:extLst>
          </p:cNvPr>
          <p:cNvPicPr>
            <a:picLocks noChangeAspect="1"/>
          </p:cNvPicPr>
          <p:nvPr/>
        </p:nvPicPr>
        <p:blipFill>
          <a:blip r:embed="rId2"/>
          <a:stretch>
            <a:fillRect/>
          </a:stretch>
        </p:blipFill>
        <p:spPr>
          <a:xfrm>
            <a:off x="849774" y="2227100"/>
            <a:ext cx="3578387" cy="3578387"/>
          </a:xfrm>
          <a:prstGeom prst="rect">
            <a:avLst/>
          </a:prstGeom>
        </p:spPr>
      </p:pic>
      <p:pic>
        <p:nvPicPr>
          <p:cNvPr id="5" name="Afbeelding 4">
            <a:extLst>
              <a:ext uri="{FF2B5EF4-FFF2-40B4-BE49-F238E27FC236}">
                <a16:creationId xmlns:a16="http://schemas.microsoft.com/office/drawing/2014/main" id="{E45C9860-0E41-D769-D66A-9B2DB2068F1A}"/>
              </a:ext>
            </a:extLst>
          </p:cNvPr>
          <p:cNvPicPr>
            <a:picLocks noChangeAspect="1"/>
          </p:cNvPicPr>
          <p:nvPr/>
        </p:nvPicPr>
        <p:blipFill>
          <a:blip r:embed="rId3"/>
          <a:stretch>
            <a:fillRect/>
          </a:stretch>
        </p:blipFill>
        <p:spPr>
          <a:xfrm>
            <a:off x="5606223" y="2227100"/>
            <a:ext cx="5923508" cy="3578387"/>
          </a:xfrm>
          <a:prstGeom prst="rect">
            <a:avLst/>
          </a:prstGeom>
        </p:spPr>
      </p:pic>
    </p:spTree>
    <p:extLst>
      <p:ext uri="{BB962C8B-B14F-4D97-AF65-F5344CB8AC3E}">
        <p14:creationId xmlns:p14="http://schemas.microsoft.com/office/powerpoint/2010/main" val="1280502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5">
            <a:extLst>
              <a:ext uri="{FF2B5EF4-FFF2-40B4-BE49-F238E27FC236}">
                <a16:creationId xmlns:a16="http://schemas.microsoft.com/office/drawing/2014/main" id="{A1A3F22D-63BC-44DB-8FF0-B55D242E1CF0}"/>
              </a:ext>
            </a:extLst>
          </p:cNvPr>
          <p:cNvGraphicFramePr>
            <a:graphicFrameLocks noGrp="1"/>
          </p:cNvGraphicFramePr>
          <p:nvPr>
            <p:ph idx="1"/>
            <p:extLst>
              <p:ext uri="{D42A27DB-BD31-4B8C-83A1-F6EECF244321}">
                <p14:modId xmlns:p14="http://schemas.microsoft.com/office/powerpoint/2010/main" val="3332236970"/>
              </p:ext>
            </p:extLst>
          </p:nvPr>
        </p:nvGraphicFramePr>
        <p:xfrm>
          <a:off x="1209578" y="1949234"/>
          <a:ext cx="8472305" cy="4105784"/>
        </p:xfrm>
        <a:graphic>
          <a:graphicData uri="http://schemas.openxmlformats.org/drawingml/2006/table">
            <a:tbl>
              <a:tblPr firstRow="1" firstCol="1" bandRow="1"/>
              <a:tblGrid>
                <a:gridCol w="5511905">
                  <a:extLst>
                    <a:ext uri="{9D8B030D-6E8A-4147-A177-3AD203B41FA5}">
                      <a16:colId xmlns:a16="http://schemas.microsoft.com/office/drawing/2014/main" val="1905103814"/>
                    </a:ext>
                  </a:extLst>
                </a:gridCol>
                <a:gridCol w="2960400">
                  <a:extLst>
                    <a:ext uri="{9D8B030D-6E8A-4147-A177-3AD203B41FA5}">
                      <a16:colId xmlns:a16="http://schemas.microsoft.com/office/drawing/2014/main" val="704567534"/>
                    </a:ext>
                  </a:extLst>
                </a:gridCol>
              </a:tblGrid>
              <a:tr h="368907">
                <a:tc>
                  <a:txBody>
                    <a:bodyPr/>
                    <a:lstStyle/>
                    <a:p>
                      <a:pPr>
                        <a:lnSpc>
                          <a:spcPct val="200000"/>
                        </a:lnSpc>
                      </a:pPr>
                      <a:r>
                        <a:rPr lang="nl-NL" sz="1400" b="1">
                          <a:solidFill>
                            <a:srgbClr val="000000"/>
                          </a:solidFill>
                          <a:effectLst/>
                          <a:latin typeface="Verdana" panose="020B0604030504040204" pitchFamily="34" charset="0"/>
                          <a:ea typeface="DejaVu Sans"/>
                          <a:cs typeface="Lohit Hindi"/>
                        </a:rPr>
                        <a:t>Gebieden </a:t>
                      </a:r>
                      <a:endParaRPr lang="nl-NL" sz="1400">
                        <a:solidFill>
                          <a:srgbClr val="000000"/>
                        </a:solidFill>
                        <a:effectLst/>
                        <a:latin typeface="Verdana" panose="020B0604030504040204" pitchFamily="34" charset="0"/>
                        <a:ea typeface="DejaVu Sans"/>
                        <a:cs typeface="Lohit Hind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pPr>
                      <a:r>
                        <a:rPr lang="nl-NL" sz="1400" b="1">
                          <a:solidFill>
                            <a:srgbClr val="000000"/>
                          </a:solidFill>
                          <a:effectLst/>
                          <a:latin typeface="Verdana" panose="020B0604030504040204" pitchFamily="34" charset="0"/>
                          <a:ea typeface="DejaVu Sans"/>
                          <a:cs typeface="Lohit Hindi"/>
                        </a:rPr>
                        <a:t>Reductiepercentage</a:t>
                      </a:r>
                      <a:endParaRPr lang="nl-NL" sz="1400">
                        <a:solidFill>
                          <a:srgbClr val="000000"/>
                        </a:solidFill>
                        <a:effectLst/>
                        <a:latin typeface="Verdana" panose="020B0604030504040204" pitchFamily="34" charset="0"/>
                        <a:ea typeface="DejaVu Sans"/>
                        <a:cs typeface="Lohit Hind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6689958"/>
                  </a:ext>
                </a:extLst>
              </a:tr>
              <a:tr h="661550">
                <a:tc>
                  <a:txBody>
                    <a:bodyPr/>
                    <a:lstStyle/>
                    <a:p>
                      <a:r>
                        <a:rPr lang="nl-NL" sz="1400">
                          <a:solidFill>
                            <a:srgbClr val="000000"/>
                          </a:solidFill>
                          <a:effectLst/>
                          <a:latin typeface="Verdana" panose="020B0604030504040204" pitchFamily="34" charset="0"/>
                          <a:ea typeface="DejaVu Sans"/>
                          <a:cs typeface="Lohit Hindi"/>
                        </a:rPr>
                        <a:t>A: Gebieden met minder beperkingen vanuit water, bodem, natuur en stikstof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NL" sz="1400">
                          <a:solidFill>
                            <a:srgbClr val="000000"/>
                          </a:solidFill>
                          <a:effectLst/>
                          <a:latin typeface="Verdana" panose="020B0604030504040204" pitchFamily="34" charset="0"/>
                          <a:ea typeface="DejaVu Sans"/>
                          <a:cs typeface="Lohit Hindi"/>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9257532"/>
                  </a:ext>
                </a:extLst>
              </a:tr>
              <a:tr h="332127">
                <a:tc>
                  <a:txBody>
                    <a:bodyPr/>
                    <a:lstStyle/>
                    <a:p>
                      <a:r>
                        <a:rPr lang="nl-NL" sz="1400">
                          <a:solidFill>
                            <a:srgbClr val="000000"/>
                          </a:solidFill>
                          <a:effectLst/>
                          <a:latin typeface="Verdana" panose="020B0604030504040204" pitchFamily="34" charset="0"/>
                          <a:ea typeface="DejaVu Sans"/>
                          <a:cs typeface="Lohit Hindi"/>
                        </a:rPr>
                        <a:t>A1:Gebieden Gelderland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NL" sz="1400">
                          <a:solidFill>
                            <a:srgbClr val="000000"/>
                          </a:solidFill>
                          <a:effectLst/>
                          <a:latin typeface="Verdana" panose="020B0604030504040204" pitchFamily="34" charset="0"/>
                          <a:ea typeface="DejaVu Sans"/>
                          <a:cs typeface="Lohit Hindi"/>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7681183"/>
                  </a:ext>
                </a:extLst>
              </a:tr>
              <a:tr h="534232">
                <a:tc>
                  <a:txBody>
                    <a:bodyPr/>
                    <a:lstStyle/>
                    <a:p>
                      <a:r>
                        <a:rPr lang="nl-NL" sz="1400">
                          <a:solidFill>
                            <a:srgbClr val="000000"/>
                          </a:solidFill>
                          <a:effectLst/>
                          <a:latin typeface="Verdana" panose="020B0604030504040204" pitchFamily="34" charset="0"/>
                          <a:ea typeface="DejaVu Sans"/>
                          <a:cs typeface="Lohit Hindi"/>
                        </a:rPr>
                        <a:t>B: Transitiegebied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nl-NL" sz="1400">
                          <a:solidFill>
                            <a:srgbClr val="000000"/>
                          </a:solidFill>
                          <a:effectLst/>
                          <a:latin typeface="Verdana" panose="020B0604030504040204" pitchFamily="34" charset="0"/>
                          <a:ea typeface="DejaVu Sans"/>
                          <a:cs typeface="Lohit Hindi"/>
                        </a:rPr>
                        <a:t>Percentage reductie benodigd om emissie-reductietotaal van 39 </a:t>
                      </a:r>
                      <a:r>
                        <a:rPr lang="nl-NL" sz="1400" err="1">
                          <a:solidFill>
                            <a:srgbClr val="000000"/>
                          </a:solidFill>
                          <a:effectLst/>
                          <a:latin typeface="Verdana" panose="020B0604030504040204" pitchFamily="34" charset="0"/>
                          <a:ea typeface="DejaVu Sans"/>
                          <a:cs typeface="Lohit Hindi"/>
                        </a:rPr>
                        <a:t>kton</a:t>
                      </a:r>
                      <a:r>
                        <a:rPr lang="nl-NL" sz="1400">
                          <a:solidFill>
                            <a:srgbClr val="000000"/>
                          </a:solidFill>
                          <a:effectLst/>
                          <a:latin typeface="Verdana" panose="020B0604030504040204" pitchFamily="34" charset="0"/>
                          <a:ea typeface="DejaVu Sans"/>
                          <a:cs typeface="Lohit Hindi"/>
                        </a:rPr>
                        <a:t> NH</a:t>
                      </a:r>
                      <a:r>
                        <a:rPr lang="nl-NL" sz="1400" baseline="-25000">
                          <a:solidFill>
                            <a:srgbClr val="000000"/>
                          </a:solidFill>
                          <a:effectLst/>
                          <a:latin typeface="Verdana" panose="020B0604030504040204" pitchFamily="34" charset="0"/>
                          <a:ea typeface="DejaVu Sans"/>
                          <a:cs typeface="Lohit Hindi"/>
                        </a:rPr>
                        <a:t>3</a:t>
                      </a:r>
                      <a:r>
                        <a:rPr lang="nl-NL" sz="1400">
                          <a:solidFill>
                            <a:srgbClr val="000000"/>
                          </a:solidFill>
                          <a:effectLst/>
                          <a:latin typeface="Verdana" panose="020B0604030504040204" pitchFamily="34" charset="0"/>
                          <a:ea typeface="DejaVu Sans"/>
                          <a:cs typeface="Lohit Hindi"/>
                        </a:rPr>
                        <a:t> te bereiken na reducties in andere gebieden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523007"/>
                  </a:ext>
                </a:extLst>
              </a:tr>
              <a:tr h="457109">
                <a:tc>
                  <a:txBody>
                    <a:bodyPr/>
                    <a:lstStyle/>
                    <a:p>
                      <a:r>
                        <a:rPr lang="nl-NL" sz="1400">
                          <a:solidFill>
                            <a:srgbClr val="000000"/>
                          </a:solidFill>
                          <a:effectLst/>
                          <a:latin typeface="Verdana" panose="020B0604030504040204" pitchFamily="34" charset="0"/>
                          <a:ea typeface="DejaVu Sans"/>
                          <a:cs typeface="Lohit Hindi"/>
                        </a:rPr>
                        <a:t>C1: Veenweidegebied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NL"/>
                    </a:p>
                  </a:txBody>
                  <a:tcPr/>
                </a:tc>
                <a:extLst>
                  <a:ext uri="{0D108BD9-81ED-4DB2-BD59-A6C34878D82A}">
                    <a16:rowId xmlns:a16="http://schemas.microsoft.com/office/drawing/2014/main" val="2958954949"/>
                  </a:ext>
                </a:extLst>
              </a:tr>
              <a:tr h="441034">
                <a:tc>
                  <a:txBody>
                    <a:bodyPr/>
                    <a:lstStyle/>
                    <a:p>
                      <a:r>
                        <a:rPr lang="nl-NL" sz="1400">
                          <a:solidFill>
                            <a:srgbClr val="000000"/>
                          </a:solidFill>
                          <a:effectLst/>
                          <a:latin typeface="Verdana" panose="020B0604030504040204" pitchFamily="34" charset="0"/>
                          <a:ea typeface="DejaVu Sans"/>
                          <a:cs typeface="Lohit Hindi"/>
                        </a:rPr>
                        <a:t>C2: Ring rondom stikstofgevoelige Natura-2000 gebieden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NL" sz="1400">
                          <a:solidFill>
                            <a:srgbClr val="000000"/>
                          </a:solidFill>
                          <a:effectLst/>
                          <a:latin typeface="Verdana" panose="020B0604030504040204" pitchFamily="34" charset="0"/>
                          <a:ea typeface="DejaVu Sans"/>
                          <a:cs typeface="Lohit Hindi"/>
                        </a:rPr>
                        <a:t>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672855"/>
                  </a:ext>
                </a:extLst>
              </a:tr>
              <a:tr h="661550">
                <a:tc>
                  <a:txBody>
                    <a:bodyPr/>
                    <a:lstStyle/>
                    <a:p>
                      <a:r>
                        <a:rPr lang="nl-NL" sz="1400">
                          <a:solidFill>
                            <a:srgbClr val="000000"/>
                          </a:solidFill>
                          <a:effectLst/>
                          <a:latin typeface="Verdana" panose="020B0604030504040204" pitchFamily="34" charset="0"/>
                          <a:ea typeface="DejaVu Sans"/>
                          <a:cs typeface="Lohit Hindi"/>
                        </a:rPr>
                        <a:t>C3:Reductie volgend uit </a:t>
                      </a:r>
                      <a:r>
                        <a:rPr lang="nl-NL" sz="1400" u="none">
                          <a:solidFill>
                            <a:srgbClr val="000000"/>
                          </a:solidFill>
                          <a:effectLst/>
                          <a:latin typeface="Verdana" panose="020B0604030504040204" pitchFamily="34" charset="0"/>
                          <a:ea typeface="DejaVu Sans"/>
                          <a:cs typeface="Lohit Hindi"/>
                        </a:rPr>
                        <a:t>depositiepotentie (zie kaarten hiernaast)</a:t>
                      </a:r>
                      <a:r>
                        <a:rPr lang="nl-NL" sz="1400">
                          <a:solidFill>
                            <a:srgbClr val="000000"/>
                          </a:solidFill>
                          <a:effectLst/>
                          <a:latin typeface="Verdana" panose="020B0604030504040204" pitchFamily="34" charset="0"/>
                          <a:ea typeface="DejaVu Sans"/>
                          <a:cs typeface="Lohit Hindi"/>
                        </a:rPr>
                        <a:t> in Gelderland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NL" sz="1400">
                          <a:solidFill>
                            <a:srgbClr val="000000"/>
                          </a:solidFill>
                          <a:effectLst/>
                          <a:latin typeface="Verdana" panose="020B0604030504040204" pitchFamily="34" charset="0"/>
                          <a:ea typeface="DejaVu Sans"/>
                          <a:cs typeface="Lohit Hindi"/>
                        </a:rPr>
                        <a:t>80% stal, 18% veld (58% gemiddeld)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861648"/>
                  </a:ext>
                </a:extLst>
              </a:tr>
              <a:tr h="372650">
                <a:tc>
                  <a:txBody>
                    <a:bodyPr/>
                    <a:lstStyle/>
                    <a:p>
                      <a:r>
                        <a:rPr lang="nl-NL" sz="1400">
                          <a:solidFill>
                            <a:srgbClr val="000000"/>
                          </a:solidFill>
                          <a:effectLst/>
                          <a:latin typeface="Verdana" panose="020B0604030504040204" pitchFamily="34" charset="0"/>
                          <a:ea typeface="DejaVu Sans"/>
                          <a:cs typeface="Lohit Hindi"/>
                        </a:rPr>
                        <a:t>D1: Stikstofgevoelige Natura 2000-gebieden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NL" sz="1400">
                          <a:solidFill>
                            <a:srgbClr val="000000"/>
                          </a:solidFill>
                          <a:effectLst/>
                          <a:latin typeface="Verdana" panose="020B0604030504040204" pitchFamily="34" charset="0"/>
                          <a:ea typeface="DejaVu Sans"/>
                          <a:cs typeface="Lohit Hindi"/>
                        </a:rPr>
                        <a:t>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2718481"/>
                  </a:ext>
                </a:extLst>
              </a:tr>
              <a:tr h="276625">
                <a:tc>
                  <a:txBody>
                    <a:bodyPr/>
                    <a:lstStyle/>
                    <a:p>
                      <a:r>
                        <a:rPr lang="nl-NL" sz="1400">
                          <a:solidFill>
                            <a:srgbClr val="000000"/>
                          </a:solidFill>
                          <a:effectLst/>
                          <a:latin typeface="Verdana" panose="020B0604030504040204" pitchFamily="34" charset="0"/>
                          <a:ea typeface="DejaVu Sans"/>
                          <a:cs typeface="Lohit Hindi"/>
                        </a:rPr>
                        <a:t>D2: Natuur Netwerk Nederland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l-NL" sz="1400">
                          <a:solidFill>
                            <a:srgbClr val="000000"/>
                          </a:solidFill>
                          <a:effectLst/>
                          <a:latin typeface="Verdana" panose="020B0604030504040204" pitchFamily="34" charset="0"/>
                          <a:ea typeface="DejaVu Sans"/>
                          <a:cs typeface="Lohit Hindi"/>
                        </a:rPr>
                        <a:t>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3737344"/>
                  </a:ext>
                </a:extLst>
              </a:tr>
            </a:tbl>
          </a:graphicData>
        </a:graphic>
      </p:graphicFrame>
      <p:sp>
        <p:nvSpPr>
          <p:cNvPr id="4" name="Titel 3">
            <a:extLst>
              <a:ext uri="{FF2B5EF4-FFF2-40B4-BE49-F238E27FC236}">
                <a16:creationId xmlns:a16="http://schemas.microsoft.com/office/drawing/2014/main" id="{1AF0CD3B-A818-425B-9B26-7A0B55919CCD}"/>
              </a:ext>
            </a:extLst>
          </p:cNvPr>
          <p:cNvSpPr>
            <a:spLocks noGrp="1"/>
          </p:cNvSpPr>
          <p:nvPr>
            <p:ph type="title"/>
          </p:nvPr>
        </p:nvSpPr>
        <p:spPr>
          <a:xfrm>
            <a:off x="634206" y="476481"/>
            <a:ext cx="10923588" cy="948047"/>
          </a:xfrm>
        </p:spPr>
        <p:txBody>
          <a:bodyPr>
            <a:normAutofit/>
          </a:bodyPr>
          <a:lstStyle/>
          <a:p>
            <a:r>
              <a:rPr lang="nl-NL" sz="3200"/>
              <a:t>Uitgangspunten vanuit het Rijk</a:t>
            </a:r>
          </a:p>
        </p:txBody>
      </p:sp>
      <p:sp>
        <p:nvSpPr>
          <p:cNvPr id="11" name="Tijdelijke aanduiding voor voettekst 4">
            <a:extLst>
              <a:ext uri="{FF2B5EF4-FFF2-40B4-BE49-F238E27FC236}">
                <a16:creationId xmlns:a16="http://schemas.microsoft.com/office/drawing/2014/main" id="{F35FD767-FA48-4F26-A3B4-B925C94D2933}"/>
              </a:ext>
            </a:extLst>
          </p:cNvPr>
          <p:cNvSpPr>
            <a:spLocks noGrp="1"/>
          </p:cNvSpPr>
          <p:nvPr>
            <p:ph type="ftr" sz="quarter" idx="11"/>
          </p:nvPr>
        </p:nvSpPr>
        <p:spPr>
          <a:xfrm>
            <a:off x="3692525" y="6361113"/>
            <a:ext cx="5895975" cy="322262"/>
          </a:xfrm>
        </p:spPr>
        <p:txBody>
          <a:bodyPr/>
          <a:lstStyle/>
          <a:p>
            <a:r>
              <a:rPr lang="nl-NL"/>
              <a:t>RIVM technische briefing - Toelichting bij Regiodoelen - 16 juni 2022</a:t>
            </a:r>
          </a:p>
        </p:txBody>
      </p:sp>
    </p:spTree>
    <p:extLst>
      <p:ext uri="{BB962C8B-B14F-4D97-AF65-F5344CB8AC3E}">
        <p14:creationId xmlns:p14="http://schemas.microsoft.com/office/powerpoint/2010/main" val="4101162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ED8623F-897E-4853-87C1-27B589187AB9}"/>
              </a:ext>
            </a:extLst>
          </p:cNvPr>
          <p:cNvSpPr>
            <a:spLocks noGrp="1"/>
          </p:cNvSpPr>
          <p:nvPr>
            <p:ph idx="1"/>
          </p:nvPr>
        </p:nvSpPr>
        <p:spPr>
          <a:xfrm>
            <a:off x="635000" y="1949584"/>
            <a:ext cx="10744200" cy="5217886"/>
          </a:xfrm>
        </p:spPr>
        <p:txBody>
          <a:bodyPr numCol="1">
            <a:normAutofit/>
          </a:bodyPr>
          <a:lstStyle/>
          <a:p>
            <a:pPr>
              <a:lnSpc>
                <a:spcPct val="120000"/>
              </a:lnSpc>
            </a:pPr>
            <a:r>
              <a:rPr lang="nl-NL"/>
              <a:t>Niet gekeken naar maatregelen om de genoemde reducties te behalen</a:t>
            </a:r>
          </a:p>
          <a:p>
            <a:pPr>
              <a:lnSpc>
                <a:spcPct val="120000"/>
              </a:lnSpc>
            </a:pPr>
            <a:endParaRPr lang="nl-NL"/>
          </a:p>
          <a:p>
            <a:pPr>
              <a:lnSpc>
                <a:spcPct val="120000"/>
              </a:lnSpc>
            </a:pPr>
            <a:r>
              <a:rPr lang="nl-NL"/>
              <a:t>Voor beslissingen op bedrijfsniveau is specifiek onderzoek nodig</a:t>
            </a:r>
          </a:p>
          <a:p>
            <a:pPr lvl="1">
              <a:lnSpc>
                <a:spcPct val="120000"/>
              </a:lnSpc>
            </a:pPr>
            <a:r>
              <a:rPr lang="nl-NL"/>
              <a:t>De gebruikte bedrijfsgegevens zijn van 2018</a:t>
            </a:r>
            <a:endParaRPr lang="nl-NL" sz="2400"/>
          </a:p>
          <a:p>
            <a:pPr lvl="1">
              <a:lnSpc>
                <a:spcPct val="120000"/>
              </a:lnSpc>
            </a:pPr>
            <a:r>
              <a:rPr lang="nl-NL"/>
              <a:t>Geaggregeerd naar </a:t>
            </a:r>
            <a:r>
              <a:rPr lang="nl-NL" err="1"/>
              <a:t>gridcellen</a:t>
            </a:r>
            <a:r>
              <a:rPr lang="nl-NL"/>
              <a:t> van 64 ha</a:t>
            </a:r>
          </a:p>
          <a:p>
            <a:pPr>
              <a:lnSpc>
                <a:spcPct val="120000"/>
              </a:lnSpc>
            </a:pPr>
            <a:endParaRPr lang="nl-NL" sz="2000"/>
          </a:p>
        </p:txBody>
      </p:sp>
      <p:sp>
        <p:nvSpPr>
          <p:cNvPr id="3" name="Titel 2">
            <a:extLst>
              <a:ext uri="{FF2B5EF4-FFF2-40B4-BE49-F238E27FC236}">
                <a16:creationId xmlns:a16="http://schemas.microsoft.com/office/drawing/2014/main" id="{9EFA72E9-9BE3-4050-975D-924ABCD43BDC}"/>
              </a:ext>
            </a:extLst>
          </p:cNvPr>
          <p:cNvSpPr>
            <a:spLocks noGrp="1"/>
          </p:cNvSpPr>
          <p:nvPr>
            <p:ph type="title"/>
          </p:nvPr>
        </p:nvSpPr>
        <p:spPr>
          <a:xfrm>
            <a:off x="635000" y="357568"/>
            <a:ext cx="10923588" cy="948047"/>
          </a:xfrm>
        </p:spPr>
        <p:txBody>
          <a:bodyPr/>
          <a:lstStyle/>
          <a:p>
            <a:r>
              <a:rPr lang="nl-NL" dirty="0"/>
              <a:t>Disclaimer</a:t>
            </a:r>
          </a:p>
        </p:txBody>
      </p:sp>
      <p:sp>
        <p:nvSpPr>
          <p:cNvPr id="5" name="Tijdelijke aanduiding voor voettekst 4">
            <a:extLst>
              <a:ext uri="{FF2B5EF4-FFF2-40B4-BE49-F238E27FC236}">
                <a16:creationId xmlns:a16="http://schemas.microsoft.com/office/drawing/2014/main" id="{2D9BD90D-1250-4AA3-9232-F9C13B59ACC5}"/>
              </a:ext>
            </a:extLst>
          </p:cNvPr>
          <p:cNvSpPr>
            <a:spLocks noGrp="1"/>
          </p:cNvSpPr>
          <p:nvPr>
            <p:ph type="ftr" sz="quarter" idx="11"/>
          </p:nvPr>
        </p:nvSpPr>
        <p:spPr>
          <a:xfrm>
            <a:off x="3692525" y="6361113"/>
            <a:ext cx="5895975" cy="322262"/>
          </a:xfrm>
        </p:spPr>
        <p:txBody>
          <a:bodyPr/>
          <a:lstStyle/>
          <a:p>
            <a:r>
              <a:rPr lang="nl-NL"/>
              <a:t>RIVM technische briefing - Toelichting bij Regiodoelen - 16 juni 2022</a:t>
            </a:r>
          </a:p>
        </p:txBody>
      </p:sp>
    </p:spTree>
    <p:extLst>
      <p:ext uri="{BB962C8B-B14F-4D97-AF65-F5344CB8AC3E}">
        <p14:creationId xmlns:p14="http://schemas.microsoft.com/office/powerpoint/2010/main" val="3896803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A1673E2-B2AD-4A38-8703-5DA0FE424B43}"/>
              </a:ext>
            </a:extLst>
          </p:cNvPr>
          <p:cNvSpPr>
            <a:spLocks noGrp="1"/>
          </p:cNvSpPr>
          <p:nvPr>
            <p:ph type="ctrTitle"/>
          </p:nvPr>
        </p:nvSpPr>
        <p:spPr>
          <a:xfrm>
            <a:off x="633412" y="1882800"/>
            <a:ext cx="10925176" cy="2336400"/>
          </a:xfrm>
        </p:spPr>
        <p:txBody>
          <a:bodyPr/>
          <a:lstStyle/>
          <a:p>
            <a:r>
              <a:rPr lang="en-US" err="1"/>
              <a:t>Wijze</a:t>
            </a:r>
            <a:r>
              <a:rPr lang="en-US"/>
              <a:t> van </a:t>
            </a:r>
            <a:r>
              <a:rPr lang="en-US" err="1"/>
              <a:t>doorrekening</a:t>
            </a:r>
            <a:r>
              <a:rPr lang="en-US"/>
              <a:t> door RIVM</a:t>
            </a:r>
            <a:endParaRPr lang="nl-NL"/>
          </a:p>
        </p:txBody>
      </p:sp>
    </p:spTree>
    <p:extLst>
      <p:ext uri="{BB962C8B-B14F-4D97-AF65-F5344CB8AC3E}">
        <p14:creationId xmlns:p14="http://schemas.microsoft.com/office/powerpoint/2010/main" val="3511100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59C47CD-53DB-4E01-A637-BB8E5E3C7400}"/>
              </a:ext>
            </a:extLst>
          </p:cNvPr>
          <p:cNvSpPr>
            <a:spLocks noGrp="1"/>
          </p:cNvSpPr>
          <p:nvPr>
            <p:ph type="title"/>
          </p:nvPr>
        </p:nvSpPr>
        <p:spPr>
          <a:xfrm>
            <a:off x="302029" y="721317"/>
            <a:ext cx="10923588" cy="948047"/>
          </a:xfrm>
        </p:spPr>
        <p:txBody>
          <a:bodyPr>
            <a:normAutofit fontScale="90000"/>
          </a:bodyPr>
          <a:lstStyle/>
          <a:p>
            <a:r>
              <a:rPr lang="en-US" dirty="0" err="1"/>
              <a:t>Bron</a:t>
            </a:r>
            <a:r>
              <a:rPr lang="en-US" dirty="0"/>
              <a:t>-receptor matrix:</a:t>
            </a:r>
            <a:br>
              <a:rPr lang="en-US" dirty="0"/>
            </a:br>
            <a:endParaRPr lang="nl-NL" dirty="0"/>
          </a:p>
        </p:txBody>
      </p:sp>
      <p:pic>
        <p:nvPicPr>
          <p:cNvPr id="9" name="Afbeelding 8">
            <a:extLst>
              <a:ext uri="{FF2B5EF4-FFF2-40B4-BE49-F238E27FC236}">
                <a16:creationId xmlns:a16="http://schemas.microsoft.com/office/drawing/2014/main" id="{B4F06C23-AD3F-4472-92FC-EC741B4F9851}"/>
              </a:ext>
            </a:extLst>
          </p:cNvPr>
          <p:cNvPicPr>
            <a:picLocks noChangeAspect="1"/>
          </p:cNvPicPr>
          <p:nvPr/>
        </p:nvPicPr>
        <p:blipFill>
          <a:blip r:embed="rId2"/>
          <a:stretch>
            <a:fillRect/>
          </a:stretch>
        </p:blipFill>
        <p:spPr>
          <a:xfrm>
            <a:off x="6774963" y="596881"/>
            <a:ext cx="5115008" cy="5805342"/>
          </a:xfrm>
          <a:prstGeom prst="rect">
            <a:avLst/>
          </a:prstGeom>
        </p:spPr>
      </p:pic>
      <p:sp>
        <p:nvSpPr>
          <p:cNvPr id="6" name="Tijdelijke aanduiding voor voettekst 4">
            <a:extLst>
              <a:ext uri="{FF2B5EF4-FFF2-40B4-BE49-F238E27FC236}">
                <a16:creationId xmlns:a16="http://schemas.microsoft.com/office/drawing/2014/main" id="{F2E317BC-B47D-4A55-9E4B-444808D5D441}"/>
              </a:ext>
            </a:extLst>
          </p:cNvPr>
          <p:cNvSpPr>
            <a:spLocks noGrp="1"/>
          </p:cNvSpPr>
          <p:nvPr>
            <p:ph type="ftr" sz="quarter" idx="11"/>
          </p:nvPr>
        </p:nvSpPr>
        <p:spPr>
          <a:xfrm>
            <a:off x="3692525" y="6361113"/>
            <a:ext cx="5895975" cy="322262"/>
          </a:xfrm>
        </p:spPr>
        <p:txBody>
          <a:bodyPr/>
          <a:lstStyle/>
          <a:p>
            <a:r>
              <a:rPr lang="nl-NL"/>
              <a:t>RIVM technische briefing - Toelichting bij Regiodoelen - 16 juni 2022</a:t>
            </a:r>
          </a:p>
        </p:txBody>
      </p:sp>
      <p:sp>
        <p:nvSpPr>
          <p:cNvPr id="2" name="Tekstvak 1">
            <a:extLst>
              <a:ext uri="{FF2B5EF4-FFF2-40B4-BE49-F238E27FC236}">
                <a16:creationId xmlns:a16="http://schemas.microsoft.com/office/drawing/2014/main" id="{5E146C24-9BD5-459D-8DD2-BD4AFB3782C7}"/>
              </a:ext>
            </a:extLst>
          </p:cNvPr>
          <p:cNvSpPr txBox="1"/>
          <p:nvPr/>
        </p:nvSpPr>
        <p:spPr>
          <a:xfrm>
            <a:off x="445673" y="2466574"/>
            <a:ext cx="6362631" cy="1200329"/>
          </a:xfrm>
          <a:prstGeom prst="rect">
            <a:avLst/>
          </a:prstGeom>
          <a:noFill/>
        </p:spPr>
        <p:txBody>
          <a:bodyPr wrap="square" rtlCol="0">
            <a:spAutoFit/>
          </a:bodyPr>
          <a:lstStyle/>
          <a:p>
            <a:r>
              <a:rPr lang="nl-NL" dirty="0"/>
              <a:t>Vanuit elke cel in de figuur hiernaast</a:t>
            </a:r>
          </a:p>
          <a:p>
            <a:r>
              <a:rPr lang="nl-NL" dirty="0"/>
              <a:t>Berekenen we hoeveel van de emissie uit deze bron</a:t>
            </a:r>
          </a:p>
          <a:p>
            <a:r>
              <a:rPr lang="nl-NL" dirty="0"/>
              <a:t>terecht komt op elke cel (receptor) met stikstofgevoelige natuur in de Natura2000-gebieden</a:t>
            </a:r>
          </a:p>
        </p:txBody>
      </p:sp>
      <p:sp>
        <p:nvSpPr>
          <p:cNvPr id="7" name="Tekstvak 6">
            <a:extLst>
              <a:ext uri="{FF2B5EF4-FFF2-40B4-BE49-F238E27FC236}">
                <a16:creationId xmlns:a16="http://schemas.microsoft.com/office/drawing/2014/main" id="{3F84179F-D73C-46CA-8295-290CF1E7671C}"/>
              </a:ext>
            </a:extLst>
          </p:cNvPr>
          <p:cNvSpPr txBox="1"/>
          <p:nvPr/>
        </p:nvSpPr>
        <p:spPr>
          <a:xfrm>
            <a:off x="445672" y="3882834"/>
            <a:ext cx="6185647" cy="923330"/>
          </a:xfrm>
          <a:prstGeom prst="rect">
            <a:avLst/>
          </a:prstGeom>
          <a:noFill/>
        </p:spPr>
        <p:txBody>
          <a:bodyPr wrap="square" rtlCol="0">
            <a:spAutoFit/>
          </a:bodyPr>
          <a:lstStyle/>
          <a:p>
            <a:r>
              <a:rPr lang="nl-NL" dirty="0"/>
              <a:t>Als de emissie in een cel bijvoorbeeld halveert,</a:t>
            </a:r>
          </a:p>
          <a:p>
            <a:r>
              <a:rPr lang="nl-NL" dirty="0"/>
              <a:t>Dan halveert ook de depositie in elk van de cellen</a:t>
            </a:r>
          </a:p>
          <a:p>
            <a:r>
              <a:rPr lang="nl-NL"/>
              <a:t>in </a:t>
            </a:r>
            <a:r>
              <a:rPr lang="nl-NL" dirty="0"/>
              <a:t>de Natura-2000 gebieden</a:t>
            </a:r>
          </a:p>
        </p:txBody>
      </p:sp>
    </p:spTree>
    <p:extLst>
      <p:ext uri="{BB962C8B-B14F-4D97-AF65-F5344CB8AC3E}">
        <p14:creationId xmlns:p14="http://schemas.microsoft.com/office/powerpoint/2010/main" val="1055675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3BA2CD5A-38D6-4B11-9139-07016DA8E981}"/>
              </a:ext>
            </a:extLst>
          </p:cNvPr>
          <p:cNvPicPr>
            <a:picLocks noGrp="1" noChangeAspect="1"/>
          </p:cNvPicPr>
          <p:nvPr>
            <p:ph idx="1"/>
          </p:nvPr>
        </p:nvPicPr>
        <p:blipFill rotWithShape="1">
          <a:blip r:embed="rId3"/>
          <a:srcRect l="31095" t="39684" r="30148" b="6634"/>
          <a:stretch/>
        </p:blipFill>
        <p:spPr>
          <a:xfrm>
            <a:off x="4879361" y="1100927"/>
            <a:ext cx="7251166" cy="5260185"/>
          </a:xfrm>
        </p:spPr>
      </p:pic>
      <p:sp>
        <p:nvSpPr>
          <p:cNvPr id="3" name="Titel 2">
            <a:extLst>
              <a:ext uri="{FF2B5EF4-FFF2-40B4-BE49-F238E27FC236}">
                <a16:creationId xmlns:a16="http://schemas.microsoft.com/office/drawing/2014/main" id="{AE3A624A-EC8E-4969-BC1C-109FFC1DD001}"/>
              </a:ext>
            </a:extLst>
          </p:cNvPr>
          <p:cNvSpPr>
            <a:spLocks noGrp="1"/>
          </p:cNvSpPr>
          <p:nvPr>
            <p:ph type="title"/>
          </p:nvPr>
        </p:nvSpPr>
        <p:spPr>
          <a:xfrm>
            <a:off x="438596" y="143260"/>
            <a:ext cx="4546600" cy="948047"/>
          </a:xfrm>
        </p:spPr>
        <p:txBody>
          <a:bodyPr>
            <a:normAutofit fontScale="90000"/>
          </a:bodyPr>
          <a:lstStyle/>
          <a:p>
            <a:r>
              <a:rPr lang="en-US" err="1"/>
              <a:t>Basispad</a:t>
            </a:r>
            <a:r>
              <a:rPr lang="en-US"/>
              <a:t>  2018-2030</a:t>
            </a:r>
            <a:endParaRPr lang="nl-NL"/>
          </a:p>
        </p:txBody>
      </p:sp>
      <p:pic>
        <p:nvPicPr>
          <p:cNvPr id="2" name="Afbeelding 1">
            <a:extLst>
              <a:ext uri="{FF2B5EF4-FFF2-40B4-BE49-F238E27FC236}">
                <a16:creationId xmlns:a16="http://schemas.microsoft.com/office/drawing/2014/main" id="{3667D6EE-E0D1-42DA-8B28-E84A7FB1A737}"/>
              </a:ext>
            </a:extLst>
          </p:cNvPr>
          <p:cNvPicPr>
            <a:picLocks noChangeAspect="1"/>
          </p:cNvPicPr>
          <p:nvPr/>
        </p:nvPicPr>
        <p:blipFill>
          <a:blip r:embed="rId4"/>
          <a:stretch>
            <a:fillRect/>
          </a:stretch>
        </p:blipFill>
        <p:spPr>
          <a:xfrm>
            <a:off x="546121" y="892725"/>
            <a:ext cx="3459268" cy="3530035"/>
          </a:xfrm>
          <a:prstGeom prst="rect">
            <a:avLst/>
          </a:prstGeom>
        </p:spPr>
      </p:pic>
      <p:sp>
        <p:nvSpPr>
          <p:cNvPr id="6" name="Tijdelijke aanduiding voor voettekst 4">
            <a:extLst>
              <a:ext uri="{FF2B5EF4-FFF2-40B4-BE49-F238E27FC236}">
                <a16:creationId xmlns:a16="http://schemas.microsoft.com/office/drawing/2014/main" id="{6C35970A-0BD8-43A9-8E1E-DD64644CF5F2}"/>
              </a:ext>
            </a:extLst>
          </p:cNvPr>
          <p:cNvSpPr>
            <a:spLocks noGrp="1"/>
          </p:cNvSpPr>
          <p:nvPr>
            <p:ph type="ftr" sz="quarter" idx="11"/>
          </p:nvPr>
        </p:nvSpPr>
        <p:spPr>
          <a:xfrm>
            <a:off x="3692525" y="6361113"/>
            <a:ext cx="5895975" cy="322262"/>
          </a:xfrm>
        </p:spPr>
        <p:txBody>
          <a:bodyPr/>
          <a:lstStyle/>
          <a:p>
            <a:r>
              <a:rPr lang="nl-NL"/>
              <a:t>RIVM technische briefing - Toelichting bij Regiodoelen - 16 juni 2022</a:t>
            </a:r>
          </a:p>
        </p:txBody>
      </p:sp>
      <p:graphicFrame>
        <p:nvGraphicFramePr>
          <p:cNvPr id="7" name="Table 2">
            <a:extLst>
              <a:ext uri="{FF2B5EF4-FFF2-40B4-BE49-F238E27FC236}">
                <a16:creationId xmlns:a16="http://schemas.microsoft.com/office/drawing/2014/main" id="{5D6B0009-ACAA-4BC7-BD4A-055F3646982C}"/>
              </a:ext>
            </a:extLst>
          </p:cNvPr>
          <p:cNvGraphicFramePr>
            <a:graphicFrameLocks noGrp="1"/>
          </p:cNvGraphicFramePr>
          <p:nvPr>
            <p:extLst>
              <p:ext uri="{D42A27DB-BD31-4B8C-83A1-F6EECF244321}">
                <p14:modId xmlns:p14="http://schemas.microsoft.com/office/powerpoint/2010/main" val="4072169304"/>
              </p:ext>
            </p:extLst>
          </p:nvPr>
        </p:nvGraphicFramePr>
        <p:xfrm>
          <a:off x="546121" y="4442936"/>
          <a:ext cx="3459269" cy="1190337"/>
        </p:xfrm>
        <a:graphic>
          <a:graphicData uri="http://schemas.openxmlformats.org/drawingml/2006/table">
            <a:tbl>
              <a:tblPr firstRow="1" bandRow="1">
                <a:tableStyleId>{5C22544A-7EE6-4342-B048-85BDC9FD1C3A}</a:tableStyleId>
              </a:tblPr>
              <a:tblGrid>
                <a:gridCol w="1633215">
                  <a:extLst>
                    <a:ext uri="{9D8B030D-6E8A-4147-A177-3AD203B41FA5}">
                      <a16:colId xmlns:a16="http://schemas.microsoft.com/office/drawing/2014/main" val="64815418"/>
                    </a:ext>
                  </a:extLst>
                </a:gridCol>
                <a:gridCol w="913027">
                  <a:extLst>
                    <a:ext uri="{9D8B030D-6E8A-4147-A177-3AD203B41FA5}">
                      <a16:colId xmlns:a16="http://schemas.microsoft.com/office/drawing/2014/main" val="278320400"/>
                    </a:ext>
                  </a:extLst>
                </a:gridCol>
                <a:gridCol w="913027">
                  <a:extLst>
                    <a:ext uri="{9D8B030D-6E8A-4147-A177-3AD203B41FA5}">
                      <a16:colId xmlns:a16="http://schemas.microsoft.com/office/drawing/2014/main" val="4166746940"/>
                    </a:ext>
                  </a:extLst>
                </a:gridCol>
              </a:tblGrid>
              <a:tr h="389430">
                <a:tc>
                  <a:txBody>
                    <a:bodyPr/>
                    <a:lstStyle/>
                    <a:p>
                      <a:r>
                        <a:rPr lang="en-US" sz="1100" b="0" err="1"/>
                        <a:t>Bestaand</a:t>
                      </a:r>
                      <a:r>
                        <a:rPr lang="en-US" sz="1100" b="0"/>
                        <a:t> </a:t>
                      </a:r>
                      <a:r>
                        <a:rPr lang="en-US" sz="1100" b="0" err="1"/>
                        <a:t>emissieplafond</a:t>
                      </a:r>
                      <a:r>
                        <a:rPr lang="en-US" sz="1100" b="0"/>
                        <a:t> (NEC-</a:t>
                      </a:r>
                      <a:r>
                        <a:rPr lang="nl-NL" sz="1100" b="0" noProof="0"/>
                        <a:t>doel) </a:t>
                      </a:r>
                    </a:p>
                  </a:txBody>
                  <a:tcPr>
                    <a:solidFill>
                      <a:srgbClr val="002060"/>
                    </a:solidFill>
                  </a:tcPr>
                </a:tc>
                <a:tc>
                  <a:txBody>
                    <a:bodyPr/>
                    <a:lstStyle/>
                    <a:p>
                      <a:r>
                        <a:rPr lang="nl-NL" sz="1100" b="0"/>
                        <a:t>2005 </a:t>
                      </a:r>
                      <a:r>
                        <a:rPr lang="nl-NL" sz="1100" b="0">
                          <a:sym typeface="Wingdings" panose="05000000000000000000" pitchFamily="2" charset="2"/>
                        </a:rPr>
                        <a:t> 2020</a:t>
                      </a:r>
                      <a:endParaRPr lang="nl-NL" sz="1100" b="0"/>
                    </a:p>
                  </a:txBody>
                  <a:tcPr>
                    <a:solidFill>
                      <a:srgbClr val="002060"/>
                    </a:solidFill>
                  </a:tcPr>
                </a:tc>
                <a:tc>
                  <a:txBody>
                    <a:bodyPr/>
                    <a:lstStyle/>
                    <a:p>
                      <a:r>
                        <a:rPr lang="en-US" sz="1100" b="0"/>
                        <a:t>2005 </a:t>
                      </a:r>
                      <a:r>
                        <a:rPr lang="en-US" sz="1100" b="0">
                          <a:sym typeface="Wingdings" panose="05000000000000000000" pitchFamily="2" charset="2"/>
                        </a:rPr>
                        <a:t> 2030</a:t>
                      </a:r>
                      <a:endParaRPr lang="nl-NL" sz="1100" b="0"/>
                    </a:p>
                  </a:txBody>
                  <a:tcPr>
                    <a:solidFill>
                      <a:srgbClr val="002060"/>
                    </a:solidFill>
                  </a:tcPr>
                </a:tc>
                <a:extLst>
                  <a:ext uri="{0D108BD9-81ED-4DB2-BD59-A6C34878D82A}">
                    <a16:rowId xmlns:a16="http://schemas.microsoft.com/office/drawing/2014/main" val="179126019"/>
                  </a:ext>
                </a:extLst>
              </a:tr>
              <a:tr h="285971">
                <a:tc>
                  <a:txBody>
                    <a:bodyPr/>
                    <a:lstStyle/>
                    <a:p>
                      <a:pPr algn="l"/>
                      <a:r>
                        <a:rPr lang="en-US" sz="1200" err="1">
                          <a:solidFill>
                            <a:schemeClr val="bg1"/>
                          </a:solidFill>
                        </a:rPr>
                        <a:t>Ammoniak</a:t>
                      </a:r>
                      <a:r>
                        <a:rPr lang="en-US" sz="1200">
                          <a:solidFill>
                            <a:schemeClr val="bg1"/>
                          </a:solidFill>
                        </a:rPr>
                        <a:t> NH</a:t>
                      </a:r>
                      <a:r>
                        <a:rPr lang="en-US" sz="1200" baseline="-25000">
                          <a:solidFill>
                            <a:schemeClr val="bg1"/>
                          </a:solidFill>
                        </a:rPr>
                        <a:t>3</a:t>
                      </a:r>
                      <a:endParaRPr lang="nl-NL" sz="1200" baseline="-25000">
                        <a:solidFill>
                          <a:schemeClr val="bg1"/>
                        </a:solidFill>
                      </a:endParaRPr>
                    </a:p>
                  </a:txBody>
                  <a:tcPr>
                    <a:solidFill>
                      <a:srgbClr val="0070C0"/>
                    </a:solidFill>
                  </a:tcPr>
                </a:tc>
                <a:tc>
                  <a:txBody>
                    <a:bodyPr/>
                    <a:lstStyle/>
                    <a:p>
                      <a:pPr algn="ctr"/>
                      <a:r>
                        <a:rPr lang="nl-NL" sz="1200">
                          <a:solidFill>
                            <a:schemeClr val="bg1"/>
                          </a:solidFill>
                        </a:rPr>
                        <a:t>-19%</a:t>
                      </a:r>
                    </a:p>
                  </a:txBody>
                  <a:tcPr>
                    <a:solidFill>
                      <a:srgbClr val="0070C0"/>
                    </a:solidFill>
                  </a:tcPr>
                </a:tc>
                <a:tc>
                  <a:txBody>
                    <a:bodyPr/>
                    <a:lstStyle/>
                    <a:p>
                      <a:pPr algn="ctr"/>
                      <a:r>
                        <a:rPr lang="en-US" sz="1200">
                          <a:solidFill>
                            <a:schemeClr val="bg1"/>
                          </a:solidFill>
                        </a:rPr>
                        <a:t>-21%</a:t>
                      </a:r>
                      <a:endParaRPr lang="nl-NL" sz="1200">
                        <a:solidFill>
                          <a:schemeClr val="bg1"/>
                        </a:solidFill>
                      </a:endParaRPr>
                    </a:p>
                  </a:txBody>
                  <a:tcPr>
                    <a:solidFill>
                      <a:srgbClr val="0070C0"/>
                    </a:solidFill>
                  </a:tcPr>
                </a:tc>
                <a:extLst>
                  <a:ext uri="{0D108BD9-81ED-4DB2-BD59-A6C34878D82A}">
                    <a16:rowId xmlns:a16="http://schemas.microsoft.com/office/drawing/2014/main" val="3220266286"/>
                  </a:ext>
                </a:extLst>
              </a:tr>
              <a:tr h="310006">
                <a:tc>
                  <a:txBody>
                    <a:bodyPr/>
                    <a:lstStyle/>
                    <a:p>
                      <a:pPr algn="l"/>
                      <a:r>
                        <a:rPr lang="en-US" sz="1200" err="1">
                          <a:solidFill>
                            <a:schemeClr val="bg1"/>
                          </a:solidFill>
                        </a:rPr>
                        <a:t>Stikstofoxiden</a:t>
                      </a:r>
                      <a:r>
                        <a:rPr lang="en-US" sz="1200">
                          <a:solidFill>
                            <a:schemeClr val="bg1"/>
                          </a:solidFill>
                        </a:rPr>
                        <a:t> NO</a:t>
                      </a:r>
                      <a:r>
                        <a:rPr lang="en-US" sz="1200" baseline="-25000">
                          <a:solidFill>
                            <a:schemeClr val="bg1"/>
                          </a:solidFill>
                        </a:rPr>
                        <a:t>x</a:t>
                      </a:r>
                      <a:endParaRPr lang="nl-NL" sz="1200" baseline="-25000">
                        <a:solidFill>
                          <a:schemeClr val="bg1"/>
                        </a:solidFill>
                      </a:endParaRPr>
                    </a:p>
                  </a:txBody>
                  <a:tcPr>
                    <a:solidFill>
                      <a:srgbClr val="0070C0"/>
                    </a:solidFill>
                  </a:tcPr>
                </a:tc>
                <a:tc>
                  <a:txBody>
                    <a:bodyPr/>
                    <a:lstStyle/>
                    <a:p>
                      <a:pPr algn="ctr"/>
                      <a:r>
                        <a:rPr lang="nl-NL" sz="1200">
                          <a:solidFill>
                            <a:schemeClr val="bg1"/>
                          </a:solidFill>
                        </a:rPr>
                        <a:t>-55%</a:t>
                      </a:r>
                    </a:p>
                  </a:txBody>
                  <a:tcPr>
                    <a:solidFill>
                      <a:srgbClr val="0070C0"/>
                    </a:solidFill>
                  </a:tcPr>
                </a:tc>
                <a:tc>
                  <a:txBody>
                    <a:bodyPr/>
                    <a:lstStyle/>
                    <a:p>
                      <a:pPr algn="ctr"/>
                      <a:r>
                        <a:rPr lang="en-US" sz="1200">
                          <a:solidFill>
                            <a:schemeClr val="bg1"/>
                          </a:solidFill>
                        </a:rPr>
                        <a:t>-61%</a:t>
                      </a:r>
                      <a:endParaRPr lang="nl-NL" sz="1200">
                        <a:solidFill>
                          <a:schemeClr val="bg1"/>
                        </a:solidFill>
                      </a:endParaRPr>
                    </a:p>
                  </a:txBody>
                  <a:tcPr>
                    <a:solidFill>
                      <a:srgbClr val="0070C0"/>
                    </a:solidFill>
                  </a:tcPr>
                </a:tc>
                <a:extLst>
                  <a:ext uri="{0D108BD9-81ED-4DB2-BD59-A6C34878D82A}">
                    <a16:rowId xmlns:a16="http://schemas.microsoft.com/office/drawing/2014/main" val="4253708414"/>
                  </a:ext>
                </a:extLst>
              </a:tr>
            </a:tbl>
          </a:graphicData>
        </a:graphic>
      </p:graphicFrame>
    </p:spTree>
    <p:extLst>
      <p:ext uri="{BB962C8B-B14F-4D97-AF65-F5344CB8AC3E}">
        <p14:creationId xmlns:p14="http://schemas.microsoft.com/office/powerpoint/2010/main" val="88096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10A383D-356D-4A89-BBA0-61BFC342CAC4}"/>
              </a:ext>
            </a:extLst>
          </p:cNvPr>
          <p:cNvSpPr>
            <a:spLocks noGrp="1"/>
          </p:cNvSpPr>
          <p:nvPr>
            <p:ph idx="1"/>
          </p:nvPr>
        </p:nvSpPr>
        <p:spPr>
          <a:xfrm>
            <a:off x="635000" y="1931797"/>
            <a:ext cx="10923588" cy="3931928"/>
          </a:xfrm>
        </p:spPr>
        <p:txBody>
          <a:bodyPr vert="horz" lIns="91440" tIns="45720" rIns="91440" bIns="45720" numCol="1" spcCol="468000" rtlCol="0" anchor="t">
            <a:normAutofit fontScale="92500" lnSpcReduction="10000"/>
          </a:bodyPr>
          <a:lstStyle/>
          <a:p>
            <a:pPr marL="457200" indent="-457200">
              <a:buAutoNum type="arabicPeriod"/>
            </a:pPr>
            <a:r>
              <a:rPr lang="en-US" dirty="0" err="1">
                <a:ea typeface="Verdana"/>
              </a:rPr>
              <a:t>Woord</a:t>
            </a:r>
            <a:r>
              <a:rPr lang="en-US" dirty="0">
                <a:ea typeface="Verdana"/>
              </a:rPr>
              <a:t> </a:t>
            </a:r>
            <a:r>
              <a:rPr lang="en-US" dirty="0" err="1">
                <a:ea typeface="Verdana"/>
              </a:rPr>
              <a:t>vooraf</a:t>
            </a:r>
            <a:r>
              <a:rPr lang="en-US" dirty="0">
                <a:ea typeface="Verdana"/>
              </a:rPr>
              <a:t>: </a:t>
            </a:r>
            <a:r>
              <a:rPr lang="en-US" dirty="0" err="1">
                <a:ea typeface="Verdana"/>
              </a:rPr>
              <a:t>meten</a:t>
            </a:r>
            <a:r>
              <a:rPr lang="en-US" dirty="0">
                <a:ea typeface="Verdana"/>
              </a:rPr>
              <a:t>, </a:t>
            </a:r>
            <a:r>
              <a:rPr lang="en-US" dirty="0" err="1">
                <a:ea typeface="Verdana"/>
              </a:rPr>
              <a:t>berekenen</a:t>
            </a:r>
            <a:r>
              <a:rPr lang="en-US" dirty="0">
                <a:ea typeface="Verdana"/>
              </a:rPr>
              <a:t> </a:t>
            </a:r>
            <a:r>
              <a:rPr lang="en-US" dirty="0" err="1">
                <a:ea typeface="Verdana"/>
              </a:rPr>
              <a:t>en</a:t>
            </a:r>
            <a:r>
              <a:rPr lang="en-US" dirty="0">
                <a:ea typeface="Verdana"/>
              </a:rPr>
              <a:t> trends </a:t>
            </a:r>
            <a:r>
              <a:rPr lang="en-US" dirty="0" err="1">
                <a:ea typeface="Verdana"/>
              </a:rPr>
              <a:t>emissies</a:t>
            </a:r>
            <a:endParaRPr lang="en-US" dirty="0"/>
          </a:p>
          <a:p>
            <a:pPr marL="457200" indent="-457200">
              <a:buAutoNum type="arabicPeriod"/>
            </a:pPr>
            <a:endParaRPr lang="en-US" dirty="0"/>
          </a:p>
          <a:p>
            <a:pPr marL="457200" indent="-457200">
              <a:buAutoNum type="arabicPeriod"/>
            </a:pPr>
            <a:r>
              <a:rPr lang="en-US" dirty="0" err="1"/>
              <a:t>Proces</a:t>
            </a:r>
            <a:r>
              <a:rPr lang="en-US" dirty="0"/>
              <a:t> </a:t>
            </a:r>
            <a:r>
              <a:rPr lang="en-US" dirty="0" err="1"/>
              <a:t>en</a:t>
            </a:r>
            <a:r>
              <a:rPr lang="en-US" dirty="0"/>
              <a:t> </a:t>
            </a:r>
            <a:r>
              <a:rPr lang="en-US" dirty="0" err="1"/>
              <a:t>uitgangspunten</a:t>
            </a:r>
            <a:r>
              <a:rPr lang="en-US" dirty="0"/>
              <a:t> </a:t>
            </a:r>
            <a:r>
              <a:rPr lang="en-US" dirty="0" err="1"/>
              <a:t>opdrachtgever</a:t>
            </a:r>
            <a:r>
              <a:rPr lang="en-US" dirty="0"/>
              <a:t> </a:t>
            </a:r>
          </a:p>
          <a:p>
            <a:pPr marL="457200" indent="-457200">
              <a:buFont typeface="+mj-lt"/>
              <a:buAutoNum type="arabicPeriod"/>
            </a:pPr>
            <a:endParaRPr lang="en-US" dirty="0"/>
          </a:p>
          <a:p>
            <a:pPr marL="457200" indent="-457200">
              <a:buFont typeface="+mj-lt"/>
              <a:buAutoNum type="arabicPeriod"/>
            </a:pPr>
            <a:r>
              <a:rPr lang="en-US" dirty="0" err="1"/>
              <a:t>Doorrekening</a:t>
            </a:r>
            <a:r>
              <a:rPr lang="en-US" dirty="0"/>
              <a:t> RIVM: </a:t>
            </a:r>
            <a:r>
              <a:rPr lang="en-US" dirty="0" err="1"/>
              <a:t>Regiodoelenscenario</a:t>
            </a:r>
            <a:endParaRPr lang="en-US" dirty="0">
              <a:ea typeface="Verdana"/>
            </a:endParaRPr>
          </a:p>
          <a:p>
            <a:pPr marL="629920" lvl="1" indent="-316230"/>
            <a:r>
              <a:rPr lang="nl-NL" dirty="0"/>
              <a:t>Hoe tot stand gekomen</a:t>
            </a:r>
            <a:endParaRPr lang="nl-NL" dirty="0">
              <a:ea typeface="Verdana"/>
            </a:endParaRPr>
          </a:p>
          <a:p>
            <a:pPr marL="629920" lvl="1" indent="-316230"/>
            <a:endParaRPr lang="nl-NL" dirty="0">
              <a:ea typeface="Verdana"/>
            </a:endParaRPr>
          </a:p>
          <a:p>
            <a:pPr marL="457200" indent="-457200">
              <a:buAutoNum type="arabicPeriod"/>
            </a:pPr>
            <a:r>
              <a:rPr lang="nl-NL" dirty="0"/>
              <a:t>Resultaten </a:t>
            </a:r>
          </a:p>
          <a:p>
            <a:pPr lvl="1"/>
            <a:r>
              <a:rPr lang="nl-NL" dirty="0"/>
              <a:t>Doelbereik omgevingswaarde en in Natura 2000-gebieden </a:t>
            </a:r>
            <a:endParaRPr lang="nl-NL">
              <a:ea typeface="Verdana"/>
            </a:endParaRPr>
          </a:p>
          <a:p>
            <a:pPr marL="629920" lvl="1" indent="-316230"/>
            <a:r>
              <a:rPr lang="nl-NL" dirty="0"/>
              <a:t>Emissie- en depositiereductie per provincie</a:t>
            </a:r>
            <a:endParaRPr lang="nl-NL" dirty="0">
              <a:ea typeface="Verdana"/>
            </a:endParaRPr>
          </a:p>
          <a:p>
            <a:pPr marL="770255" lvl="1" indent="-457200">
              <a:buAutoNum type="arabicPeriod"/>
            </a:pPr>
            <a:endParaRPr lang="nl-NL" dirty="0">
              <a:ea typeface="Verdana"/>
            </a:endParaRPr>
          </a:p>
        </p:txBody>
      </p:sp>
      <p:sp>
        <p:nvSpPr>
          <p:cNvPr id="3" name="Titel 2">
            <a:extLst>
              <a:ext uri="{FF2B5EF4-FFF2-40B4-BE49-F238E27FC236}">
                <a16:creationId xmlns:a16="http://schemas.microsoft.com/office/drawing/2014/main" id="{BA9E8CFF-E8A7-4CE3-926B-870542D86310}"/>
              </a:ext>
            </a:extLst>
          </p:cNvPr>
          <p:cNvSpPr>
            <a:spLocks noGrp="1"/>
          </p:cNvSpPr>
          <p:nvPr>
            <p:ph type="title"/>
          </p:nvPr>
        </p:nvSpPr>
        <p:spPr>
          <a:xfrm>
            <a:off x="635000" y="415148"/>
            <a:ext cx="10923588" cy="948047"/>
          </a:xfrm>
        </p:spPr>
        <p:txBody>
          <a:bodyPr/>
          <a:lstStyle/>
          <a:p>
            <a:r>
              <a:rPr lang="en-US" err="1"/>
              <a:t>Inhoud</a:t>
            </a:r>
            <a:endParaRPr lang="nl-NL"/>
          </a:p>
        </p:txBody>
      </p:sp>
      <p:sp>
        <p:nvSpPr>
          <p:cNvPr id="5" name="Tijdelijke aanduiding voor voettekst 4">
            <a:extLst>
              <a:ext uri="{FF2B5EF4-FFF2-40B4-BE49-F238E27FC236}">
                <a16:creationId xmlns:a16="http://schemas.microsoft.com/office/drawing/2014/main" id="{1A1247A0-6A0F-431F-A836-37B045465100}"/>
              </a:ext>
            </a:extLst>
          </p:cNvPr>
          <p:cNvSpPr>
            <a:spLocks noGrp="1"/>
          </p:cNvSpPr>
          <p:nvPr>
            <p:ph type="ftr" sz="quarter" idx="11"/>
          </p:nvPr>
        </p:nvSpPr>
        <p:spPr>
          <a:xfrm>
            <a:off x="3073763" y="6281814"/>
            <a:ext cx="6044474" cy="322075"/>
          </a:xfrm>
        </p:spPr>
        <p:txBody>
          <a:bodyPr/>
          <a:lstStyle/>
          <a:p>
            <a:r>
              <a:rPr lang="nl-NL"/>
              <a:t>RIVM technische briefing - Toelichting bij Regiodoelen - 16 juni 2022</a:t>
            </a:r>
          </a:p>
        </p:txBody>
      </p:sp>
    </p:spTree>
    <p:extLst>
      <p:ext uri="{BB962C8B-B14F-4D97-AF65-F5344CB8AC3E}">
        <p14:creationId xmlns:p14="http://schemas.microsoft.com/office/powerpoint/2010/main" val="1678073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7DAD651-94C4-4CF5-BF90-0D1E7775BA98}"/>
              </a:ext>
            </a:extLst>
          </p:cNvPr>
          <p:cNvSpPr>
            <a:spLocks noGrp="1"/>
          </p:cNvSpPr>
          <p:nvPr>
            <p:ph idx="1"/>
          </p:nvPr>
        </p:nvSpPr>
        <p:spPr>
          <a:xfrm>
            <a:off x="722084" y="1984684"/>
            <a:ext cx="5250546" cy="3797806"/>
          </a:xfrm>
        </p:spPr>
        <p:txBody>
          <a:bodyPr numCol="1">
            <a:normAutofit fontScale="92500" lnSpcReduction="20000"/>
          </a:bodyPr>
          <a:lstStyle/>
          <a:p>
            <a:pPr marL="0" indent="0">
              <a:lnSpc>
                <a:spcPct val="120000"/>
              </a:lnSpc>
              <a:buNone/>
            </a:pPr>
            <a:r>
              <a:rPr lang="nl-NL" sz="1800" b="1" i="0">
                <a:solidFill>
                  <a:srgbClr val="000000"/>
                </a:solidFill>
                <a:effectLst/>
                <a:latin typeface="RijksoverheidSansHeading" panose="020B0503040202060203" pitchFamily="34" charset="0"/>
              </a:rPr>
              <a:t>KDW-t is een tussendoelstelling ten opzichte van de KDW en is als indicator gepresenteerd.  </a:t>
            </a:r>
          </a:p>
          <a:p>
            <a:pPr marL="0" indent="0">
              <a:lnSpc>
                <a:spcPct val="120000"/>
              </a:lnSpc>
              <a:buNone/>
            </a:pPr>
            <a:r>
              <a:rPr lang="nl-NL" sz="1800" b="0" i="0">
                <a:solidFill>
                  <a:srgbClr val="000000"/>
                </a:solidFill>
                <a:effectLst/>
                <a:latin typeface="RijksoverheidSansHeading" panose="020B0503040202060203" pitchFamily="34" charset="0"/>
              </a:rPr>
              <a:t>De KDW-t fungeert als een (tijdelijk) minder ambitieuze tussendoelstelling in gebieden met een heel lage KDW. </a:t>
            </a:r>
          </a:p>
          <a:p>
            <a:pPr marL="0" indent="0">
              <a:lnSpc>
                <a:spcPct val="120000"/>
              </a:lnSpc>
              <a:buNone/>
            </a:pPr>
            <a:r>
              <a:rPr lang="nl-NL" sz="1600">
                <a:latin typeface="RijksoverheidSansHeading" panose="020B0503040202060203" pitchFamily="34" charset="0"/>
              </a:rPr>
              <a:t>Waarbij </a:t>
            </a:r>
            <a:r>
              <a:rPr lang="nl-NL" sz="1600" err="1">
                <a:latin typeface="RijksoverheidSansHeading" panose="020B0503040202060203" pitchFamily="34" charset="0"/>
              </a:rPr>
              <a:t>KDW's</a:t>
            </a:r>
            <a:r>
              <a:rPr lang="nl-NL" sz="1600">
                <a:latin typeface="RijksoverheidSansHeading" panose="020B0503040202060203" pitchFamily="34" charset="0"/>
              </a:rPr>
              <a:t> lager dan 1.000 mol/ha/jaar opgehoogd zijn met een factor 2, tot maximaal 1.000 mol/ha/jaar. </a:t>
            </a:r>
          </a:p>
          <a:p>
            <a:pPr marL="0" indent="0">
              <a:lnSpc>
                <a:spcPct val="120000"/>
              </a:lnSpc>
              <a:buNone/>
            </a:pPr>
            <a:r>
              <a:rPr lang="nl-NL" sz="1600">
                <a:latin typeface="RijksoverheidSansHeading" panose="020B0503040202060203" pitchFamily="34" charset="0"/>
              </a:rPr>
              <a:t>KDW-t is gehanteerd om inzicht te verschaffen in de totale opgave voor een gebied </a:t>
            </a:r>
          </a:p>
          <a:p>
            <a:pPr>
              <a:lnSpc>
                <a:spcPct val="120000"/>
              </a:lnSpc>
            </a:pPr>
            <a:r>
              <a:rPr lang="nl-NL" sz="1600">
                <a:latin typeface="RijksoverheidSansHeading" panose="020B0503040202060203" pitchFamily="34" charset="0"/>
              </a:rPr>
              <a:t>Te bekijken waar sprake is van dreigende verslechtering. </a:t>
            </a:r>
          </a:p>
          <a:p>
            <a:pPr marL="0" indent="0">
              <a:lnSpc>
                <a:spcPct val="120000"/>
              </a:lnSpc>
              <a:buNone/>
            </a:pPr>
            <a:r>
              <a:rPr lang="nl-NL" sz="1600">
                <a:latin typeface="RijksoverheidSansHeading" panose="020B0503040202060203" pitchFamily="34" charset="0"/>
              </a:rPr>
              <a:t>‘Gericht op het zo snel mogelijk terug dringen van ernstige overschrijding […] waarbij 2x KDW wordt gezien als matige overschrijding.’</a:t>
            </a:r>
          </a:p>
        </p:txBody>
      </p:sp>
      <p:sp>
        <p:nvSpPr>
          <p:cNvPr id="3" name="Titel 2">
            <a:extLst>
              <a:ext uri="{FF2B5EF4-FFF2-40B4-BE49-F238E27FC236}">
                <a16:creationId xmlns:a16="http://schemas.microsoft.com/office/drawing/2014/main" id="{18FAD900-8625-4E9F-846C-22EC16E3032A}"/>
              </a:ext>
            </a:extLst>
          </p:cNvPr>
          <p:cNvSpPr>
            <a:spLocks noGrp="1"/>
          </p:cNvSpPr>
          <p:nvPr>
            <p:ph type="title"/>
          </p:nvPr>
        </p:nvSpPr>
        <p:spPr>
          <a:xfrm>
            <a:off x="634999" y="460842"/>
            <a:ext cx="10923588" cy="948047"/>
          </a:xfrm>
        </p:spPr>
        <p:txBody>
          <a:bodyPr>
            <a:normAutofit/>
          </a:bodyPr>
          <a:lstStyle/>
          <a:p>
            <a:r>
              <a:rPr lang="en-US"/>
              <a:t>KDW-t</a:t>
            </a:r>
            <a:endParaRPr lang="nl-NL"/>
          </a:p>
        </p:txBody>
      </p:sp>
      <p:pic>
        <p:nvPicPr>
          <p:cNvPr id="6" name="Picture 5" descr="Map&#10;&#10;Description automatically generated">
            <a:extLst>
              <a:ext uri="{FF2B5EF4-FFF2-40B4-BE49-F238E27FC236}">
                <a16:creationId xmlns:a16="http://schemas.microsoft.com/office/drawing/2014/main" id="{7CB8DC83-EB3E-41E2-ADAC-3D8FDEFE17D3}"/>
              </a:ext>
            </a:extLst>
          </p:cNvPr>
          <p:cNvPicPr>
            <a:picLocks noChangeAspect="1"/>
          </p:cNvPicPr>
          <p:nvPr/>
        </p:nvPicPr>
        <p:blipFill>
          <a:blip r:embed="rId2"/>
          <a:stretch>
            <a:fillRect/>
          </a:stretch>
        </p:blipFill>
        <p:spPr>
          <a:xfrm>
            <a:off x="7326793" y="7469"/>
            <a:ext cx="4865207" cy="6850531"/>
          </a:xfrm>
          <a:prstGeom prst="rect">
            <a:avLst/>
          </a:prstGeom>
        </p:spPr>
      </p:pic>
      <p:sp>
        <p:nvSpPr>
          <p:cNvPr id="7" name="Tijdelijke aanduiding voor voettekst 4">
            <a:extLst>
              <a:ext uri="{FF2B5EF4-FFF2-40B4-BE49-F238E27FC236}">
                <a16:creationId xmlns:a16="http://schemas.microsoft.com/office/drawing/2014/main" id="{C43F1A8A-039B-4827-BD1C-8DA8DA1AB8C6}"/>
              </a:ext>
            </a:extLst>
          </p:cNvPr>
          <p:cNvSpPr>
            <a:spLocks noGrp="1"/>
          </p:cNvSpPr>
          <p:nvPr>
            <p:ph type="ftr" sz="quarter" idx="11"/>
          </p:nvPr>
        </p:nvSpPr>
        <p:spPr>
          <a:xfrm>
            <a:off x="882106" y="6358285"/>
            <a:ext cx="6044474" cy="322075"/>
          </a:xfrm>
        </p:spPr>
        <p:txBody>
          <a:bodyPr/>
          <a:lstStyle/>
          <a:p>
            <a:r>
              <a:rPr lang="nl-NL"/>
              <a:t>RIVM technische briefing - Toelichting bij Regiodoelen - 16 juni 2022</a:t>
            </a:r>
          </a:p>
        </p:txBody>
      </p:sp>
    </p:spTree>
    <p:extLst>
      <p:ext uri="{BB962C8B-B14F-4D97-AF65-F5344CB8AC3E}">
        <p14:creationId xmlns:p14="http://schemas.microsoft.com/office/powerpoint/2010/main" val="1111887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A1673E2-B2AD-4A38-8703-5DA0FE424B43}"/>
              </a:ext>
            </a:extLst>
          </p:cNvPr>
          <p:cNvSpPr>
            <a:spLocks noGrp="1"/>
          </p:cNvSpPr>
          <p:nvPr>
            <p:ph type="ctrTitle"/>
          </p:nvPr>
        </p:nvSpPr>
        <p:spPr>
          <a:xfrm>
            <a:off x="633412" y="1882800"/>
            <a:ext cx="10925176" cy="2336400"/>
          </a:xfrm>
        </p:spPr>
        <p:txBody>
          <a:bodyPr/>
          <a:lstStyle/>
          <a:p>
            <a:r>
              <a:rPr lang="en-US" err="1"/>
              <a:t>Resultaten</a:t>
            </a:r>
            <a:r>
              <a:rPr lang="en-US"/>
              <a:t>  </a:t>
            </a:r>
            <a:endParaRPr lang="nl-NL"/>
          </a:p>
        </p:txBody>
      </p:sp>
    </p:spTree>
    <p:extLst>
      <p:ext uri="{BB962C8B-B14F-4D97-AF65-F5344CB8AC3E}">
        <p14:creationId xmlns:p14="http://schemas.microsoft.com/office/powerpoint/2010/main" val="704796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4">
            <a:extLst>
              <a:ext uri="{FF2B5EF4-FFF2-40B4-BE49-F238E27FC236}">
                <a16:creationId xmlns:a16="http://schemas.microsoft.com/office/drawing/2014/main" id="{34D29E8B-3D90-4128-8379-540DA817D372}"/>
              </a:ext>
            </a:extLst>
          </p:cNvPr>
          <p:cNvGraphicFramePr>
            <a:graphicFrameLocks noGrp="1"/>
          </p:cNvGraphicFramePr>
          <p:nvPr>
            <p:ph idx="1"/>
            <p:extLst>
              <p:ext uri="{D42A27DB-BD31-4B8C-83A1-F6EECF244321}">
                <p14:modId xmlns:p14="http://schemas.microsoft.com/office/powerpoint/2010/main" val="565431354"/>
              </p:ext>
            </p:extLst>
          </p:nvPr>
        </p:nvGraphicFramePr>
        <p:xfrm>
          <a:off x="630091" y="1841394"/>
          <a:ext cx="9499747" cy="4213842"/>
        </p:xfrm>
        <a:graphic>
          <a:graphicData uri="http://schemas.openxmlformats.org/drawingml/2006/table">
            <a:tbl>
              <a:tblPr firstRow="1" firstCol="1" bandRow="1"/>
              <a:tblGrid>
                <a:gridCol w="792089">
                  <a:extLst>
                    <a:ext uri="{9D8B030D-6E8A-4147-A177-3AD203B41FA5}">
                      <a16:colId xmlns:a16="http://schemas.microsoft.com/office/drawing/2014/main" val="3749676500"/>
                    </a:ext>
                  </a:extLst>
                </a:gridCol>
                <a:gridCol w="3461718">
                  <a:extLst>
                    <a:ext uri="{9D8B030D-6E8A-4147-A177-3AD203B41FA5}">
                      <a16:colId xmlns:a16="http://schemas.microsoft.com/office/drawing/2014/main" val="3756374751"/>
                    </a:ext>
                  </a:extLst>
                </a:gridCol>
                <a:gridCol w="1274771">
                  <a:extLst>
                    <a:ext uri="{9D8B030D-6E8A-4147-A177-3AD203B41FA5}">
                      <a16:colId xmlns:a16="http://schemas.microsoft.com/office/drawing/2014/main" val="74003423"/>
                    </a:ext>
                  </a:extLst>
                </a:gridCol>
                <a:gridCol w="1274771">
                  <a:extLst>
                    <a:ext uri="{9D8B030D-6E8A-4147-A177-3AD203B41FA5}">
                      <a16:colId xmlns:a16="http://schemas.microsoft.com/office/drawing/2014/main" val="978447314"/>
                    </a:ext>
                  </a:extLst>
                </a:gridCol>
                <a:gridCol w="1138900">
                  <a:extLst>
                    <a:ext uri="{9D8B030D-6E8A-4147-A177-3AD203B41FA5}">
                      <a16:colId xmlns:a16="http://schemas.microsoft.com/office/drawing/2014/main" val="4130859281"/>
                    </a:ext>
                  </a:extLst>
                </a:gridCol>
                <a:gridCol w="1557498">
                  <a:extLst>
                    <a:ext uri="{9D8B030D-6E8A-4147-A177-3AD203B41FA5}">
                      <a16:colId xmlns:a16="http://schemas.microsoft.com/office/drawing/2014/main" val="3598174636"/>
                    </a:ext>
                  </a:extLst>
                </a:gridCol>
              </a:tblGrid>
              <a:tr h="290772">
                <a:tc>
                  <a:txBody>
                    <a:bodyPr/>
                    <a:lstStyle/>
                    <a:p>
                      <a:endParaRPr lang="nl-NL" sz="1400">
                        <a:effectLst/>
                        <a:latin typeface="Times New Roman" panose="02020603050405020304" pitchFamily="18" charset="0"/>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Natura 2000-gebied</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KDW-T</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gridSpan="2">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KDW</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231411412"/>
                  </a:ext>
                </a:extLst>
              </a:tr>
              <a:tr h="584613">
                <a:tc>
                  <a:txBody>
                    <a:bodyPr/>
                    <a:lstStyle/>
                    <a:p>
                      <a:endParaRPr lang="nl-NL" sz="1400">
                        <a:effectLst/>
                        <a:latin typeface="Times New Roman" panose="02020603050405020304" pitchFamily="18" charset="0"/>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nl-NL"/>
                    </a:p>
                  </a:txBody>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Basispad (2030)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Na reductie (2030)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Basispad (2030)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Na reductie (2030)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19295"/>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b="1">
                          <a:solidFill>
                            <a:srgbClr val="000000"/>
                          </a:solidFill>
                          <a:effectLst/>
                          <a:latin typeface="Verdana" panose="020B0604030504040204" pitchFamily="34" charset="0"/>
                          <a:ea typeface="DejaVu Sans"/>
                          <a:cs typeface="Calibri" panose="020F0502020204030204" pitchFamily="34" charset="0"/>
                        </a:rPr>
                        <a:t>Landelijk </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50%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88%</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43%</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b="1">
                          <a:solidFill>
                            <a:srgbClr val="000000"/>
                          </a:solidFill>
                          <a:effectLst/>
                          <a:latin typeface="Verdana" panose="020B0604030504040204" pitchFamily="34" charset="0"/>
                          <a:ea typeface="DejaVu Sans"/>
                          <a:cs typeface="Calibri" panose="020F0502020204030204" pitchFamily="34" charset="0"/>
                        </a:rPr>
                        <a:t>81%</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9598654"/>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Waddenzee</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3150400"/>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2</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Duinen en Lage Land Texel</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92%</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93%</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80%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87%</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396603"/>
                  </a:ext>
                </a:extLst>
              </a:tr>
              <a:tr h="243589">
                <a:tc>
                  <a:txBody>
                    <a:bodyPr/>
                    <a:lstStyle/>
                    <a:p>
                      <a:pPr>
                        <a:lnSpc>
                          <a:spcPts val="1200"/>
                        </a:lnSpc>
                      </a:pPr>
                      <a:r>
                        <a:rPr lang="en-US" sz="1400">
                          <a:solidFill>
                            <a:srgbClr val="000000"/>
                          </a:solidFill>
                          <a:effectLst/>
                          <a:latin typeface="Verdana" panose="020B0604030504040204" pitchFamily="34" charset="0"/>
                          <a:ea typeface="DejaVu Sans"/>
                          <a:cs typeface="Lohit Hindi"/>
                        </a:rPr>
                        <a:t>&lt;…&gt;</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9438986"/>
                  </a:ext>
                </a:extLst>
              </a:tr>
              <a:tr h="4153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Oudegaasterbrekken, Fluessen en omgeving</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497024"/>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13</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Alde Feanen</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91%</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99%</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77%</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441153"/>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15</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Van </a:t>
                      </a:r>
                      <a:r>
                        <a:rPr lang="nl-NL" sz="1400" err="1">
                          <a:solidFill>
                            <a:srgbClr val="000000"/>
                          </a:solidFill>
                          <a:effectLst/>
                          <a:latin typeface="Verdana" panose="020B0604030504040204" pitchFamily="34" charset="0"/>
                          <a:ea typeface="DejaVu Sans"/>
                          <a:cs typeface="Calibri" panose="020F0502020204030204" pitchFamily="34" charset="0"/>
                        </a:rPr>
                        <a:t>Oordt's</a:t>
                      </a:r>
                      <a:r>
                        <a:rPr lang="nl-NL" sz="1400">
                          <a:solidFill>
                            <a:srgbClr val="000000"/>
                          </a:solidFill>
                          <a:effectLst/>
                          <a:latin typeface="Verdana" panose="020B0604030504040204" pitchFamily="34" charset="0"/>
                          <a:ea typeface="DejaVu Sans"/>
                          <a:cs typeface="Calibri" panose="020F0502020204030204" pitchFamily="34" charset="0"/>
                        </a:rPr>
                        <a:t> </a:t>
                      </a:r>
                      <a:r>
                        <a:rPr lang="nl-NL" sz="1400" err="1">
                          <a:solidFill>
                            <a:srgbClr val="000000"/>
                          </a:solidFill>
                          <a:effectLst/>
                          <a:latin typeface="Verdana" panose="020B0604030504040204" pitchFamily="34" charset="0"/>
                          <a:ea typeface="DejaVu Sans"/>
                          <a:cs typeface="Calibri" panose="020F0502020204030204" pitchFamily="34" charset="0"/>
                        </a:rPr>
                        <a:t>Mersken</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99%</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99%</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011236"/>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16</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Wijnjeterper Schar</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76%</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73%</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98%</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261764"/>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17</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Bakkeveense Duinen</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68%</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66%</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97%</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3332320"/>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18</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Rottige Meenthe &amp; Brandemeer</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83%</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59%</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80%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543922"/>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21</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Lieftinghsbroek</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76%</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98%</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76%</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98%</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607205"/>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22</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200"/>
                        </a:lnSpc>
                      </a:pPr>
                      <a:r>
                        <a:rPr lang="nl-NL" sz="1400" err="1">
                          <a:solidFill>
                            <a:srgbClr val="000000"/>
                          </a:solidFill>
                          <a:effectLst/>
                          <a:latin typeface="Verdana" panose="020B0604030504040204" pitchFamily="34" charset="0"/>
                          <a:ea typeface="DejaVu Sans"/>
                          <a:cs typeface="Calibri" panose="020F0502020204030204" pitchFamily="34" charset="0"/>
                        </a:rPr>
                        <a:t>Norgerholt</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16%</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16%</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100%</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00891795"/>
                  </a:ext>
                </a:extLst>
              </a:tr>
              <a:tr h="243589">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23</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Fochteloërveen</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88%</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98%</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200"/>
                        </a:lnSpc>
                      </a:pPr>
                      <a:r>
                        <a:rPr lang="nl-NL" sz="1400">
                          <a:solidFill>
                            <a:srgbClr val="000000"/>
                          </a:solidFill>
                          <a:effectLst/>
                          <a:latin typeface="Verdana" panose="020B0604030504040204" pitchFamily="34" charset="0"/>
                          <a:ea typeface="DejaVu Sans"/>
                          <a:cs typeface="Calibri" panose="020F0502020204030204" pitchFamily="34" charset="0"/>
                        </a:rPr>
                        <a:t>1%</a:t>
                      </a:r>
                      <a:endParaRPr lang="nl-NL" sz="1400">
                        <a:solidFill>
                          <a:srgbClr val="000000"/>
                        </a:solidFill>
                        <a:effectLst/>
                        <a:latin typeface="Verdana" panose="020B0604030504040204" pitchFamily="34" charset="0"/>
                        <a:ea typeface="DejaVu Sans"/>
                        <a:cs typeface="Lohit Hindi"/>
                      </a:endParaRPr>
                    </a:p>
                  </a:txBody>
                  <a:tcPr marL="41706" marR="41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82678154"/>
                  </a:ext>
                </a:extLst>
              </a:tr>
            </a:tbl>
          </a:graphicData>
        </a:graphic>
      </p:graphicFrame>
      <p:sp>
        <p:nvSpPr>
          <p:cNvPr id="3" name="Titel 2">
            <a:extLst>
              <a:ext uri="{FF2B5EF4-FFF2-40B4-BE49-F238E27FC236}">
                <a16:creationId xmlns:a16="http://schemas.microsoft.com/office/drawing/2014/main" id="{9A15DA0E-4FE7-476A-A85F-EC2D58C936FB}"/>
              </a:ext>
            </a:extLst>
          </p:cNvPr>
          <p:cNvSpPr>
            <a:spLocks noGrp="1"/>
          </p:cNvSpPr>
          <p:nvPr>
            <p:ph type="title"/>
          </p:nvPr>
        </p:nvSpPr>
        <p:spPr>
          <a:xfrm>
            <a:off x="635000" y="406337"/>
            <a:ext cx="10923588" cy="948047"/>
          </a:xfrm>
        </p:spPr>
        <p:txBody>
          <a:bodyPr/>
          <a:lstStyle/>
          <a:p>
            <a:r>
              <a:rPr lang="en-US" err="1"/>
              <a:t>Doelbereik</a:t>
            </a:r>
            <a:r>
              <a:rPr lang="en-US"/>
              <a:t> per Natura 2000-gebied</a:t>
            </a:r>
            <a:endParaRPr lang="nl-NL"/>
          </a:p>
        </p:txBody>
      </p:sp>
      <p:sp>
        <p:nvSpPr>
          <p:cNvPr id="7" name="Tijdelijke aanduiding voor voettekst 4">
            <a:extLst>
              <a:ext uri="{FF2B5EF4-FFF2-40B4-BE49-F238E27FC236}">
                <a16:creationId xmlns:a16="http://schemas.microsoft.com/office/drawing/2014/main" id="{9938307A-29D2-4CE6-B2EB-8587BEE91954}"/>
              </a:ext>
            </a:extLst>
          </p:cNvPr>
          <p:cNvSpPr>
            <a:spLocks noGrp="1"/>
          </p:cNvSpPr>
          <p:nvPr>
            <p:ph type="ftr" sz="quarter" idx="11"/>
          </p:nvPr>
        </p:nvSpPr>
        <p:spPr>
          <a:xfrm>
            <a:off x="3692525" y="6361113"/>
            <a:ext cx="5895975" cy="322262"/>
          </a:xfrm>
        </p:spPr>
        <p:txBody>
          <a:bodyPr/>
          <a:lstStyle/>
          <a:p>
            <a:r>
              <a:rPr lang="nl-NL"/>
              <a:t>RIVM technische briefing - Toelichting bij Regiodoelen - 16 juni 2022</a:t>
            </a:r>
          </a:p>
        </p:txBody>
      </p:sp>
    </p:spTree>
    <p:extLst>
      <p:ext uri="{BB962C8B-B14F-4D97-AF65-F5344CB8AC3E}">
        <p14:creationId xmlns:p14="http://schemas.microsoft.com/office/powerpoint/2010/main" val="709497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22C5A6FB-35F8-404B-9B60-A62B9A088506}"/>
              </a:ext>
            </a:extLst>
          </p:cNvPr>
          <p:cNvPicPr>
            <a:picLocks noChangeAspect="1"/>
          </p:cNvPicPr>
          <p:nvPr/>
        </p:nvPicPr>
        <p:blipFill>
          <a:blip r:embed="rId2"/>
          <a:stretch>
            <a:fillRect/>
          </a:stretch>
        </p:blipFill>
        <p:spPr>
          <a:xfrm>
            <a:off x="6722853" y="-5842"/>
            <a:ext cx="4885426" cy="6869685"/>
          </a:xfrm>
          <a:prstGeom prst="rect">
            <a:avLst/>
          </a:prstGeom>
        </p:spPr>
      </p:pic>
      <p:pic>
        <p:nvPicPr>
          <p:cNvPr id="9" name="Picture 9" descr="Map&#10;&#10;Description automatically generated">
            <a:extLst>
              <a:ext uri="{FF2B5EF4-FFF2-40B4-BE49-F238E27FC236}">
                <a16:creationId xmlns:a16="http://schemas.microsoft.com/office/drawing/2014/main" id="{E95F4175-D8B8-3466-264B-900DD80D7277}"/>
              </a:ext>
            </a:extLst>
          </p:cNvPr>
          <p:cNvPicPr>
            <a:picLocks noGrp="1" noChangeAspect="1"/>
          </p:cNvPicPr>
          <p:nvPr>
            <p:ph idx="1"/>
          </p:nvPr>
        </p:nvPicPr>
        <p:blipFill>
          <a:blip r:embed="rId3"/>
          <a:stretch>
            <a:fillRect/>
          </a:stretch>
        </p:blipFill>
        <p:spPr>
          <a:xfrm>
            <a:off x="516787" y="7469"/>
            <a:ext cx="4807698" cy="6850531"/>
          </a:xfrm>
        </p:spPr>
      </p:pic>
      <p:sp>
        <p:nvSpPr>
          <p:cNvPr id="2" name="Tijdelijke aanduiding voor voettekst 1">
            <a:extLst>
              <a:ext uri="{FF2B5EF4-FFF2-40B4-BE49-F238E27FC236}">
                <a16:creationId xmlns:a16="http://schemas.microsoft.com/office/drawing/2014/main" id="{01DD5A3E-CF17-4A3A-B1CB-ED445D500DB4}"/>
              </a:ext>
            </a:extLst>
          </p:cNvPr>
          <p:cNvSpPr>
            <a:spLocks noGrp="1"/>
          </p:cNvSpPr>
          <p:nvPr>
            <p:ph type="ftr" sz="quarter" idx="11"/>
          </p:nvPr>
        </p:nvSpPr>
        <p:spPr/>
        <p:txBody>
          <a:bodyPr/>
          <a:lstStyle/>
          <a:p>
            <a:r>
              <a:rPr lang="nl-NL"/>
              <a:t>RIVM technische briefing - Toelichting bij Regiodoelen - 16 juni 2022</a:t>
            </a:r>
          </a:p>
        </p:txBody>
      </p:sp>
    </p:spTree>
    <p:extLst>
      <p:ext uri="{BB962C8B-B14F-4D97-AF65-F5344CB8AC3E}">
        <p14:creationId xmlns:p14="http://schemas.microsoft.com/office/powerpoint/2010/main" val="1529358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7CD953-5340-46BB-B9A9-F87962861562}"/>
              </a:ext>
            </a:extLst>
          </p:cNvPr>
          <p:cNvSpPr>
            <a:spLocks noGrp="1"/>
          </p:cNvSpPr>
          <p:nvPr>
            <p:ph type="title"/>
          </p:nvPr>
        </p:nvSpPr>
        <p:spPr>
          <a:xfrm>
            <a:off x="504371" y="392054"/>
            <a:ext cx="10923588" cy="948047"/>
          </a:xfrm>
        </p:spPr>
        <p:txBody>
          <a:bodyPr anchor="b">
            <a:noAutofit/>
          </a:bodyPr>
          <a:lstStyle/>
          <a:p>
            <a:r>
              <a:rPr lang="en-US" sz="3200" dirty="0" err="1">
                <a:latin typeface="RijksoverheidSansHeading"/>
              </a:rPr>
              <a:t>Emissiereductie</a:t>
            </a:r>
            <a:r>
              <a:rPr lang="en-US" sz="3200" dirty="0">
                <a:latin typeface="RijksoverheidSansHeading"/>
              </a:rPr>
              <a:t> per </a:t>
            </a:r>
            <a:r>
              <a:rPr lang="en-US" sz="3200" dirty="0" err="1">
                <a:latin typeface="RijksoverheidSansHeading"/>
              </a:rPr>
              <a:t>gebiedstype</a:t>
            </a:r>
            <a:r>
              <a:rPr lang="en-US" sz="3200" dirty="0"/>
              <a:t/>
            </a:r>
            <a:br>
              <a:rPr lang="en-US" sz="3200" dirty="0"/>
            </a:br>
            <a:r>
              <a:rPr lang="en-US" sz="3200" dirty="0">
                <a:latin typeface="RijksoverheidSansHeading"/>
              </a:rPr>
              <a:t>op basis van de </a:t>
            </a:r>
            <a:r>
              <a:rPr lang="en-US" sz="3200" dirty="0" err="1">
                <a:latin typeface="RijksoverheidSansHeading"/>
              </a:rPr>
              <a:t>gekozen</a:t>
            </a:r>
            <a:r>
              <a:rPr lang="en-US" sz="3200" dirty="0">
                <a:latin typeface="RijksoverheidSansHeading"/>
              </a:rPr>
              <a:t> </a:t>
            </a:r>
            <a:r>
              <a:rPr lang="en-US" sz="3200" dirty="0" err="1">
                <a:latin typeface="RijksoverheidSansHeading"/>
              </a:rPr>
              <a:t>uitgangspunten</a:t>
            </a:r>
            <a:endParaRPr lang="nl-NL" sz="3200" dirty="0">
              <a:latin typeface="RijksoverheidSansHeading"/>
            </a:endParaRPr>
          </a:p>
        </p:txBody>
      </p:sp>
      <p:sp>
        <p:nvSpPr>
          <p:cNvPr id="5" name="Tijdelijke aanduiding voor voettekst 4">
            <a:extLst>
              <a:ext uri="{FF2B5EF4-FFF2-40B4-BE49-F238E27FC236}">
                <a16:creationId xmlns:a16="http://schemas.microsoft.com/office/drawing/2014/main" id="{EBBA700E-1328-4221-84ED-514387CA5768}"/>
              </a:ext>
            </a:extLst>
          </p:cNvPr>
          <p:cNvSpPr>
            <a:spLocks noGrp="1"/>
          </p:cNvSpPr>
          <p:nvPr>
            <p:ph type="ftr" sz="quarter" idx="11"/>
          </p:nvPr>
        </p:nvSpPr>
        <p:spPr>
          <a:xfrm>
            <a:off x="3255255" y="6413514"/>
            <a:ext cx="5003800" cy="322075"/>
          </a:xfrm>
        </p:spPr>
        <p:txBody>
          <a:bodyPr anchor="b">
            <a:normAutofit/>
          </a:bodyPr>
          <a:lstStyle/>
          <a:p>
            <a:pPr>
              <a:spcAft>
                <a:spcPts val="600"/>
              </a:spcAft>
            </a:pPr>
            <a:r>
              <a:rPr lang="nl-NL"/>
              <a:t>RIVM technische briefing - Toelichting bij Regiodoelen - 16 juni 2022</a:t>
            </a:r>
          </a:p>
        </p:txBody>
      </p:sp>
      <p:sp>
        <p:nvSpPr>
          <p:cNvPr id="10" name="Tekstvak 9">
            <a:extLst>
              <a:ext uri="{FF2B5EF4-FFF2-40B4-BE49-F238E27FC236}">
                <a16:creationId xmlns:a16="http://schemas.microsoft.com/office/drawing/2014/main" id="{8A3D4800-2255-459C-A76E-5E221BE17991}"/>
              </a:ext>
            </a:extLst>
          </p:cNvPr>
          <p:cNvSpPr txBox="1"/>
          <p:nvPr/>
        </p:nvSpPr>
        <p:spPr>
          <a:xfrm rot="16200000">
            <a:off x="-608295" y="2552300"/>
            <a:ext cx="3243334" cy="307777"/>
          </a:xfrm>
          <a:prstGeom prst="rect">
            <a:avLst/>
          </a:prstGeom>
          <a:noFill/>
        </p:spPr>
        <p:txBody>
          <a:bodyPr wrap="square" rtlCol="0">
            <a:spAutoFit/>
          </a:bodyPr>
          <a:lstStyle/>
          <a:p>
            <a:r>
              <a:rPr lang="nl-NL" sz="1400" err="1">
                <a:solidFill>
                  <a:schemeClr val="bg1">
                    <a:lumMod val="65000"/>
                  </a:schemeClr>
                </a:solidFill>
              </a:rPr>
              <a:t>Kton</a:t>
            </a:r>
            <a:r>
              <a:rPr lang="nl-NL" sz="1400">
                <a:solidFill>
                  <a:schemeClr val="bg1">
                    <a:lumMod val="65000"/>
                  </a:schemeClr>
                </a:solidFill>
              </a:rPr>
              <a:t> ammoniak in 2030</a:t>
            </a:r>
          </a:p>
        </p:txBody>
      </p:sp>
      <p:graphicFrame>
        <p:nvGraphicFramePr>
          <p:cNvPr id="8" name="Grafiek 7">
            <a:extLst>
              <a:ext uri="{FF2B5EF4-FFF2-40B4-BE49-F238E27FC236}">
                <a16:creationId xmlns:a16="http://schemas.microsoft.com/office/drawing/2014/main" id="{FBFC14A6-932A-4911-B119-FB16AB32B249}"/>
              </a:ext>
            </a:extLst>
          </p:cNvPr>
          <p:cNvGraphicFramePr>
            <a:graphicFrameLocks/>
          </p:cNvGraphicFramePr>
          <p:nvPr>
            <p:extLst>
              <p:ext uri="{D42A27DB-BD31-4B8C-83A1-F6EECF244321}">
                <p14:modId xmlns:p14="http://schemas.microsoft.com/office/powerpoint/2010/main" val="1927444538"/>
              </p:ext>
            </p:extLst>
          </p:nvPr>
        </p:nvGraphicFramePr>
        <p:xfrm>
          <a:off x="1280162" y="1900370"/>
          <a:ext cx="10293530" cy="3952875"/>
        </p:xfrm>
        <a:graphic>
          <a:graphicData uri="http://schemas.openxmlformats.org/drawingml/2006/chart">
            <c:chart xmlns:c="http://schemas.openxmlformats.org/drawingml/2006/chart" xmlns:r="http://schemas.openxmlformats.org/officeDocument/2006/relationships" r:id="rId2"/>
          </a:graphicData>
        </a:graphic>
      </p:graphicFrame>
      <p:sp>
        <p:nvSpPr>
          <p:cNvPr id="2" name="Tekstvak 1">
            <a:extLst>
              <a:ext uri="{FF2B5EF4-FFF2-40B4-BE49-F238E27FC236}">
                <a16:creationId xmlns:a16="http://schemas.microsoft.com/office/drawing/2014/main" id="{246FAADB-CE94-4DCF-B7C9-7064CAC810C8}"/>
              </a:ext>
            </a:extLst>
          </p:cNvPr>
          <p:cNvSpPr txBox="1"/>
          <p:nvPr/>
        </p:nvSpPr>
        <p:spPr>
          <a:xfrm>
            <a:off x="2159725" y="2211977"/>
            <a:ext cx="557349" cy="276999"/>
          </a:xfrm>
          <a:prstGeom prst="rect">
            <a:avLst/>
          </a:prstGeom>
          <a:noFill/>
        </p:spPr>
        <p:txBody>
          <a:bodyPr wrap="square" rtlCol="0">
            <a:spAutoFit/>
          </a:bodyPr>
          <a:lstStyle/>
          <a:p>
            <a:r>
              <a:rPr lang="nl-NL" sz="1200"/>
              <a:t>12%</a:t>
            </a:r>
          </a:p>
        </p:txBody>
      </p:sp>
      <p:sp>
        <p:nvSpPr>
          <p:cNvPr id="11" name="Tekstvak 10">
            <a:extLst>
              <a:ext uri="{FF2B5EF4-FFF2-40B4-BE49-F238E27FC236}">
                <a16:creationId xmlns:a16="http://schemas.microsoft.com/office/drawing/2014/main" id="{B38FDC27-073B-4149-B499-CAA82F162262}"/>
              </a:ext>
            </a:extLst>
          </p:cNvPr>
          <p:cNvSpPr txBox="1"/>
          <p:nvPr/>
        </p:nvSpPr>
        <p:spPr>
          <a:xfrm>
            <a:off x="3370108" y="4011808"/>
            <a:ext cx="557349" cy="276999"/>
          </a:xfrm>
          <a:prstGeom prst="rect">
            <a:avLst/>
          </a:prstGeom>
          <a:noFill/>
        </p:spPr>
        <p:txBody>
          <a:bodyPr wrap="square" rtlCol="0">
            <a:spAutoFit/>
          </a:bodyPr>
          <a:lstStyle/>
          <a:p>
            <a:r>
              <a:rPr lang="nl-NL" sz="1200"/>
              <a:t>12%</a:t>
            </a:r>
          </a:p>
        </p:txBody>
      </p:sp>
      <p:sp>
        <p:nvSpPr>
          <p:cNvPr id="12" name="Tekstvak 11">
            <a:extLst>
              <a:ext uri="{FF2B5EF4-FFF2-40B4-BE49-F238E27FC236}">
                <a16:creationId xmlns:a16="http://schemas.microsoft.com/office/drawing/2014/main" id="{32D17563-0FDE-4503-B116-EC5F3FC384D1}"/>
              </a:ext>
            </a:extLst>
          </p:cNvPr>
          <p:cNvSpPr txBox="1"/>
          <p:nvPr/>
        </p:nvSpPr>
        <p:spPr>
          <a:xfrm>
            <a:off x="4557820" y="2073477"/>
            <a:ext cx="557349" cy="276999"/>
          </a:xfrm>
          <a:prstGeom prst="rect">
            <a:avLst/>
          </a:prstGeom>
          <a:noFill/>
        </p:spPr>
        <p:txBody>
          <a:bodyPr wrap="square" rtlCol="0">
            <a:spAutoFit/>
          </a:bodyPr>
          <a:lstStyle/>
          <a:p>
            <a:r>
              <a:rPr lang="nl-NL" sz="1200"/>
              <a:t>47%</a:t>
            </a:r>
          </a:p>
        </p:txBody>
      </p:sp>
      <p:sp>
        <p:nvSpPr>
          <p:cNvPr id="13" name="Tekstvak 12">
            <a:extLst>
              <a:ext uri="{FF2B5EF4-FFF2-40B4-BE49-F238E27FC236}">
                <a16:creationId xmlns:a16="http://schemas.microsoft.com/office/drawing/2014/main" id="{72C6A168-7705-40F2-B524-5432FC286F0F}"/>
              </a:ext>
            </a:extLst>
          </p:cNvPr>
          <p:cNvSpPr txBox="1"/>
          <p:nvPr/>
        </p:nvSpPr>
        <p:spPr>
          <a:xfrm>
            <a:off x="5823299" y="4023344"/>
            <a:ext cx="557349" cy="276999"/>
          </a:xfrm>
          <a:prstGeom prst="rect">
            <a:avLst/>
          </a:prstGeom>
          <a:noFill/>
        </p:spPr>
        <p:txBody>
          <a:bodyPr wrap="square" rtlCol="0">
            <a:spAutoFit/>
          </a:bodyPr>
          <a:lstStyle/>
          <a:p>
            <a:r>
              <a:rPr lang="nl-NL" sz="1200"/>
              <a:t>47%</a:t>
            </a:r>
          </a:p>
        </p:txBody>
      </p:sp>
      <p:sp>
        <p:nvSpPr>
          <p:cNvPr id="14" name="Tekstvak 13">
            <a:extLst>
              <a:ext uri="{FF2B5EF4-FFF2-40B4-BE49-F238E27FC236}">
                <a16:creationId xmlns:a16="http://schemas.microsoft.com/office/drawing/2014/main" id="{345C397D-E702-491E-B387-9AD360BE7C4D}"/>
              </a:ext>
            </a:extLst>
          </p:cNvPr>
          <p:cNvSpPr txBox="1"/>
          <p:nvPr/>
        </p:nvSpPr>
        <p:spPr>
          <a:xfrm>
            <a:off x="7035878" y="3903536"/>
            <a:ext cx="557349" cy="276999"/>
          </a:xfrm>
          <a:prstGeom prst="rect">
            <a:avLst/>
          </a:prstGeom>
          <a:noFill/>
        </p:spPr>
        <p:txBody>
          <a:bodyPr wrap="square" rtlCol="0">
            <a:spAutoFit/>
          </a:bodyPr>
          <a:lstStyle/>
          <a:p>
            <a:r>
              <a:rPr lang="nl-NL" sz="1200"/>
              <a:t>70%</a:t>
            </a:r>
          </a:p>
        </p:txBody>
      </p:sp>
      <p:sp>
        <p:nvSpPr>
          <p:cNvPr id="15" name="Tekstvak 14">
            <a:extLst>
              <a:ext uri="{FF2B5EF4-FFF2-40B4-BE49-F238E27FC236}">
                <a16:creationId xmlns:a16="http://schemas.microsoft.com/office/drawing/2014/main" id="{CB72B62E-20EF-4363-8726-BD3608A81E1E}"/>
              </a:ext>
            </a:extLst>
          </p:cNvPr>
          <p:cNvSpPr txBox="1"/>
          <p:nvPr/>
        </p:nvSpPr>
        <p:spPr>
          <a:xfrm>
            <a:off x="8191919" y="3789733"/>
            <a:ext cx="557349" cy="276999"/>
          </a:xfrm>
          <a:prstGeom prst="rect">
            <a:avLst/>
          </a:prstGeom>
          <a:noFill/>
        </p:spPr>
        <p:txBody>
          <a:bodyPr wrap="square" rtlCol="0">
            <a:spAutoFit/>
          </a:bodyPr>
          <a:lstStyle/>
          <a:p>
            <a:r>
              <a:rPr lang="nl-NL" sz="1200"/>
              <a:t>58%</a:t>
            </a:r>
          </a:p>
        </p:txBody>
      </p:sp>
      <p:sp>
        <p:nvSpPr>
          <p:cNvPr id="16" name="Tekstvak 15">
            <a:extLst>
              <a:ext uri="{FF2B5EF4-FFF2-40B4-BE49-F238E27FC236}">
                <a16:creationId xmlns:a16="http://schemas.microsoft.com/office/drawing/2014/main" id="{0A34BE5F-8D92-4450-B148-2CC40737D0E1}"/>
              </a:ext>
            </a:extLst>
          </p:cNvPr>
          <p:cNvSpPr txBox="1"/>
          <p:nvPr/>
        </p:nvSpPr>
        <p:spPr>
          <a:xfrm>
            <a:off x="9349403" y="4471124"/>
            <a:ext cx="557349" cy="276999"/>
          </a:xfrm>
          <a:prstGeom prst="rect">
            <a:avLst/>
          </a:prstGeom>
          <a:noFill/>
        </p:spPr>
        <p:txBody>
          <a:bodyPr wrap="square" rtlCol="0">
            <a:spAutoFit/>
          </a:bodyPr>
          <a:lstStyle/>
          <a:p>
            <a:r>
              <a:rPr lang="nl-NL" sz="1200"/>
              <a:t>95%</a:t>
            </a:r>
          </a:p>
        </p:txBody>
      </p:sp>
      <p:sp>
        <p:nvSpPr>
          <p:cNvPr id="17" name="Tekstvak 16">
            <a:extLst>
              <a:ext uri="{FF2B5EF4-FFF2-40B4-BE49-F238E27FC236}">
                <a16:creationId xmlns:a16="http://schemas.microsoft.com/office/drawing/2014/main" id="{54F4C5E5-BBA8-42BA-BE01-6B062C325769}"/>
              </a:ext>
            </a:extLst>
          </p:cNvPr>
          <p:cNvSpPr txBox="1"/>
          <p:nvPr/>
        </p:nvSpPr>
        <p:spPr>
          <a:xfrm>
            <a:off x="10544672" y="4212027"/>
            <a:ext cx="557349" cy="276999"/>
          </a:xfrm>
          <a:prstGeom prst="rect">
            <a:avLst/>
          </a:prstGeom>
          <a:noFill/>
        </p:spPr>
        <p:txBody>
          <a:bodyPr wrap="square" rtlCol="0">
            <a:spAutoFit/>
          </a:bodyPr>
          <a:lstStyle/>
          <a:p>
            <a:r>
              <a:rPr lang="nl-NL" sz="1200"/>
              <a:t>95%</a:t>
            </a:r>
          </a:p>
        </p:txBody>
      </p:sp>
    </p:spTree>
    <p:extLst>
      <p:ext uri="{BB962C8B-B14F-4D97-AF65-F5344CB8AC3E}">
        <p14:creationId xmlns:p14="http://schemas.microsoft.com/office/powerpoint/2010/main" val="3193445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7CD953-5340-46BB-B9A9-F87962861562}"/>
              </a:ext>
            </a:extLst>
          </p:cNvPr>
          <p:cNvSpPr>
            <a:spLocks noGrp="1"/>
          </p:cNvSpPr>
          <p:nvPr>
            <p:ph type="title"/>
          </p:nvPr>
        </p:nvSpPr>
        <p:spPr>
          <a:xfrm>
            <a:off x="369448" y="745002"/>
            <a:ext cx="10923588" cy="948047"/>
          </a:xfrm>
        </p:spPr>
        <p:txBody>
          <a:bodyPr>
            <a:noAutofit/>
          </a:bodyPr>
          <a:lstStyle/>
          <a:p>
            <a:r>
              <a:rPr lang="en-US" err="1">
                <a:latin typeface="RijksoverheidSansHeading" panose="020B0503040202060203" pitchFamily="34" charset="0"/>
              </a:rPr>
              <a:t>Emissiereductie</a:t>
            </a:r>
            <a:r>
              <a:rPr lang="en-US">
                <a:latin typeface="RijksoverheidSansHeading" panose="020B0503040202060203" pitchFamily="34" charset="0"/>
              </a:rPr>
              <a:t> per </a:t>
            </a:r>
            <a:r>
              <a:rPr lang="en-US" err="1">
                <a:latin typeface="RijksoverheidSansHeading" panose="020B0503040202060203" pitchFamily="34" charset="0"/>
              </a:rPr>
              <a:t>provincie</a:t>
            </a:r>
            <a:r>
              <a:rPr lang="en-US">
                <a:latin typeface="RijksoverheidSansHeading" panose="020B0503040202060203" pitchFamily="34" charset="0"/>
              </a:rPr>
              <a:t> </a:t>
            </a:r>
            <a:br>
              <a:rPr lang="en-US">
                <a:latin typeface="RijksoverheidSansHeading" panose="020B0503040202060203" pitchFamily="34" charset="0"/>
              </a:rPr>
            </a:br>
            <a:endParaRPr lang="nl-NL">
              <a:latin typeface="RijksoverheidSansHeading" panose="020B0503040202060203" pitchFamily="34" charset="0"/>
            </a:endParaRPr>
          </a:p>
        </p:txBody>
      </p:sp>
      <p:sp>
        <p:nvSpPr>
          <p:cNvPr id="5" name="Tijdelijke aanduiding voor voettekst 4">
            <a:extLst>
              <a:ext uri="{FF2B5EF4-FFF2-40B4-BE49-F238E27FC236}">
                <a16:creationId xmlns:a16="http://schemas.microsoft.com/office/drawing/2014/main" id="{EBBA700E-1328-4221-84ED-514387CA5768}"/>
              </a:ext>
            </a:extLst>
          </p:cNvPr>
          <p:cNvSpPr>
            <a:spLocks noGrp="1"/>
          </p:cNvSpPr>
          <p:nvPr>
            <p:ph type="ftr" sz="quarter" idx="11"/>
          </p:nvPr>
        </p:nvSpPr>
        <p:spPr>
          <a:xfrm>
            <a:off x="3692525" y="6361113"/>
            <a:ext cx="5895975" cy="322262"/>
          </a:xfrm>
        </p:spPr>
        <p:txBody>
          <a:bodyPr/>
          <a:lstStyle/>
          <a:p>
            <a:r>
              <a:rPr lang="nl-NL"/>
              <a:t>RIVM technische briefing - Toelichting bij Regiodoelen - 16 juni 2022</a:t>
            </a:r>
          </a:p>
        </p:txBody>
      </p:sp>
      <p:sp>
        <p:nvSpPr>
          <p:cNvPr id="11" name="Tekstvak 10">
            <a:extLst>
              <a:ext uri="{FF2B5EF4-FFF2-40B4-BE49-F238E27FC236}">
                <a16:creationId xmlns:a16="http://schemas.microsoft.com/office/drawing/2014/main" id="{0EBF8B94-B4FF-493A-82DE-6FC7BC2947A0}"/>
              </a:ext>
            </a:extLst>
          </p:cNvPr>
          <p:cNvSpPr txBox="1"/>
          <p:nvPr/>
        </p:nvSpPr>
        <p:spPr>
          <a:xfrm rot="16200000">
            <a:off x="-283350" y="2704316"/>
            <a:ext cx="2330310" cy="307777"/>
          </a:xfrm>
          <a:prstGeom prst="rect">
            <a:avLst/>
          </a:prstGeom>
          <a:noFill/>
        </p:spPr>
        <p:txBody>
          <a:bodyPr wrap="square" rtlCol="0">
            <a:spAutoFit/>
          </a:bodyPr>
          <a:lstStyle/>
          <a:p>
            <a:r>
              <a:rPr lang="nl-NL" sz="1400" err="1">
                <a:solidFill>
                  <a:schemeClr val="bg1">
                    <a:lumMod val="65000"/>
                  </a:schemeClr>
                </a:solidFill>
              </a:rPr>
              <a:t>Kton</a:t>
            </a:r>
            <a:r>
              <a:rPr lang="nl-NL" sz="1400">
                <a:solidFill>
                  <a:schemeClr val="bg1">
                    <a:lumMod val="65000"/>
                  </a:schemeClr>
                </a:solidFill>
              </a:rPr>
              <a:t> ammoniak in 2030</a:t>
            </a:r>
          </a:p>
        </p:txBody>
      </p:sp>
      <p:graphicFrame>
        <p:nvGraphicFramePr>
          <p:cNvPr id="6" name="Grafiek 5">
            <a:extLst>
              <a:ext uri="{FF2B5EF4-FFF2-40B4-BE49-F238E27FC236}">
                <a16:creationId xmlns:a16="http://schemas.microsoft.com/office/drawing/2014/main" id="{7285486D-47CB-47A8-8664-0A6669953B9F}"/>
              </a:ext>
            </a:extLst>
          </p:cNvPr>
          <p:cNvGraphicFramePr>
            <a:graphicFrameLocks/>
          </p:cNvGraphicFramePr>
          <p:nvPr>
            <p:extLst>
              <p:ext uri="{D42A27DB-BD31-4B8C-83A1-F6EECF244321}">
                <p14:modId xmlns:p14="http://schemas.microsoft.com/office/powerpoint/2010/main" val="1407144610"/>
              </p:ext>
            </p:extLst>
          </p:nvPr>
        </p:nvGraphicFramePr>
        <p:xfrm>
          <a:off x="1088571" y="1587879"/>
          <a:ext cx="10464799" cy="4471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9506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5">
            <a:extLst>
              <a:ext uri="{FF2B5EF4-FFF2-40B4-BE49-F238E27FC236}">
                <a16:creationId xmlns:a16="http://schemas.microsoft.com/office/drawing/2014/main" id="{CAFAC545-7818-485A-874F-6CF2B937745F}"/>
              </a:ext>
            </a:extLst>
          </p:cNvPr>
          <p:cNvGraphicFramePr>
            <a:graphicFrameLocks noGrp="1"/>
          </p:cNvGraphicFramePr>
          <p:nvPr>
            <p:ph idx="1"/>
            <p:extLst>
              <p:ext uri="{D42A27DB-BD31-4B8C-83A1-F6EECF244321}">
                <p14:modId xmlns:p14="http://schemas.microsoft.com/office/powerpoint/2010/main" val="1470881912"/>
              </p:ext>
            </p:extLst>
          </p:nvPr>
        </p:nvGraphicFramePr>
        <p:xfrm>
          <a:off x="1435633" y="1423068"/>
          <a:ext cx="10159574" cy="4708847"/>
        </p:xfrm>
        <a:graphic>
          <a:graphicData uri="http://schemas.openxmlformats.org/drawingml/2006/table">
            <a:tbl>
              <a:tblPr firstRow="1" firstCol="1" bandRow="1"/>
              <a:tblGrid>
                <a:gridCol w="1244899">
                  <a:extLst>
                    <a:ext uri="{9D8B030D-6E8A-4147-A177-3AD203B41FA5}">
                      <a16:colId xmlns:a16="http://schemas.microsoft.com/office/drawing/2014/main" val="3095113410"/>
                    </a:ext>
                  </a:extLst>
                </a:gridCol>
                <a:gridCol w="2452402">
                  <a:extLst>
                    <a:ext uri="{9D8B030D-6E8A-4147-A177-3AD203B41FA5}">
                      <a16:colId xmlns:a16="http://schemas.microsoft.com/office/drawing/2014/main" val="2554474850"/>
                    </a:ext>
                  </a:extLst>
                </a:gridCol>
                <a:gridCol w="2981405">
                  <a:extLst>
                    <a:ext uri="{9D8B030D-6E8A-4147-A177-3AD203B41FA5}">
                      <a16:colId xmlns:a16="http://schemas.microsoft.com/office/drawing/2014/main" val="2735404358"/>
                    </a:ext>
                  </a:extLst>
                </a:gridCol>
                <a:gridCol w="2243738">
                  <a:extLst>
                    <a:ext uri="{9D8B030D-6E8A-4147-A177-3AD203B41FA5}">
                      <a16:colId xmlns:a16="http://schemas.microsoft.com/office/drawing/2014/main" val="3012299990"/>
                    </a:ext>
                  </a:extLst>
                </a:gridCol>
                <a:gridCol w="1237130">
                  <a:extLst>
                    <a:ext uri="{9D8B030D-6E8A-4147-A177-3AD203B41FA5}">
                      <a16:colId xmlns:a16="http://schemas.microsoft.com/office/drawing/2014/main" val="2440476139"/>
                    </a:ext>
                  </a:extLst>
                </a:gridCol>
              </a:tblGrid>
              <a:tr h="376025">
                <a:tc rowSpan="2">
                  <a:txBody>
                    <a:bodyPr/>
                    <a:lstStyle/>
                    <a:p>
                      <a:pPr>
                        <a:lnSpc>
                          <a:spcPts val="1200"/>
                        </a:lnSpc>
                      </a:pPr>
                      <a:r>
                        <a:rPr lang="nl-NL" sz="1400" b="1">
                          <a:solidFill>
                            <a:srgbClr val="000000"/>
                          </a:solidFill>
                          <a:effectLst/>
                          <a:latin typeface="Verdana" panose="020B0604030504040204" pitchFamily="34" charset="0"/>
                          <a:ea typeface="DejaVu Sans"/>
                          <a:cs typeface="Lohit Hindi"/>
                        </a:rPr>
                        <a:t>Provincie</a:t>
                      </a:r>
                      <a:endParaRPr lang="nl-NL" sz="1400">
                        <a:solidFill>
                          <a:srgbClr val="000000"/>
                        </a:solidFill>
                        <a:effectLst/>
                        <a:latin typeface="Verdana" panose="020B0604030504040204" pitchFamily="34" charset="0"/>
                        <a:ea typeface="DejaVu Sans"/>
                        <a:cs typeface="Lohit Hind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ts val="1200"/>
                        </a:lnSpc>
                      </a:pPr>
                      <a:r>
                        <a:rPr lang="nl-NL" sz="1400" b="1">
                          <a:solidFill>
                            <a:srgbClr val="000000"/>
                          </a:solidFill>
                          <a:effectLst/>
                          <a:latin typeface="Verdana" panose="020B0604030504040204" pitchFamily="34" charset="0"/>
                          <a:ea typeface="DejaVu Sans"/>
                          <a:cs typeface="Lohit Hindi"/>
                        </a:rPr>
                        <a:t>Natura 2000-gebied</a:t>
                      </a:r>
                      <a:endParaRPr lang="nl-NL" sz="1400">
                        <a:solidFill>
                          <a:srgbClr val="000000"/>
                        </a:solidFill>
                        <a:effectLst/>
                        <a:latin typeface="Verdana" panose="020B0604030504040204" pitchFamily="34" charset="0"/>
                        <a:ea typeface="DejaVu Sans"/>
                        <a:cs typeface="Lohit Hind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ts val="1200"/>
                        </a:lnSpc>
                      </a:pPr>
                      <a:r>
                        <a:rPr lang="nl-NL" sz="1400" b="1" dirty="0">
                          <a:solidFill>
                            <a:srgbClr val="000000"/>
                          </a:solidFill>
                          <a:effectLst/>
                          <a:latin typeface="Verdana" panose="020B0604030504040204" pitchFamily="34" charset="0"/>
                          <a:ea typeface="DejaVu Sans"/>
                          <a:cs typeface="Lohit Hindi"/>
                        </a:rPr>
                        <a:t>Depositiereductie in mol/ha/jaar</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ts val="1200"/>
                        </a:lnSpc>
                      </a:pPr>
                      <a:r>
                        <a:rPr lang="nl-NL" sz="1400" b="1" dirty="0">
                          <a:solidFill>
                            <a:srgbClr val="000000"/>
                          </a:solidFill>
                          <a:effectLst/>
                          <a:latin typeface="Verdana" panose="020B0604030504040204" pitchFamily="34" charset="0"/>
                          <a:ea typeface="DejaVu Sans"/>
                          <a:cs typeface="Lohit Hindi"/>
                        </a:rPr>
                        <a:t>Depositiereductie</a:t>
                      </a:r>
                      <a:endParaRPr lang="nl-NL" sz="1400" dirty="0">
                        <a:solidFill>
                          <a:srgbClr val="000000"/>
                        </a:solidFill>
                        <a:effectLst/>
                        <a:latin typeface="Verdana" panose="020B0604030504040204" pitchFamily="34" charset="0"/>
                        <a:ea typeface="DejaVu Sans"/>
                        <a:cs typeface="Lohit Hind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nl-NL" sz="1400" b="1" dirty="0">
                          <a:solidFill>
                            <a:srgbClr val="000000"/>
                          </a:solidFill>
                          <a:effectLst/>
                          <a:latin typeface="Verdana" panose="020B0604030504040204" pitchFamily="34" charset="0"/>
                          <a:ea typeface="DejaVu Sans"/>
                          <a:cs typeface="Lohit Hindi"/>
                        </a:rPr>
                        <a:t>Depositiereductie</a:t>
                      </a:r>
                      <a:endParaRPr lang="nl-NL" sz="1400" dirty="0">
                        <a:solidFill>
                          <a:srgbClr val="000000"/>
                        </a:solidFill>
                        <a:effectLst/>
                        <a:latin typeface="Verdana" panose="020B0604030504040204" pitchFamily="34" charset="0"/>
                        <a:ea typeface="DejaVu Sans"/>
                        <a:cs typeface="Lohit Hind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724662"/>
                  </a:ext>
                </a:extLst>
              </a:tr>
              <a:tr h="376025">
                <a:tc vMerge="1">
                  <a:txBody>
                    <a:bodyPr/>
                    <a:lstStyle/>
                    <a:p>
                      <a:endParaRPr lang="nl-NL"/>
                    </a:p>
                  </a:txBody>
                  <a:tcPr/>
                </a:tc>
                <a:tc vMerge="1">
                  <a:txBody>
                    <a:bodyPr/>
                    <a:lstStyle/>
                    <a:p>
                      <a:endParaRPr lang="nl-NL"/>
                    </a:p>
                  </a:txBody>
                  <a:tcPr/>
                </a:tc>
                <a:tc>
                  <a:txBody>
                    <a:bodyPr/>
                    <a:lstStyle/>
                    <a:p>
                      <a:pPr algn="ctr">
                        <a:lnSpc>
                          <a:spcPts val="1200"/>
                        </a:lnSpc>
                      </a:pPr>
                      <a:r>
                        <a:rPr lang="nl-NL" sz="1400" b="1" dirty="0">
                          <a:solidFill>
                            <a:srgbClr val="000000"/>
                          </a:solidFill>
                          <a:effectLst/>
                          <a:latin typeface="Verdana" panose="020B0604030504040204" pitchFamily="34" charset="0"/>
                          <a:ea typeface="DejaVu Sans"/>
                          <a:cs typeface="Lohit Hindi"/>
                        </a:rPr>
                        <a:t>vanuit de eigen provincie</a:t>
                      </a:r>
                      <a:endParaRPr lang="nl-NL" sz="1400" dirty="0">
                        <a:solidFill>
                          <a:srgbClr val="000000"/>
                        </a:solidFill>
                        <a:effectLst/>
                        <a:latin typeface="Verdana" panose="020B0604030504040204" pitchFamily="34" charset="0"/>
                        <a:ea typeface="DejaVu Sans"/>
                        <a:cs typeface="Lohit Hind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b="1" dirty="0">
                          <a:solidFill>
                            <a:srgbClr val="000000"/>
                          </a:solidFill>
                          <a:effectLst/>
                          <a:latin typeface="Verdana" panose="020B0604030504040204" pitchFamily="34" charset="0"/>
                          <a:ea typeface="DejaVu Sans"/>
                          <a:cs typeface="Lohit Hindi"/>
                        </a:rPr>
                        <a:t>overige provincies</a:t>
                      </a:r>
                      <a:endParaRPr lang="nl-NL" sz="1400" dirty="0">
                        <a:solidFill>
                          <a:srgbClr val="000000"/>
                        </a:solidFill>
                        <a:effectLst/>
                        <a:latin typeface="Verdana" panose="020B0604030504040204" pitchFamily="34" charset="0"/>
                        <a:ea typeface="DejaVu Sans"/>
                        <a:cs typeface="Lohit Hind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nl-NL" sz="1400" b="1" dirty="0">
                          <a:solidFill>
                            <a:srgbClr val="000000"/>
                          </a:solidFill>
                          <a:effectLst/>
                          <a:latin typeface="Verdana" panose="020B0604030504040204" pitchFamily="34" charset="0"/>
                          <a:ea typeface="DejaVu Sans"/>
                          <a:cs typeface="Lohit Hindi"/>
                        </a:rPr>
                        <a:t>totaal</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817858"/>
                  </a:ext>
                </a:extLst>
              </a:tr>
              <a:tr h="290941">
                <a:tc>
                  <a:txBody>
                    <a:bodyPr/>
                    <a:lstStyle/>
                    <a:p>
                      <a:pPr>
                        <a:lnSpc>
                          <a:spcPts val="1200"/>
                        </a:lnSpc>
                      </a:pPr>
                      <a:r>
                        <a:rPr lang="nl-NL" sz="1400" dirty="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Bargerveen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38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91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129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954711"/>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Drentsche Aa-gebied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111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107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218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884490"/>
                  </a:ext>
                </a:extLst>
              </a:tr>
              <a:tr h="465505">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Drents-Friese Wold &amp; Leggelderveld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131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257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388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6147670"/>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Drouwenerzand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78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83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161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558430"/>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Dwingelderveld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167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168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335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4423966"/>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Elperstroomgebied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125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101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226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661237"/>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Fochteloërveen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46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157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203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1978273"/>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Holtingerveld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85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167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252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9871238"/>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Mantingerbos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234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139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373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765337"/>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Mantingerzand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150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105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255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16948"/>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Norgerholt</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295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207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502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5114342"/>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Drenthe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Witterveld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109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dirty="0">
                          <a:solidFill>
                            <a:srgbClr val="000000"/>
                          </a:solidFill>
                          <a:effectLst/>
                          <a:latin typeface="Verdana" panose="020B0604030504040204" pitchFamily="34" charset="0"/>
                        </a:rPr>
                        <a:t>209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2469553"/>
                  </a:ext>
                </a:extLst>
              </a:tr>
              <a:tr h="290941">
                <a:tc>
                  <a:txBody>
                    <a:bodyPr/>
                    <a:lstStyle/>
                    <a:p>
                      <a:pPr>
                        <a:lnSpc>
                          <a:spcPts val="1200"/>
                        </a:lnSpc>
                      </a:pPr>
                      <a:r>
                        <a:rPr lang="nl-NL" sz="1400">
                          <a:solidFill>
                            <a:srgbClr val="000000"/>
                          </a:solidFill>
                          <a:effectLst/>
                          <a:latin typeface="Verdana" panose="020B0604030504040204" pitchFamily="34" charset="0"/>
                          <a:ea typeface="DejaVu Sans"/>
                          <a:cs typeface="Lohit Hindi"/>
                        </a:rPr>
                        <a:t>Flevoland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pPr>
                      <a:r>
                        <a:rPr lang="nl-NL" sz="1400">
                          <a:solidFill>
                            <a:srgbClr val="000000"/>
                          </a:solidFill>
                          <a:effectLst/>
                          <a:latin typeface="Verdana" panose="020B0604030504040204" pitchFamily="34" charset="0"/>
                          <a:ea typeface="DejaVu Sans"/>
                          <a:cs typeface="Lohit Hindi"/>
                        </a:rPr>
                        <a:t>De Wieden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nl-NL" sz="1400" dirty="0">
                          <a:solidFill>
                            <a:srgbClr val="000000"/>
                          </a:solidFill>
                          <a:effectLst/>
                          <a:latin typeface="Verdana" panose="020B0604030504040204" pitchFamily="34" charset="0"/>
                          <a:ea typeface="DejaVu Sans"/>
                          <a:cs typeface="Lohit Hindi"/>
                        </a:rPr>
                        <a:t>254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lnSpc>
                          <a:spcPts val="1200"/>
                        </a:lnSpc>
                      </a:pPr>
                      <a:r>
                        <a:rPr lang="nl-NL" sz="1400" kern="1200">
                          <a:solidFill>
                            <a:srgbClr val="000000"/>
                          </a:solidFill>
                          <a:effectLst/>
                          <a:latin typeface="Verdana" panose="020B0604030504040204" pitchFamily="34" charset="0"/>
                        </a:rPr>
                        <a:t>262</a:t>
                      </a:r>
                      <a:endParaRPr lang="nl-NL" sz="1400" kern="1200" dirty="0">
                        <a:solidFill>
                          <a:srgbClr val="000000"/>
                        </a:solidFill>
                        <a:effectLst/>
                        <a:latin typeface="Verdana" panose="020B060403050404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8474124"/>
                  </a:ext>
                </a:extLst>
              </a:tr>
            </a:tbl>
          </a:graphicData>
        </a:graphic>
      </p:graphicFrame>
      <p:sp>
        <p:nvSpPr>
          <p:cNvPr id="3" name="Titel 2">
            <a:extLst>
              <a:ext uri="{FF2B5EF4-FFF2-40B4-BE49-F238E27FC236}">
                <a16:creationId xmlns:a16="http://schemas.microsoft.com/office/drawing/2014/main" id="{876E4B79-76CA-46F1-A0EF-B2D8E7438D69}"/>
              </a:ext>
            </a:extLst>
          </p:cNvPr>
          <p:cNvSpPr>
            <a:spLocks noGrp="1"/>
          </p:cNvSpPr>
          <p:nvPr>
            <p:ph type="title"/>
          </p:nvPr>
        </p:nvSpPr>
        <p:spPr>
          <a:xfrm>
            <a:off x="635000" y="368634"/>
            <a:ext cx="10923588" cy="948047"/>
          </a:xfrm>
        </p:spPr>
        <p:txBody>
          <a:bodyPr>
            <a:noAutofit/>
          </a:bodyPr>
          <a:lstStyle/>
          <a:p>
            <a:r>
              <a:rPr lang="nl-NL" sz="3200">
                <a:latin typeface="RijksoverheidSansHeading" panose="020B0503040202060203" pitchFamily="34" charset="0"/>
              </a:rPr>
              <a:t>Depositiereductie per gebied, </a:t>
            </a:r>
            <a:br>
              <a:rPr lang="nl-NL" sz="3200">
                <a:latin typeface="RijksoverheidSansHeading" panose="020B0503040202060203" pitchFamily="34" charset="0"/>
              </a:rPr>
            </a:br>
            <a:r>
              <a:rPr lang="nl-NL" sz="3200">
                <a:latin typeface="RijksoverheidSansHeading" panose="020B0503040202060203" pitchFamily="34" charset="0"/>
              </a:rPr>
              <a:t>vanuit eigen provincie en vanuit de overige provincies</a:t>
            </a:r>
          </a:p>
        </p:txBody>
      </p:sp>
      <p:sp>
        <p:nvSpPr>
          <p:cNvPr id="4" name="Tijdelijke aanduiding voor voettekst 3">
            <a:extLst>
              <a:ext uri="{FF2B5EF4-FFF2-40B4-BE49-F238E27FC236}">
                <a16:creationId xmlns:a16="http://schemas.microsoft.com/office/drawing/2014/main" id="{A3E0630A-FA4F-451B-B0F4-4CB79E139A97}"/>
              </a:ext>
            </a:extLst>
          </p:cNvPr>
          <p:cNvSpPr>
            <a:spLocks noGrp="1"/>
          </p:cNvSpPr>
          <p:nvPr>
            <p:ph type="ftr" sz="quarter" idx="11"/>
          </p:nvPr>
        </p:nvSpPr>
        <p:spPr/>
        <p:txBody>
          <a:bodyPr/>
          <a:lstStyle/>
          <a:p>
            <a:r>
              <a:rPr lang="nl-NL"/>
              <a:t>RIVM technische briefing - Toelichting bij Regiodoelen - 16 juni 2022</a:t>
            </a:r>
          </a:p>
        </p:txBody>
      </p:sp>
    </p:spTree>
    <p:extLst>
      <p:ext uri="{BB962C8B-B14F-4D97-AF65-F5344CB8AC3E}">
        <p14:creationId xmlns:p14="http://schemas.microsoft.com/office/powerpoint/2010/main" val="3118808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kaart&#10;&#10;Automatisch gegenereerde beschrijving">
            <a:extLst>
              <a:ext uri="{FF2B5EF4-FFF2-40B4-BE49-F238E27FC236}">
                <a16:creationId xmlns:a16="http://schemas.microsoft.com/office/drawing/2014/main" id="{B80D81C6-54E1-429E-BA09-AD31736EA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182" y="0"/>
            <a:ext cx="4849684" cy="6858000"/>
          </a:xfrm>
          <a:prstGeom prst="rect">
            <a:avLst/>
          </a:prstGeom>
        </p:spPr>
      </p:pic>
      <p:sp>
        <p:nvSpPr>
          <p:cNvPr id="13" name="Tekstvak 12">
            <a:extLst>
              <a:ext uri="{FF2B5EF4-FFF2-40B4-BE49-F238E27FC236}">
                <a16:creationId xmlns:a16="http://schemas.microsoft.com/office/drawing/2014/main" id="{715B3639-B967-4DF8-8B83-2A561AE4DCB0}"/>
              </a:ext>
            </a:extLst>
          </p:cNvPr>
          <p:cNvSpPr txBox="1"/>
          <p:nvPr/>
        </p:nvSpPr>
        <p:spPr>
          <a:xfrm>
            <a:off x="471723" y="2551837"/>
            <a:ext cx="6096000" cy="646331"/>
          </a:xfrm>
          <a:prstGeom prst="rect">
            <a:avLst/>
          </a:prstGeom>
          <a:noFill/>
        </p:spPr>
        <p:txBody>
          <a:bodyPr wrap="square">
            <a:spAutoFit/>
          </a:bodyPr>
          <a:lstStyle/>
          <a:p>
            <a:r>
              <a:rPr lang="en-US" sz="3600" err="1">
                <a:solidFill>
                  <a:srgbClr val="A90061"/>
                </a:solidFill>
                <a:latin typeface="Verdana"/>
                <a:ea typeface="+mj-ea"/>
                <a:cs typeface="+mj-cs"/>
              </a:rPr>
              <a:t>Kaart</a:t>
            </a:r>
            <a:r>
              <a:rPr lang="en-US" sz="3600">
                <a:solidFill>
                  <a:srgbClr val="A90061"/>
                </a:solidFill>
                <a:latin typeface="Verdana"/>
                <a:ea typeface="+mj-ea"/>
                <a:cs typeface="+mj-cs"/>
              </a:rPr>
              <a:t> </a:t>
            </a:r>
            <a:r>
              <a:rPr lang="en-US" sz="3600" err="1">
                <a:solidFill>
                  <a:srgbClr val="A90061"/>
                </a:solidFill>
                <a:latin typeface="Verdana"/>
                <a:ea typeface="+mj-ea"/>
                <a:cs typeface="+mj-cs"/>
              </a:rPr>
              <a:t>uit</a:t>
            </a:r>
            <a:r>
              <a:rPr lang="en-US" sz="3600">
                <a:solidFill>
                  <a:srgbClr val="A90061"/>
                </a:solidFill>
                <a:latin typeface="Verdana"/>
                <a:ea typeface="+mj-ea"/>
                <a:cs typeface="+mj-cs"/>
              </a:rPr>
              <a:t> </a:t>
            </a:r>
            <a:r>
              <a:rPr lang="en-US" sz="3600" err="1">
                <a:solidFill>
                  <a:srgbClr val="A90061"/>
                </a:solidFill>
                <a:latin typeface="Verdana"/>
                <a:ea typeface="+mj-ea"/>
                <a:cs typeface="+mj-cs"/>
              </a:rPr>
              <a:t>startnotitie</a:t>
            </a:r>
            <a:r>
              <a:rPr lang="en-US" sz="3600">
                <a:solidFill>
                  <a:srgbClr val="A90061"/>
                </a:solidFill>
                <a:latin typeface="Verdana"/>
                <a:ea typeface="+mj-ea"/>
                <a:cs typeface="+mj-cs"/>
              </a:rPr>
              <a:t>:</a:t>
            </a:r>
            <a:endParaRPr lang="nl-NL"/>
          </a:p>
        </p:txBody>
      </p:sp>
      <p:sp>
        <p:nvSpPr>
          <p:cNvPr id="14" name="Tijdelijke aanduiding voor voettekst 4">
            <a:extLst>
              <a:ext uri="{FF2B5EF4-FFF2-40B4-BE49-F238E27FC236}">
                <a16:creationId xmlns:a16="http://schemas.microsoft.com/office/drawing/2014/main" id="{EA17375C-0ABC-44D6-8D5C-17D90960FF9D}"/>
              </a:ext>
            </a:extLst>
          </p:cNvPr>
          <p:cNvSpPr>
            <a:spLocks noGrp="1"/>
          </p:cNvSpPr>
          <p:nvPr>
            <p:ph type="ftr" sz="quarter" idx="11"/>
          </p:nvPr>
        </p:nvSpPr>
        <p:spPr>
          <a:xfrm>
            <a:off x="592708" y="6359889"/>
            <a:ext cx="6044474" cy="322075"/>
          </a:xfrm>
        </p:spPr>
        <p:txBody>
          <a:bodyPr/>
          <a:lstStyle/>
          <a:p>
            <a:r>
              <a:rPr lang="nl-NL"/>
              <a:t>RIVM technische briefing - Toelichting bij Regiodoelen - 16 juni 2022</a:t>
            </a:r>
          </a:p>
        </p:txBody>
      </p:sp>
    </p:spTree>
    <p:extLst>
      <p:ext uri="{BB962C8B-B14F-4D97-AF65-F5344CB8AC3E}">
        <p14:creationId xmlns:p14="http://schemas.microsoft.com/office/powerpoint/2010/main" val="2251249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A1673E2-B2AD-4A38-8703-5DA0FE424B43}"/>
              </a:ext>
            </a:extLst>
          </p:cNvPr>
          <p:cNvSpPr>
            <a:spLocks noGrp="1"/>
          </p:cNvSpPr>
          <p:nvPr>
            <p:ph type="ctrTitle"/>
          </p:nvPr>
        </p:nvSpPr>
        <p:spPr>
          <a:xfrm>
            <a:off x="633412" y="1882800"/>
            <a:ext cx="10925176" cy="2336400"/>
          </a:xfrm>
        </p:spPr>
        <p:txBody>
          <a:bodyPr/>
          <a:lstStyle/>
          <a:p>
            <a:r>
              <a:rPr lang="en-US" err="1"/>
              <a:t>Bijlagen</a:t>
            </a:r>
            <a:r>
              <a:rPr lang="en-US"/>
              <a:t>   </a:t>
            </a:r>
            <a:endParaRPr lang="nl-NL"/>
          </a:p>
        </p:txBody>
      </p:sp>
    </p:spTree>
    <p:extLst>
      <p:ext uri="{BB962C8B-B14F-4D97-AF65-F5344CB8AC3E}">
        <p14:creationId xmlns:p14="http://schemas.microsoft.com/office/powerpoint/2010/main" val="4252548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BFA2CDD-8F53-4EEA-A919-7EE466EB8A5C}"/>
              </a:ext>
            </a:extLst>
          </p:cNvPr>
          <p:cNvSpPr>
            <a:spLocks noGrp="1"/>
          </p:cNvSpPr>
          <p:nvPr>
            <p:ph type="title"/>
          </p:nvPr>
        </p:nvSpPr>
        <p:spPr>
          <a:xfrm>
            <a:off x="452090" y="221444"/>
            <a:ext cx="7280835" cy="947737"/>
          </a:xfrm>
        </p:spPr>
        <p:txBody>
          <a:bodyPr vert="horz" lIns="91440" tIns="45720" rIns="91440" bIns="45720" rtlCol="0" anchor="b" anchorCtr="0">
            <a:normAutofit/>
          </a:bodyPr>
          <a:lstStyle/>
          <a:p>
            <a:r>
              <a:rPr lang="en-US" err="1"/>
              <a:t>Ammoniakemissies</a:t>
            </a:r>
            <a:endParaRPr lang="en-US"/>
          </a:p>
        </p:txBody>
      </p:sp>
      <p:pic>
        <p:nvPicPr>
          <p:cNvPr id="2054" name="Picture 6">
            <a:extLst>
              <a:ext uri="{FF2B5EF4-FFF2-40B4-BE49-F238E27FC236}">
                <a16:creationId xmlns:a16="http://schemas.microsoft.com/office/drawing/2014/main" id="{11A93035-02BA-44A3-977C-883DEC003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112" y="2581583"/>
            <a:ext cx="3327070" cy="19936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D564511-FE9B-497A-804F-2AC4975D1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54" y="2580069"/>
            <a:ext cx="3334382" cy="1993619"/>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9B83F778-E830-4FA0-905A-5899CFDF958C}"/>
              </a:ext>
            </a:extLst>
          </p:cNvPr>
          <p:cNvSpPr txBox="1"/>
          <p:nvPr/>
        </p:nvSpPr>
        <p:spPr>
          <a:xfrm>
            <a:off x="452090" y="1872197"/>
            <a:ext cx="6942285" cy="646331"/>
          </a:xfrm>
          <a:prstGeom prst="rect">
            <a:avLst/>
          </a:prstGeom>
          <a:noFill/>
        </p:spPr>
        <p:txBody>
          <a:bodyPr wrap="none" rtlCol="0">
            <a:spAutoFit/>
          </a:bodyPr>
          <a:lstStyle/>
          <a:p>
            <a:r>
              <a:rPr lang="en-US" err="1"/>
              <a:t>Ammoniak</a:t>
            </a:r>
            <a:r>
              <a:rPr lang="en-US"/>
              <a:t> (NH3) </a:t>
            </a:r>
            <a:r>
              <a:rPr lang="en-US" err="1"/>
              <a:t>landt</a:t>
            </a:r>
            <a:r>
              <a:rPr lang="en-US"/>
              <a:t> </a:t>
            </a:r>
            <a:r>
              <a:rPr lang="en-US" err="1"/>
              <a:t>sneller</a:t>
            </a:r>
            <a:r>
              <a:rPr lang="en-US"/>
              <a:t> dan </a:t>
            </a:r>
            <a:r>
              <a:rPr lang="en-US" err="1"/>
              <a:t>stikstofoxiden</a:t>
            </a:r>
            <a:r>
              <a:rPr lang="en-US"/>
              <a:t> (NOx) </a:t>
            </a:r>
          </a:p>
          <a:p>
            <a:endParaRPr lang="nl-NL"/>
          </a:p>
        </p:txBody>
      </p:sp>
      <p:pic>
        <p:nvPicPr>
          <p:cNvPr id="4" name="Afbeelding 3">
            <a:extLst>
              <a:ext uri="{FF2B5EF4-FFF2-40B4-BE49-F238E27FC236}">
                <a16:creationId xmlns:a16="http://schemas.microsoft.com/office/drawing/2014/main" id="{42A42D8D-834C-484C-87CA-4BCD3AB56F0F}"/>
              </a:ext>
            </a:extLst>
          </p:cNvPr>
          <p:cNvPicPr>
            <a:picLocks noChangeAspect="1"/>
          </p:cNvPicPr>
          <p:nvPr/>
        </p:nvPicPr>
        <p:blipFill>
          <a:blip r:embed="rId4"/>
          <a:stretch>
            <a:fillRect/>
          </a:stretch>
        </p:blipFill>
        <p:spPr>
          <a:xfrm>
            <a:off x="7664471" y="291730"/>
            <a:ext cx="4157832" cy="5870957"/>
          </a:xfrm>
          <a:prstGeom prst="rect">
            <a:avLst/>
          </a:prstGeom>
        </p:spPr>
      </p:pic>
      <p:sp>
        <p:nvSpPr>
          <p:cNvPr id="8" name="Tijdelijke aanduiding voor voettekst 4">
            <a:extLst>
              <a:ext uri="{FF2B5EF4-FFF2-40B4-BE49-F238E27FC236}">
                <a16:creationId xmlns:a16="http://schemas.microsoft.com/office/drawing/2014/main" id="{8FCEB19A-827B-4465-9B14-8BB0881F1867}"/>
              </a:ext>
            </a:extLst>
          </p:cNvPr>
          <p:cNvSpPr>
            <a:spLocks noGrp="1"/>
          </p:cNvSpPr>
          <p:nvPr>
            <p:ph type="ftr" sz="quarter" idx="11"/>
          </p:nvPr>
        </p:nvSpPr>
        <p:spPr>
          <a:xfrm>
            <a:off x="3692525" y="6361113"/>
            <a:ext cx="5895975" cy="322262"/>
          </a:xfrm>
        </p:spPr>
        <p:txBody>
          <a:bodyPr/>
          <a:lstStyle/>
          <a:p>
            <a:r>
              <a:rPr lang="nl-NL"/>
              <a:t>RIVM technische briefing - Toelichting bij Regiodoelen - 16 juni 2022</a:t>
            </a:r>
          </a:p>
        </p:txBody>
      </p:sp>
      <p:sp>
        <p:nvSpPr>
          <p:cNvPr id="11" name="Tekstvak 10">
            <a:extLst>
              <a:ext uri="{FF2B5EF4-FFF2-40B4-BE49-F238E27FC236}">
                <a16:creationId xmlns:a16="http://schemas.microsoft.com/office/drawing/2014/main" id="{EDD6C595-61BD-4016-B842-FF957DAF08F3}"/>
              </a:ext>
            </a:extLst>
          </p:cNvPr>
          <p:cNvSpPr txBox="1"/>
          <p:nvPr/>
        </p:nvSpPr>
        <p:spPr>
          <a:xfrm>
            <a:off x="413239" y="4956481"/>
            <a:ext cx="6116290" cy="646331"/>
          </a:xfrm>
          <a:prstGeom prst="rect">
            <a:avLst/>
          </a:prstGeom>
          <a:noFill/>
        </p:spPr>
        <p:txBody>
          <a:bodyPr wrap="none" rtlCol="0">
            <a:spAutoFit/>
          </a:bodyPr>
          <a:lstStyle/>
          <a:p>
            <a:r>
              <a:rPr lang="en-US" dirty="0"/>
              <a:t>Lage </a:t>
            </a:r>
            <a:r>
              <a:rPr lang="en-US" dirty="0" err="1"/>
              <a:t>bronnen</a:t>
            </a:r>
            <a:r>
              <a:rPr lang="en-US" dirty="0"/>
              <a:t> </a:t>
            </a:r>
            <a:r>
              <a:rPr lang="en-US" dirty="0" err="1"/>
              <a:t>reiken</a:t>
            </a:r>
            <a:r>
              <a:rPr lang="en-US" dirty="0"/>
              <a:t> minder </a:t>
            </a:r>
            <a:r>
              <a:rPr lang="en-US" dirty="0" err="1"/>
              <a:t>ver</a:t>
            </a:r>
            <a:r>
              <a:rPr lang="en-US" dirty="0"/>
              <a:t> dan </a:t>
            </a:r>
            <a:r>
              <a:rPr lang="en-US" dirty="0" err="1"/>
              <a:t>hoge</a:t>
            </a:r>
            <a:r>
              <a:rPr lang="en-US" dirty="0"/>
              <a:t> </a:t>
            </a:r>
            <a:r>
              <a:rPr lang="en-US" dirty="0" err="1"/>
              <a:t>bronnen</a:t>
            </a:r>
            <a:endParaRPr lang="en-US" dirty="0"/>
          </a:p>
          <a:p>
            <a:endParaRPr lang="nl-NL" dirty="0"/>
          </a:p>
        </p:txBody>
      </p:sp>
    </p:spTree>
    <p:extLst>
      <p:ext uri="{BB962C8B-B14F-4D97-AF65-F5344CB8AC3E}">
        <p14:creationId xmlns:p14="http://schemas.microsoft.com/office/powerpoint/2010/main" val="1823979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94A30-8A74-296E-53E6-763A8CD7C4B9}"/>
              </a:ext>
            </a:extLst>
          </p:cNvPr>
          <p:cNvSpPr>
            <a:spLocks noGrp="1"/>
          </p:cNvSpPr>
          <p:nvPr>
            <p:ph type="ctrTitle"/>
          </p:nvPr>
        </p:nvSpPr>
        <p:spPr>
          <a:xfrm>
            <a:off x="717381" y="1882800"/>
            <a:ext cx="10841207" cy="2336400"/>
          </a:xfrm>
        </p:spPr>
        <p:txBody>
          <a:bodyPr/>
          <a:lstStyle/>
          <a:p>
            <a:r>
              <a:rPr lang="en-US" err="1">
                <a:ea typeface="Verdana"/>
              </a:rPr>
              <a:t>Woord</a:t>
            </a:r>
            <a:r>
              <a:rPr lang="en-US">
                <a:ea typeface="Verdana"/>
              </a:rPr>
              <a:t> </a:t>
            </a:r>
            <a:r>
              <a:rPr lang="en-US" err="1">
                <a:ea typeface="Verdana"/>
              </a:rPr>
              <a:t>vooraf</a:t>
            </a:r>
            <a:r>
              <a:rPr lang="en-US">
                <a:ea typeface="Verdana"/>
              </a:rPr>
              <a:t>: </a:t>
            </a:r>
            <a:r>
              <a:rPr lang="en-US" err="1">
                <a:ea typeface="Verdana"/>
              </a:rPr>
              <a:t>meten</a:t>
            </a:r>
            <a:r>
              <a:rPr lang="en-US">
                <a:ea typeface="Verdana"/>
              </a:rPr>
              <a:t>, </a:t>
            </a:r>
            <a:r>
              <a:rPr lang="en-US" err="1">
                <a:ea typeface="Verdana"/>
              </a:rPr>
              <a:t>berekenen</a:t>
            </a:r>
            <a:r>
              <a:rPr lang="en-US">
                <a:ea typeface="Verdana"/>
              </a:rPr>
              <a:t> </a:t>
            </a:r>
            <a:r>
              <a:rPr lang="en-US" err="1">
                <a:ea typeface="Verdana"/>
              </a:rPr>
              <a:t>en</a:t>
            </a:r>
            <a:r>
              <a:rPr lang="en-US">
                <a:ea typeface="Verdana"/>
              </a:rPr>
              <a:t> trends </a:t>
            </a:r>
            <a:r>
              <a:rPr lang="en-US" err="1">
                <a:ea typeface="Verdana"/>
              </a:rPr>
              <a:t>emissies</a:t>
            </a:r>
            <a:endParaRPr lang="en-US"/>
          </a:p>
        </p:txBody>
      </p:sp>
    </p:spTree>
    <p:extLst>
      <p:ext uri="{BB962C8B-B14F-4D97-AF65-F5344CB8AC3E}">
        <p14:creationId xmlns:p14="http://schemas.microsoft.com/office/powerpoint/2010/main" val="4280723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7CD953-5340-46BB-B9A9-F87962861562}"/>
              </a:ext>
            </a:extLst>
          </p:cNvPr>
          <p:cNvSpPr>
            <a:spLocks noGrp="1"/>
          </p:cNvSpPr>
          <p:nvPr>
            <p:ph type="title"/>
          </p:nvPr>
        </p:nvSpPr>
        <p:spPr>
          <a:xfrm>
            <a:off x="633412" y="699454"/>
            <a:ext cx="10923588" cy="948047"/>
          </a:xfrm>
        </p:spPr>
        <p:txBody>
          <a:bodyPr/>
          <a:lstStyle/>
          <a:p>
            <a:r>
              <a:rPr lang="en-US" dirty="0" err="1"/>
              <a:t>Oppervlakte</a:t>
            </a:r>
            <a:r>
              <a:rPr lang="en-US" dirty="0"/>
              <a:t> per </a:t>
            </a:r>
            <a:r>
              <a:rPr lang="en-US" dirty="0" err="1"/>
              <a:t>gebiedstype</a:t>
            </a:r>
            <a:endParaRPr lang="nl-NL" dirty="0"/>
          </a:p>
        </p:txBody>
      </p:sp>
      <p:sp>
        <p:nvSpPr>
          <p:cNvPr id="5" name="Tijdelijke aanduiding voor voettekst 4">
            <a:extLst>
              <a:ext uri="{FF2B5EF4-FFF2-40B4-BE49-F238E27FC236}">
                <a16:creationId xmlns:a16="http://schemas.microsoft.com/office/drawing/2014/main" id="{EBBA700E-1328-4221-84ED-514387CA5768}"/>
              </a:ext>
            </a:extLst>
          </p:cNvPr>
          <p:cNvSpPr>
            <a:spLocks noGrp="1"/>
          </p:cNvSpPr>
          <p:nvPr>
            <p:ph type="ftr" sz="quarter" idx="11"/>
          </p:nvPr>
        </p:nvSpPr>
        <p:spPr>
          <a:xfrm>
            <a:off x="3692525" y="6361113"/>
            <a:ext cx="5895975" cy="322262"/>
          </a:xfrm>
        </p:spPr>
        <p:txBody>
          <a:bodyPr/>
          <a:lstStyle/>
          <a:p>
            <a:r>
              <a:rPr lang="nl-NL"/>
              <a:t>RIVM technische briefing - Toelichting bij Regiodoelen - 16 juni 2022</a:t>
            </a:r>
          </a:p>
        </p:txBody>
      </p:sp>
      <p:graphicFrame>
        <p:nvGraphicFramePr>
          <p:cNvPr id="6" name="Tabel 5">
            <a:extLst>
              <a:ext uri="{FF2B5EF4-FFF2-40B4-BE49-F238E27FC236}">
                <a16:creationId xmlns:a16="http://schemas.microsoft.com/office/drawing/2014/main" id="{52EA9634-96DE-4DE3-B0AF-D193EC69BE05}"/>
              </a:ext>
            </a:extLst>
          </p:cNvPr>
          <p:cNvGraphicFramePr>
            <a:graphicFrameLocks noGrp="1"/>
          </p:cNvGraphicFramePr>
          <p:nvPr>
            <p:extLst>
              <p:ext uri="{D42A27DB-BD31-4B8C-83A1-F6EECF244321}">
                <p14:modId xmlns:p14="http://schemas.microsoft.com/office/powerpoint/2010/main" val="3789881616"/>
              </p:ext>
            </p:extLst>
          </p:nvPr>
        </p:nvGraphicFramePr>
        <p:xfrm>
          <a:off x="776514" y="2046515"/>
          <a:ext cx="10181772" cy="3552102"/>
        </p:xfrm>
        <a:graphic>
          <a:graphicData uri="http://schemas.openxmlformats.org/drawingml/2006/table">
            <a:tbl>
              <a:tblPr>
                <a:tableStyleId>{5C22544A-7EE6-4342-B048-85BDC9FD1C3A}</a:tableStyleId>
              </a:tblPr>
              <a:tblGrid>
                <a:gridCol w="6760859">
                  <a:extLst>
                    <a:ext uri="{9D8B030D-6E8A-4147-A177-3AD203B41FA5}">
                      <a16:colId xmlns:a16="http://schemas.microsoft.com/office/drawing/2014/main" val="2217688700"/>
                    </a:ext>
                  </a:extLst>
                </a:gridCol>
                <a:gridCol w="2201713">
                  <a:extLst>
                    <a:ext uri="{9D8B030D-6E8A-4147-A177-3AD203B41FA5}">
                      <a16:colId xmlns:a16="http://schemas.microsoft.com/office/drawing/2014/main" val="3686830754"/>
                    </a:ext>
                  </a:extLst>
                </a:gridCol>
                <a:gridCol w="1219200">
                  <a:extLst>
                    <a:ext uri="{9D8B030D-6E8A-4147-A177-3AD203B41FA5}">
                      <a16:colId xmlns:a16="http://schemas.microsoft.com/office/drawing/2014/main" val="2281503756"/>
                    </a:ext>
                  </a:extLst>
                </a:gridCol>
              </a:tblGrid>
              <a:tr h="336647">
                <a:tc>
                  <a:txBody>
                    <a:bodyPr/>
                    <a:lstStyle/>
                    <a:p>
                      <a:pPr algn="l" fontAlgn="b"/>
                      <a:r>
                        <a:rPr lang="nl-NL" sz="1600" b="1" u="none" strike="noStrike" dirty="0">
                          <a:effectLst/>
                        </a:rPr>
                        <a:t>Gebiedstype</a:t>
                      </a:r>
                      <a:endParaRPr lang="nl-NL" sz="1600" b="1" i="0" u="none" strike="noStrike" dirty="0">
                        <a:solidFill>
                          <a:srgbClr val="FFFFFF"/>
                        </a:solidFill>
                        <a:effectLst/>
                        <a:latin typeface="Arial" panose="020B0604020202020204" pitchFamily="34" charset="0"/>
                      </a:endParaRPr>
                    </a:p>
                  </a:txBody>
                  <a:tcPr marL="9525" marR="9525" marT="9525" marB="0" anchor="b"/>
                </a:tc>
                <a:tc>
                  <a:txBody>
                    <a:bodyPr/>
                    <a:lstStyle/>
                    <a:p>
                      <a:pPr algn="l" fontAlgn="b"/>
                      <a:r>
                        <a:rPr lang="nl-NL" sz="1600" b="1" u="none" strike="noStrike">
                          <a:effectLst/>
                        </a:rPr>
                        <a:t> Oppervlakte in ha</a:t>
                      </a:r>
                      <a:endParaRPr lang="nl-NL" sz="1600" b="1" i="0" u="none" strike="noStrike">
                        <a:solidFill>
                          <a:srgbClr val="FFFFFF"/>
                        </a:solidFill>
                        <a:effectLst/>
                        <a:latin typeface="Arial" panose="020B0604020202020204" pitchFamily="34" charset="0"/>
                      </a:endParaRPr>
                    </a:p>
                  </a:txBody>
                  <a:tcPr marL="9525" marR="9525" marT="9525" marB="0" anchor="b"/>
                </a:tc>
                <a:tc>
                  <a:txBody>
                    <a:bodyPr/>
                    <a:lstStyle/>
                    <a:p>
                      <a:pPr algn="l" fontAlgn="b"/>
                      <a:r>
                        <a:rPr lang="nl-NL" sz="1600" b="1" u="none" strike="noStrike">
                          <a:effectLst/>
                        </a:rPr>
                        <a:t> Aandeel</a:t>
                      </a:r>
                      <a:endParaRPr lang="nl-NL" sz="1600" b="1" i="0" u="none" strike="noStrike">
                        <a:solidFill>
                          <a:srgbClr val="FFFFFF"/>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848967183"/>
                  </a:ext>
                </a:extLst>
              </a:tr>
              <a:tr h="621296">
                <a:tc>
                  <a:txBody>
                    <a:bodyPr/>
                    <a:lstStyle/>
                    <a:p>
                      <a:pPr algn="l" rtl="0" fontAlgn="ctr"/>
                      <a:r>
                        <a:rPr lang="nl-NL" sz="1600" u="none" strike="noStrike">
                          <a:effectLst/>
                        </a:rPr>
                        <a:t>A: Gebieden met minder beperkingen vanuit water, bodem, natuur en stikstof</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r" rtl="0" fontAlgn="ctr"/>
                      <a:r>
                        <a:rPr lang="nl-NL" sz="1600" u="none" strike="noStrike">
                          <a:effectLst/>
                        </a:rPr>
                        <a:t>770.100</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b"/>
                      <a:r>
                        <a:rPr lang="nl-NL" sz="1600" u="none" strike="noStrike">
                          <a:effectLst/>
                        </a:rPr>
                        <a:t>28%</a:t>
                      </a:r>
                      <a:endParaRPr lang="nl-NL" sz="16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734507105"/>
                  </a:ext>
                </a:extLst>
              </a:tr>
              <a:tr h="336647">
                <a:tc>
                  <a:txBody>
                    <a:bodyPr/>
                    <a:lstStyle/>
                    <a:p>
                      <a:pPr algn="l" rtl="0" fontAlgn="ctr"/>
                      <a:r>
                        <a:rPr lang="nl-NL" sz="1600" u="none" strike="noStrike">
                          <a:effectLst/>
                        </a:rPr>
                        <a:t>A1:Gebieden Gelderland </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r" rtl="0" fontAlgn="ctr"/>
                      <a:r>
                        <a:rPr lang="nl-NL" sz="1600" u="none" strike="noStrike">
                          <a:effectLst/>
                        </a:rPr>
                        <a:t>207.300</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b"/>
                      <a:r>
                        <a:rPr lang="nl-NL" sz="1600" u="none" strike="noStrike">
                          <a:effectLst/>
                        </a:rPr>
                        <a:t>7%</a:t>
                      </a:r>
                      <a:endParaRPr lang="nl-NL"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509593700"/>
                  </a:ext>
                </a:extLst>
              </a:tr>
              <a:tr h="336647">
                <a:tc>
                  <a:txBody>
                    <a:bodyPr/>
                    <a:lstStyle/>
                    <a:p>
                      <a:pPr algn="l" rtl="0" fontAlgn="ctr"/>
                      <a:r>
                        <a:rPr lang="nl-NL" sz="1600" u="none" strike="noStrike">
                          <a:effectLst/>
                        </a:rPr>
                        <a:t>B: Transitiegebied</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r" rtl="0" fontAlgn="ctr"/>
                      <a:r>
                        <a:rPr lang="nl-NL" sz="1600" u="none" strike="noStrike">
                          <a:effectLst/>
                        </a:rPr>
                        <a:t>592.400</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b"/>
                      <a:r>
                        <a:rPr lang="nl-NL" sz="1600" u="none" strike="noStrike">
                          <a:effectLst/>
                        </a:rPr>
                        <a:t>21%</a:t>
                      </a:r>
                      <a:endParaRPr lang="nl-NL"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72389029"/>
                  </a:ext>
                </a:extLst>
              </a:tr>
              <a:tr h="336647">
                <a:tc>
                  <a:txBody>
                    <a:bodyPr/>
                    <a:lstStyle/>
                    <a:p>
                      <a:pPr algn="l" rtl="0" fontAlgn="ctr"/>
                      <a:r>
                        <a:rPr lang="nl-NL" sz="1600" u="none" strike="noStrike">
                          <a:effectLst/>
                        </a:rPr>
                        <a:t>C1: Veenweidegebied</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r" rtl="0" fontAlgn="ctr"/>
                      <a:r>
                        <a:rPr lang="nl-NL" sz="1600" u="none" strike="noStrike">
                          <a:effectLst/>
                        </a:rPr>
                        <a:t>179.500</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b"/>
                      <a:r>
                        <a:rPr lang="nl-NL" sz="1600" u="none" strike="noStrike">
                          <a:effectLst/>
                        </a:rPr>
                        <a:t>6%</a:t>
                      </a:r>
                      <a:endParaRPr lang="nl-NL"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394599149"/>
                  </a:ext>
                </a:extLst>
              </a:tr>
              <a:tr h="415857">
                <a:tc>
                  <a:txBody>
                    <a:bodyPr/>
                    <a:lstStyle/>
                    <a:p>
                      <a:pPr algn="l" rtl="0" fontAlgn="ctr"/>
                      <a:r>
                        <a:rPr lang="nl-NL" sz="1600" u="none" strike="noStrike">
                          <a:effectLst/>
                        </a:rPr>
                        <a:t>C2: Ring rondom stikstofgevoelige Natura-2000 gebieden </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r" rtl="0" fontAlgn="ctr"/>
                      <a:r>
                        <a:rPr lang="nl-NL" sz="1600" u="none" strike="noStrike">
                          <a:effectLst/>
                        </a:rPr>
                        <a:t>314.300</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b"/>
                      <a:r>
                        <a:rPr lang="nl-NL" sz="1600" u="none" strike="noStrike">
                          <a:effectLst/>
                        </a:rPr>
                        <a:t>11%</a:t>
                      </a:r>
                      <a:endParaRPr lang="nl-NL"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572512898"/>
                  </a:ext>
                </a:extLst>
              </a:tr>
              <a:tr h="415857">
                <a:tc>
                  <a:txBody>
                    <a:bodyPr/>
                    <a:lstStyle/>
                    <a:p>
                      <a:pPr algn="l" rtl="0" fontAlgn="ctr"/>
                      <a:r>
                        <a:rPr lang="nl-NL" sz="1600" u="none" strike="noStrike">
                          <a:effectLst/>
                        </a:rPr>
                        <a:t>C3:Reductie volgend uit depositiepotentie in Gelderland</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r" rtl="0" fontAlgn="ctr"/>
                      <a:r>
                        <a:rPr lang="nl-NL" sz="1600" u="none" strike="noStrike">
                          <a:effectLst/>
                        </a:rPr>
                        <a:t>43.600</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b"/>
                      <a:r>
                        <a:rPr lang="nl-NL" sz="1600" u="none" strike="noStrike">
                          <a:effectLst/>
                        </a:rPr>
                        <a:t>2%</a:t>
                      </a:r>
                      <a:endParaRPr lang="nl-NL"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66158121"/>
                  </a:ext>
                </a:extLst>
              </a:tr>
              <a:tr h="415857">
                <a:tc>
                  <a:txBody>
                    <a:bodyPr/>
                    <a:lstStyle/>
                    <a:p>
                      <a:pPr algn="l" rtl="0" fontAlgn="ctr"/>
                      <a:r>
                        <a:rPr lang="nl-NL" sz="1600" u="none" strike="noStrike">
                          <a:effectLst/>
                        </a:rPr>
                        <a:t>D1: Stikstofgevoelige Natura 2000-gebieden </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r" rtl="0" fontAlgn="ctr"/>
                      <a:r>
                        <a:rPr lang="nl-NL" sz="1600" u="none" strike="noStrike">
                          <a:effectLst/>
                        </a:rPr>
                        <a:t>317.400</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b"/>
                      <a:r>
                        <a:rPr lang="nl-NL" sz="1600" u="none" strike="noStrike">
                          <a:effectLst/>
                        </a:rPr>
                        <a:t>11%</a:t>
                      </a:r>
                      <a:endParaRPr lang="nl-NL" sz="16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695303164"/>
                  </a:ext>
                </a:extLst>
              </a:tr>
              <a:tr h="336647">
                <a:tc>
                  <a:txBody>
                    <a:bodyPr/>
                    <a:lstStyle/>
                    <a:p>
                      <a:pPr algn="l" rtl="0" fontAlgn="ctr"/>
                      <a:r>
                        <a:rPr lang="nl-NL" sz="1600" u="none" strike="noStrike" dirty="0">
                          <a:effectLst/>
                        </a:rPr>
                        <a:t>D2: Natuur Netwerk Nederland</a:t>
                      </a:r>
                      <a:endParaRPr lang="nl-NL" sz="1600" b="0" i="0" u="none" strike="noStrike" dirty="0">
                        <a:solidFill>
                          <a:srgbClr val="000000"/>
                        </a:solidFill>
                        <a:effectLst/>
                        <a:latin typeface="Verdana" panose="020B0604030504040204" pitchFamily="34" charset="0"/>
                      </a:endParaRPr>
                    </a:p>
                  </a:txBody>
                  <a:tcPr marL="9525" marR="9525" marT="9525" marB="0" anchor="ctr"/>
                </a:tc>
                <a:tc>
                  <a:txBody>
                    <a:bodyPr/>
                    <a:lstStyle/>
                    <a:p>
                      <a:pPr algn="r" rtl="0" fontAlgn="ctr"/>
                      <a:r>
                        <a:rPr lang="nl-NL" sz="1600" u="none" strike="noStrike">
                          <a:effectLst/>
                        </a:rPr>
                        <a:t>362.300</a:t>
                      </a:r>
                      <a:endParaRPr lang="nl-NL" sz="1600" b="0" i="0" u="none" strike="noStrike">
                        <a:solidFill>
                          <a:srgbClr val="000000"/>
                        </a:solidFill>
                        <a:effectLst/>
                        <a:latin typeface="Verdana" panose="020B0604030504040204" pitchFamily="34" charset="0"/>
                      </a:endParaRPr>
                    </a:p>
                  </a:txBody>
                  <a:tcPr marL="9525" marR="9525" marT="9525" marB="0" anchor="ctr"/>
                </a:tc>
                <a:tc>
                  <a:txBody>
                    <a:bodyPr/>
                    <a:lstStyle/>
                    <a:p>
                      <a:pPr algn="ctr" fontAlgn="b"/>
                      <a:r>
                        <a:rPr lang="nl-NL" sz="1600" u="none" strike="noStrike" dirty="0">
                          <a:effectLst/>
                        </a:rPr>
                        <a:t>13%</a:t>
                      </a:r>
                      <a:endParaRPr lang="nl-NL" sz="16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307568468"/>
                  </a:ext>
                </a:extLst>
              </a:tr>
            </a:tbl>
          </a:graphicData>
        </a:graphic>
      </p:graphicFrame>
    </p:spTree>
    <p:extLst>
      <p:ext uri="{BB962C8B-B14F-4D97-AF65-F5344CB8AC3E}">
        <p14:creationId xmlns:p14="http://schemas.microsoft.com/office/powerpoint/2010/main" val="1885634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kaart&#10;&#10;Automatisch gegenereerde beschrijving">
            <a:extLst>
              <a:ext uri="{FF2B5EF4-FFF2-40B4-BE49-F238E27FC236}">
                <a16:creationId xmlns:a16="http://schemas.microsoft.com/office/drawing/2014/main" id="{019EE8CB-5DE0-4CA4-949A-CA8FEFC03C0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6931959" y="59620"/>
            <a:ext cx="4801581" cy="6738759"/>
          </a:xfrm>
        </p:spPr>
      </p:pic>
      <p:sp>
        <p:nvSpPr>
          <p:cNvPr id="3" name="Titel 2">
            <a:extLst>
              <a:ext uri="{FF2B5EF4-FFF2-40B4-BE49-F238E27FC236}">
                <a16:creationId xmlns:a16="http://schemas.microsoft.com/office/drawing/2014/main" id="{8ACFF0A7-156F-4835-AE1F-5F1CFCE43231}"/>
              </a:ext>
            </a:extLst>
          </p:cNvPr>
          <p:cNvSpPr>
            <a:spLocks noGrp="1"/>
          </p:cNvSpPr>
          <p:nvPr>
            <p:ph type="title"/>
          </p:nvPr>
        </p:nvSpPr>
        <p:spPr>
          <a:xfrm>
            <a:off x="547594" y="3429000"/>
            <a:ext cx="6142318" cy="948047"/>
          </a:xfrm>
        </p:spPr>
        <p:txBody>
          <a:bodyPr>
            <a:normAutofit fontScale="90000"/>
          </a:bodyPr>
          <a:lstStyle/>
          <a:p>
            <a:r>
              <a:rPr lang="en-US" err="1"/>
              <a:t>Depositiepotentie</a:t>
            </a:r>
            <a:r>
              <a:rPr lang="en-US"/>
              <a:t> Gelderland: </a:t>
            </a:r>
            <a:br>
              <a:rPr lang="en-US"/>
            </a:br>
            <a:r>
              <a:rPr lang="en-US" err="1"/>
              <a:t>gemiddelde</a:t>
            </a:r>
            <a:r>
              <a:rPr lang="en-US"/>
              <a:t> </a:t>
            </a:r>
            <a:r>
              <a:rPr lang="en-US" err="1"/>
              <a:t>reductie</a:t>
            </a:r>
            <a:r>
              <a:rPr lang="en-US"/>
              <a:t> per Natura 2000-gebied</a:t>
            </a:r>
            <a:br>
              <a:rPr lang="en-US"/>
            </a:br>
            <a:endParaRPr lang="nl-NL"/>
          </a:p>
        </p:txBody>
      </p:sp>
      <p:sp>
        <p:nvSpPr>
          <p:cNvPr id="6" name="Tijdelijke aanduiding voor voettekst 4">
            <a:extLst>
              <a:ext uri="{FF2B5EF4-FFF2-40B4-BE49-F238E27FC236}">
                <a16:creationId xmlns:a16="http://schemas.microsoft.com/office/drawing/2014/main" id="{A7F0E543-AA00-4825-AC96-7CF182E50069}"/>
              </a:ext>
            </a:extLst>
          </p:cNvPr>
          <p:cNvSpPr>
            <a:spLocks noGrp="1"/>
          </p:cNvSpPr>
          <p:nvPr>
            <p:ph type="ftr" sz="quarter" idx="11"/>
          </p:nvPr>
        </p:nvSpPr>
        <p:spPr>
          <a:xfrm>
            <a:off x="887485" y="6309089"/>
            <a:ext cx="6044474" cy="322075"/>
          </a:xfrm>
        </p:spPr>
        <p:txBody>
          <a:bodyPr/>
          <a:lstStyle/>
          <a:p>
            <a:r>
              <a:rPr lang="nl-NL"/>
              <a:t>RIVM technische briefing - Toelichting bij Regiodoelen - 16 juni 2022</a:t>
            </a:r>
          </a:p>
        </p:txBody>
      </p:sp>
    </p:spTree>
    <p:extLst>
      <p:ext uri="{BB962C8B-B14F-4D97-AF65-F5344CB8AC3E}">
        <p14:creationId xmlns:p14="http://schemas.microsoft.com/office/powerpoint/2010/main" val="36627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AE1ED9-A0D2-20BA-5314-4B4482961483}"/>
              </a:ext>
            </a:extLst>
          </p:cNvPr>
          <p:cNvSpPr>
            <a:spLocks noGrp="1"/>
          </p:cNvSpPr>
          <p:nvPr>
            <p:ph type="title"/>
          </p:nvPr>
        </p:nvSpPr>
        <p:spPr>
          <a:xfrm>
            <a:off x="558804" y="975363"/>
            <a:ext cx="10923588" cy="948047"/>
          </a:xfrm>
        </p:spPr>
        <p:txBody>
          <a:bodyPr/>
          <a:lstStyle/>
          <a:p>
            <a:r>
              <a:rPr lang="en-US" err="1">
                <a:ea typeface="Verdana"/>
              </a:rPr>
              <a:t>Meetnetten</a:t>
            </a:r>
            <a:endParaRPr lang="en-US"/>
          </a:p>
        </p:txBody>
      </p:sp>
      <p:sp>
        <p:nvSpPr>
          <p:cNvPr id="5" name="Footer Placeholder 4">
            <a:extLst>
              <a:ext uri="{FF2B5EF4-FFF2-40B4-BE49-F238E27FC236}">
                <a16:creationId xmlns:a16="http://schemas.microsoft.com/office/drawing/2014/main" id="{E4B85391-3720-590F-200C-D3D3C97F3B1D}"/>
              </a:ext>
            </a:extLst>
          </p:cNvPr>
          <p:cNvSpPr>
            <a:spLocks noGrp="1"/>
          </p:cNvSpPr>
          <p:nvPr>
            <p:ph type="ftr" sz="quarter" idx="11"/>
          </p:nvPr>
        </p:nvSpPr>
        <p:spPr>
          <a:xfrm>
            <a:off x="635000" y="6221413"/>
            <a:ext cx="3080657" cy="322075"/>
          </a:xfrm>
        </p:spPr>
        <p:txBody>
          <a:bodyPr/>
          <a:lstStyle/>
          <a:p>
            <a:r>
              <a:rPr lang="nl-NL"/>
              <a:t>RIVM technische briefing - Toelichting bij Regiodoelen - 16 juni 2022</a:t>
            </a:r>
          </a:p>
        </p:txBody>
      </p:sp>
      <p:pic>
        <p:nvPicPr>
          <p:cNvPr id="7" name="Picture 3">
            <a:extLst>
              <a:ext uri="{FF2B5EF4-FFF2-40B4-BE49-F238E27FC236}">
                <a16:creationId xmlns:a16="http://schemas.microsoft.com/office/drawing/2014/main" id="{AF830FEB-8F1D-499C-945B-C9A1CDCC5D5C}"/>
              </a:ext>
            </a:extLst>
          </p:cNvPr>
          <p:cNvPicPr>
            <a:picLocks noChangeAspect="1"/>
          </p:cNvPicPr>
          <p:nvPr/>
        </p:nvPicPr>
        <p:blipFill rotWithShape="1">
          <a:blip r:embed="rId3">
            <a:extLst>
              <a:ext uri="{28A0092B-C50C-407E-A947-70E740481C1C}">
                <a14:useLocalDpi xmlns:a14="http://schemas.microsoft.com/office/drawing/2010/main" val="0"/>
              </a:ext>
            </a:extLst>
          </a:blip>
          <a:srcRect t="14613"/>
          <a:stretch/>
        </p:blipFill>
        <p:spPr>
          <a:xfrm>
            <a:off x="3835729" y="477674"/>
            <a:ext cx="7917539" cy="6195123"/>
          </a:xfrm>
          <a:prstGeom prst="rect">
            <a:avLst/>
          </a:prstGeom>
        </p:spPr>
      </p:pic>
      <p:sp>
        <p:nvSpPr>
          <p:cNvPr id="13" name="Tekstvak 12">
            <a:extLst>
              <a:ext uri="{FF2B5EF4-FFF2-40B4-BE49-F238E27FC236}">
                <a16:creationId xmlns:a16="http://schemas.microsoft.com/office/drawing/2014/main" id="{7233AA8C-B263-4EF3-8787-716D14D22E4C}"/>
              </a:ext>
            </a:extLst>
          </p:cNvPr>
          <p:cNvSpPr txBox="1"/>
          <p:nvPr/>
        </p:nvSpPr>
        <p:spPr>
          <a:xfrm>
            <a:off x="689432" y="2967335"/>
            <a:ext cx="3026225" cy="923330"/>
          </a:xfrm>
          <a:prstGeom prst="rect">
            <a:avLst/>
          </a:prstGeom>
          <a:noFill/>
        </p:spPr>
        <p:txBody>
          <a:bodyPr wrap="square" rtlCol="0">
            <a:spAutoFit/>
          </a:bodyPr>
          <a:lstStyle/>
          <a:p>
            <a:r>
              <a:rPr lang="nl-NL" b="1"/>
              <a:t>Landelijk meetnet luchtkwaliteit </a:t>
            </a:r>
          </a:p>
          <a:p>
            <a:r>
              <a:rPr lang="nl-NL" b="1"/>
              <a:t>(hier </a:t>
            </a:r>
            <a:r>
              <a:rPr lang="nl-NL" b="1" err="1"/>
              <a:t>NOx</a:t>
            </a:r>
            <a:r>
              <a:rPr lang="nl-NL" b="1"/>
              <a:t>)</a:t>
            </a:r>
          </a:p>
        </p:txBody>
      </p:sp>
    </p:spTree>
    <p:extLst>
      <p:ext uri="{BB962C8B-B14F-4D97-AF65-F5344CB8AC3E}">
        <p14:creationId xmlns:p14="http://schemas.microsoft.com/office/powerpoint/2010/main" val="713016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EAE98A-9C45-E70F-253B-312E0CFC0C6E}"/>
              </a:ext>
            </a:extLst>
          </p:cNvPr>
          <p:cNvSpPr>
            <a:spLocks noGrp="1"/>
          </p:cNvSpPr>
          <p:nvPr>
            <p:ph type="ftr" sz="quarter" idx="11"/>
          </p:nvPr>
        </p:nvSpPr>
        <p:spPr/>
        <p:txBody>
          <a:bodyPr/>
          <a:lstStyle/>
          <a:p>
            <a:r>
              <a:rPr lang="nl-NL"/>
              <a:t>RIVM technische briefing - Toelichting bij Regiodoelen - 16 juni 2022</a:t>
            </a:r>
          </a:p>
        </p:txBody>
      </p:sp>
      <p:pic>
        <p:nvPicPr>
          <p:cNvPr id="5" name="Content Placeholder 4">
            <a:extLst>
              <a:ext uri="{FF2B5EF4-FFF2-40B4-BE49-F238E27FC236}">
                <a16:creationId xmlns:a16="http://schemas.microsoft.com/office/drawing/2014/main" id="{D3698357-3725-468E-BF7A-50A6F84C0F5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6398845" y="155541"/>
            <a:ext cx="5735099" cy="654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kstvak 5">
            <a:extLst>
              <a:ext uri="{FF2B5EF4-FFF2-40B4-BE49-F238E27FC236}">
                <a16:creationId xmlns:a16="http://schemas.microsoft.com/office/drawing/2014/main" id="{C11E415F-0885-4D0F-A298-C89E24C740F3}"/>
              </a:ext>
            </a:extLst>
          </p:cNvPr>
          <p:cNvSpPr txBox="1"/>
          <p:nvPr/>
        </p:nvSpPr>
        <p:spPr>
          <a:xfrm>
            <a:off x="689432" y="2967335"/>
            <a:ext cx="3026225" cy="923330"/>
          </a:xfrm>
          <a:prstGeom prst="rect">
            <a:avLst/>
          </a:prstGeom>
          <a:noFill/>
        </p:spPr>
        <p:txBody>
          <a:bodyPr wrap="square" rtlCol="0">
            <a:spAutoFit/>
          </a:bodyPr>
          <a:lstStyle/>
          <a:p>
            <a:r>
              <a:rPr lang="nl-NL" b="1"/>
              <a:t>Meetnet ammoniak in natuurgebieden (MAN)</a:t>
            </a:r>
          </a:p>
        </p:txBody>
      </p:sp>
      <p:sp>
        <p:nvSpPr>
          <p:cNvPr id="9" name="Title 2">
            <a:extLst>
              <a:ext uri="{FF2B5EF4-FFF2-40B4-BE49-F238E27FC236}">
                <a16:creationId xmlns:a16="http://schemas.microsoft.com/office/drawing/2014/main" id="{1E13EE63-47FC-4659-8513-ED564B9EDE90}"/>
              </a:ext>
            </a:extLst>
          </p:cNvPr>
          <p:cNvSpPr>
            <a:spLocks noGrp="1"/>
          </p:cNvSpPr>
          <p:nvPr>
            <p:ph type="title"/>
          </p:nvPr>
        </p:nvSpPr>
        <p:spPr>
          <a:xfrm>
            <a:off x="558804" y="975363"/>
            <a:ext cx="10923588" cy="948047"/>
          </a:xfrm>
        </p:spPr>
        <p:txBody>
          <a:bodyPr/>
          <a:lstStyle/>
          <a:p>
            <a:r>
              <a:rPr lang="en-US" err="1">
                <a:ea typeface="Verdana"/>
              </a:rPr>
              <a:t>Meetnetten</a:t>
            </a:r>
            <a:endParaRPr lang="en-US"/>
          </a:p>
        </p:txBody>
      </p:sp>
    </p:spTree>
    <p:extLst>
      <p:ext uri="{BB962C8B-B14F-4D97-AF65-F5344CB8AC3E}">
        <p14:creationId xmlns:p14="http://schemas.microsoft.com/office/powerpoint/2010/main" val="3737564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C91CAC1-DC2C-4CE1-9A4E-51200E2AE0E8}"/>
              </a:ext>
            </a:extLst>
          </p:cNvPr>
          <p:cNvSpPr>
            <a:spLocks noGrp="1"/>
          </p:cNvSpPr>
          <p:nvPr>
            <p:ph idx="1"/>
          </p:nvPr>
        </p:nvSpPr>
        <p:spPr>
          <a:xfrm>
            <a:off x="634999" y="1851740"/>
            <a:ext cx="11224491" cy="4383690"/>
          </a:xfrm>
        </p:spPr>
        <p:txBody>
          <a:bodyPr vert="horz" lIns="91440" tIns="45720" rIns="91440" bIns="45720" numCol="1" spcCol="468000" rtlCol="0" anchor="t">
            <a:noAutofit/>
          </a:bodyPr>
          <a:lstStyle/>
          <a:p>
            <a:pPr>
              <a:buFont typeface="Arial" panose="020B0604020202020204" pitchFamily="34" charset="0"/>
              <a:buChar char="•"/>
            </a:pPr>
            <a:r>
              <a:rPr lang="nl-NL" sz="1900">
                <a:ea typeface="RijksoverheidSansWebText Regula" panose="020B0503040202060203" pitchFamily="34" charset="0"/>
                <a:cs typeface="Calibri"/>
              </a:rPr>
              <a:t>M</a:t>
            </a:r>
            <a:r>
              <a:rPr lang="nl-NL" sz="1900" i="0" u="none" strike="noStrike" baseline="0">
                <a:ea typeface="RijksoverheidSansWebText Regula" panose="020B0503040202060203" pitchFamily="34" charset="0"/>
                <a:cs typeface="Calibri"/>
              </a:rPr>
              <a:t>etingen geven </a:t>
            </a:r>
            <a:r>
              <a:rPr lang="nl-NL" sz="1900">
                <a:ea typeface="RijksoverheidSansWebText Regula" panose="020B0503040202060203" pitchFamily="34" charset="0"/>
                <a:cs typeface="Calibri"/>
              </a:rPr>
              <a:t>een goed</a:t>
            </a:r>
            <a:r>
              <a:rPr lang="nl-NL" sz="1900" i="0" u="none" strike="noStrike" baseline="0">
                <a:ea typeface="RijksoverheidSansWebText Regula" panose="020B0503040202060203" pitchFamily="34" charset="0"/>
                <a:cs typeface="Calibri"/>
              </a:rPr>
              <a:t> beeld van de situatie over een jaar op een bepaalde locatie;</a:t>
            </a:r>
          </a:p>
          <a:p>
            <a:pPr algn="l">
              <a:buFont typeface="Arial" panose="020B0604020202020204" pitchFamily="34" charset="0"/>
              <a:buChar char="•"/>
            </a:pPr>
            <a:r>
              <a:rPr lang="nl-NL" sz="1900">
                <a:ea typeface="RijksoverheidSansWebText Regula" panose="020B0503040202060203" pitchFamily="34" charset="0"/>
                <a:cs typeface="Calibri"/>
              </a:rPr>
              <a:t>Maar metingen geven </a:t>
            </a:r>
            <a:r>
              <a:rPr lang="nl-NL" sz="1900" i="0" u="sng" strike="noStrike" baseline="0">
                <a:ea typeface="RijksoverheidSansWebText Regula" panose="020B0503040202060203" pitchFamily="34" charset="0"/>
                <a:cs typeface="Calibri"/>
              </a:rPr>
              <a:t>geen</a:t>
            </a:r>
            <a:r>
              <a:rPr lang="nl-NL" sz="1900" i="0" strike="noStrike" baseline="0">
                <a:ea typeface="RijksoverheidSansWebText Regula" panose="020B0503040202060203" pitchFamily="34" charset="0"/>
                <a:cs typeface="Calibri"/>
              </a:rPr>
              <a:t> </a:t>
            </a:r>
            <a:r>
              <a:rPr lang="nl-NL" sz="1900" i="0" u="none" strike="noStrike" baseline="0">
                <a:ea typeface="RijksoverheidSansWebText Regula" panose="020B0503040202060203" pitchFamily="34" charset="0"/>
                <a:cs typeface="Calibri"/>
              </a:rPr>
              <a:t>inzicht in:</a:t>
            </a:r>
          </a:p>
          <a:p>
            <a:pPr marL="656590" lvl="1" indent="-342900">
              <a:buFontTx/>
              <a:buChar char="-"/>
            </a:pPr>
            <a:r>
              <a:rPr lang="nl-NL" sz="1900" i="0" u="none" strike="noStrike" baseline="0">
                <a:ea typeface="RijksoverheidSansWebText Regula" panose="020B0503040202060203" pitchFamily="34" charset="0"/>
                <a:cs typeface="Calibri"/>
              </a:rPr>
              <a:t>toekomstige ontwikkeling</a:t>
            </a:r>
          </a:p>
          <a:p>
            <a:pPr marL="656590" lvl="1" indent="-342900">
              <a:buFontTx/>
              <a:buChar char="-"/>
            </a:pPr>
            <a:r>
              <a:rPr lang="nl-NL" sz="1900" i="0" u="none" strike="noStrike" baseline="0">
                <a:ea typeface="RijksoverheidSansWebText Regula" panose="020B0503040202060203" pitchFamily="34" charset="0"/>
                <a:cs typeface="Calibri"/>
              </a:rPr>
              <a:t>de bijdrage van de verschillende bronnen</a:t>
            </a:r>
          </a:p>
          <a:p>
            <a:pPr marL="656590" lvl="1" indent="-342900">
              <a:buFontTx/>
              <a:buChar char="-"/>
            </a:pPr>
            <a:r>
              <a:rPr lang="nl-NL" sz="1900">
                <a:ea typeface="RijksoverheidSansWebText Regula" panose="020B0503040202060203" pitchFamily="34" charset="0"/>
                <a:cs typeface="Calibri"/>
              </a:rPr>
              <a:t>het effect van een individuele bron/boerderij</a:t>
            </a:r>
          </a:p>
          <a:p>
            <a:pPr marL="656590" lvl="1" indent="-342900">
              <a:buFontTx/>
              <a:buChar char="-"/>
            </a:pPr>
            <a:r>
              <a:rPr lang="nl-NL" sz="1900" i="0" u="none" strike="noStrike" baseline="0">
                <a:ea typeface="RijksoverheidSansWebText Regula" panose="020B0503040202060203" pitchFamily="34" charset="0"/>
                <a:cs typeface="Calibri"/>
              </a:rPr>
              <a:t>het effect van maatregelen</a:t>
            </a:r>
          </a:p>
          <a:p>
            <a:pPr marL="656590" lvl="1" indent="-342900">
              <a:buFontTx/>
              <a:buChar char="-"/>
            </a:pPr>
            <a:r>
              <a:rPr lang="nl-NL" sz="1900">
                <a:ea typeface="RijksoverheidSansWebText Regula" panose="020B0503040202060203" pitchFamily="34" charset="0"/>
                <a:cs typeface="Calibri"/>
              </a:rPr>
              <a:t>het volledige, landelijke beeld en de ruimtelijk verdeling; daarvoor zouden zeer veel metingen nodig zijn;</a:t>
            </a:r>
            <a:endParaRPr lang="nl-NL" sz="1900" i="0" u="none" strike="noStrike" baseline="0">
              <a:ea typeface="RijksoverheidSansWebText Regula" panose="020B0503040202060203" pitchFamily="34" charset="0"/>
              <a:cs typeface="Calibri" panose="020F0502020204030204" pitchFamily="34" charset="0"/>
            </a:endParaRPr>
          </a:p>
          <a:p>
            <a:pPr>
              <a:buFont typeface="Arial" panose="020B0604020202020204" pitchFamily="34" charset="0"/>
              <a:buChar char="•"/>
            </a:pPr>
            <a:r>
              <a:rPr lang="nl-NL" sz="1900" i="0" u="none" strike="noStrike" baseline="0">
                <a:ea typeface="RijksoverheidSansWebText Regula" panose="020B0503040202060203" pitchFamily="34" charset="0"/>
                <a:cs typeface="Calibri"/>
              </a:rPr>
              <a:t>Modellen kunnen dat inzicht wel geven;</a:t>
            </a:r>
          </a:p>
          <a:p>
            <a:pPr>
              <a:buFont typeface="Arial" panose="020B0604020202020204" pitchFamily="34" charset="0"/>
              <a:buChar char="•"/>
            </a:pPr>
            <a:r>
              <a:rPr lang="nl-NL" sz="1900" u="sng">
                <a:ea typeface="RijksoverheidSansWebText Regula" panose="020B0503040202060203" pitchFamily="34" charset="0"/>
                <a:cs typeface="Calibri"/>
              </a:rPr>
              <a:t>D</a:t>
            </a:r>
            <a:r>
              <a:rPr lang="nl-NL" sz="1900" i="0" u="sng" strike="noStrike" baseline="0">
                <a:ea typeface="RijksoverheidSansWebText Regula" panose="020B0503040202060203" pitchFamily="34" charset="0"/>
                <a:cs typeface="Calibri"/>
              </a:rPr>
              <a:t>aarom</a:t>
            </a:r>
            <a:r>
              <a:rPr lang="nl-NL" sz="1900" i="0" u="none" strike="noStrike" baseline="0">
                <a:ea typeface="RijksoverheidSansWebText Regula" panose="020B0503040202060203" pitchFamily="34" charset="0"/>
                <a:cs typeface="Calibri"/>
              </a:rPr>
              <a:t> geeft </a:t>
            </a:r>
            <a:r>
              <a:rPr lang="nl-NL" sz="1900" b="1" i="0" u="none" strike="noStrike" baseline="0">
                <a:ea typeface="RijksoverheidSansWebText Regula" panose="020B0503040202060203" pitchFamily="34" charset="0"/>
                <a:cs typeface="Calibri"/>
              </a:rPr>
              <a:t>een combinatie van meten en modellen het meest complete beeld </a:t>
            </a:r>
            <a:r>
              <a:rPr lang="nl-NL" sz="1900" i="0" u="none" strike="noStrike" baseline="0">
                <a:ea typeface="RijksoverheidSansWebText Regula" panose="020B0503040202060203" pitchFamily="34" charset="0"/>
                <a:cs typeface="Calibri"/>
              </a:rPr>
              <a:t>van de huidige en toekomstige stikstofsituatie.</a:t>
            </a:r>
            <a:endParaRPr lang="nl-NL" sz="1900">
              <a:ea typeface="RijksoverheidSansWebText Regula" panose="020B0503040202060203" pitchFamily="34" charset="0"/>
              <a:cs typeface="Calibri"/>
            </a:endParaRPr>
          </a:p>
          <a:p>
            <a:pPr marL="0" indent="0">
              <a:buNone/>
            </a:pPr>
            <a:endParaRPr lang="nl-NL" sz="1900">
              <a:ea typeface="RijksoverheidSansWebText Regula" panose="020B0503040202060203" pitchFamily="34" charset="0"/>
              <a:cs typeface="Calibri"/>
            </a:endParaRPr>
          </a:p>
        </p:txBody>
      </p:sp>
      <p:sp>
        <p:nvSpPr>
          <p:cNvPr id="3" name="Titel 2">
            <a:extLst>
              <a:ext uri="{FF2B5EF4-FFF2-40B4-BE49-F238E27FC236}">
                <a16:creationId xmlns:a16="http://schemas.microsoft.com/office/drawing/2014/main" id="{76C9D7C4-9AA4-4D44-A8A2-38248E16753C}"/>
              </a:ext>
            </a:extLst>
          </p:cNvPr>
          <p:cNvSpPr>
            <a:spLocks noGrp="1"/>
          </p:cNvSpPr>
          <p:nvPr>
            <p:ph type="title"/>
          </p:nvPr>
        </p:nvSpPr>
        <p:spPr>
          <a:xfrm>
            <a:off x="635000" y="706377"/>
            <a:ext cx="10923588" cy="948047"/>
          </a:xfrm>
        </p:spPr>
        <p:txBody>
          <a:bodyPr/>
          <a:lstStyle/>
          <a:p>
            <a:r>
              <a:rPr lang="nl-NL"/>
              <a:t>Meten = weten?</a:t>
            </a:r>
          </a:p>
        </p:txBody>
      </p:sp>
      <p:sp>
        <p:nvSpPr>
          <p:cNvPr id="5" name="Tijdelijke aanduiding voor voettekst 4">
            <a:extLst>
              <a:ext uri="{FF2B5EF4-FFF2-40B4-BE49-F238E27FC236}">
                <a16:creationId xmlns:a16="http://schemas.microsoft.com/office/drawing/2014/main" id="{E069193E-7AA7-4ACB-A103-6B984B1A4967}"/>
              </a:ext>
            </a:extLst>
          </p:cNvPr>
          <p:cNvSpPr>
            <a:spLocks noGrp="1"/>
          </p:cNvSpPr>
          <p:nvPr>
            <p:ph type="ftr" sz="quarter" idx="11"/>
          </p:nvPr>
        </p:nvSpPr>
        <p:spPr>
          <a:xfrm>
            <a:off x="3594100" y="6432746"/>
            <a:ext cx="5003800" cy="322075"/>
          </a:xfrm>
        </p:spPr>
        <p:txBody>
          <a:bodyPr/>
          <a:lstStyle/>
          <a:p>
            <a:r>
              <a:rPr lang="nl-NL"/>
              <a:t>RIVM technische briefing - Toelichting bij Regiodoelen - 16 juni 2022</a:t>
            </a:r>
          </a:p>
        </p:txBody>
      </p:sp>
    </p:spTree>
    <p:extLst>
      <p:ext uri="{BB962C8B-B14F-4D97-AF65-F5344CB8AC3E}">
        <p14:creationId xmlns:p14="http://schemas.microsoft.com/office/powerpoint/2010/main" val="2429552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6C9D7C4-9AA4-4D44-A8A2-38248E16753C}"/>
              </a:ext>
            </a:extLst>
          </p:cNvPr>
          <p:cNvSpPr>
            <a:spLocks noGrp="1"/>
          </p:cNvSpPr>
          <p:nvPr>
            <p:ph type="title"/>
          </p:nvPr>
        </p:nvSpPr>
        <p:spPr>
          <a:xfrm>
            <a:off x="634206" y="866166"/>
            <a:ext cx="10923588" cy="948047"/>
          </a:xfrm>
        </p:spPr>
        <p:txBody>
          <a:bodyPr/>
          <a:lstStyle/>
          <a:p>
            <a:r>
              <a:rPr lang="nl-NL">
                <a:ea typeface="Verdana"/>
              </a:rPr>
              <a:t>Systeem emissie-concentratie-depositie</a:t>
            </a:r>
            <a:endParaRPr lang="nl-NL"/>
          </a:p>
        </p:txBody>
      </p:sp>
      <p:sp>
        <p:nvSpPr>
          <p:cNvPr id="5" name="Tijdelijke aanduiding voor voettekst 4">
            <a:extLst>
              <a:ext uri="{FF2B5EF4-FFF2-40B4-BE49-F238E27FC236}">
                <a16:creationId xmlns:a16="http://schemas.microsoft.com/office/drawing/2014/main" id="{E069193E-7AA7-4ACB-A103-6B984B1A4967}"/>
              </a:ext>
            </a:extLst>
          </p:cNvPr>
          <p:cNvSpPr>
            <a:spLocks noGrp="1"/>
          </p:cNvSpPr>
          <p:nvPr>
            <p:ph type="ftr" sz="quarter" idx="11"/>
          </p:nvPr>
        </p:nvSpPr>
        <p:spPr>
          <a:xfrm>
            <a:off x="3432807" y="6261388"/>
            <a:ext cx="5003800" cy="322075"/>
          </a:xfrm>
        </p:spPr>
        <p:txBody>
          <a:bodyPr/>
          <a:lstStyle/>
          <a:p>
            <a:r>
              <a:rPr lang="nl-NL"/>
              <a:t>RIVM technische briefing - Toelichting bij Regiodoelen - 16 juni 2022</a:t>
            </a:r>
          </a:p>
        </p:txBody>
      </p:sp>
      <p:pic>
        <p:nvPicPr>
          <p:cNvPr id="1026" name="Picture 2">
            <a:extLst>
              <a:ext uri="{FF2B5EF4-FFF2-40B4-BE49-F238E27FC236}">
                <a16:creationId xmlns:a16="http://schemas.microsoft.com/office/drawing/2014/main" id="{4C945EE4-1487-4096-A486-F43003A30ED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25033" y="2301874"/>
            <a:ext cx="8219349" cy="393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660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0EFD0097-9278-4884-AFBB-442F17ABAF20}"/>
              </a:ext>
            </a:extLst>
          </p:cNvPr>
          <p:cNvPicPr>
            <a:picLocks noGrp="1" noChangeAspect="1"/>
          </p:cNvPicPr>
          <p:nvPr>
            <p:ph idx="1"/>
          </p:nvPr>
        </p:nvPicPr>
        <p:blipFill rotWithShape="1">
          <a:blip r:embed="rId2"/>
          <a:srcRect l="11999" t="21606" r="35774" b="20283"/>
          <a:stretch/>
        </p:blipFill>
        <p:spPr>
          <a:xfrm>
            <a:off x="6386545" y="2528602"/>
            <a:ext cx="5642895" cy="3531774"/>
          </a:xfrm>
          <a:prstGeom prst="rect">
            <a:avLst/>
          </a:prstGeom>
        </p:spPr>
      </p:pic>
      <p:sp>
        <p:nvSpPr>
          <p:cNvPr id="5" name="Title 4">
            <a:extLst>
              <a:ext uri="{FF2B5EF4-FFF2-40B4-BE49-F238E27FC236}">
                <a16:creationId xmlns:a16="http://schemas.microsoft.com/office/drawing/2014/main" id="{1F7B5A47-6CC1-4FF4-A194-73AAB7E53229}"/>
              </a:ext>
            </a:extLst>
          </p:cNvPr>
          <p:cNvSpPr>
            <a:spLocks noGrp="1"/>
          </p:cNvSpPr>
          <p:nvPr>
            <p:ph type="title"/>
          </p:nvPr>
        </p:nvSpPr>
        <p:spPr/>
        <p:txBody>
          <a:bodyPr>
            <a:normAutofit fontScale="90000"/>
          </a:bodyPr>
          <a:lstStyle/>
          <a:p>
            <a:r>
              <a:rPr lang="en-US" err="1"/>
              <a:t>Afname</a:t>
            </a:r>
            <a:r>
              <a:rPr lang="en-US"/>
              <a:t> </a:t>
            </a:r>
            <a:r>
              <a:rPr lang="en-US" err="1"/>
              <a:t>emissies</a:t>
            </a:r>
            <a:r>
              <a:rPr lang="en-US"/>
              <a:t> </a:t>
            </a:r>
            <a:r>
              <a:rPr lang="en-US" err="1"/>
              <a:t>stikstofoxiden</a:t>
            </a:r>
            <a:r>
              <a:rPr lang="en-US"/>
              <a:t> </a:t>
            </a:r>
            <a:r>
              <a:rPr lang="en-US" err="1"/>
              <a:t>en</a:t>
            </a:r>
            <a:r>
              <a:rPr lang="en-US"/>
              <a:t> </a:t>
            </a:r>
            <a:r>
              <a:rPr lang="en-US" err="1"/>
              <a:t>ammoniak</a:t>
            </a:r>
            <a:r>
              <a:rPr lang="en-US"/>
              <a:t> </a:t>
            </a:r>
            <a:br>
              <a:rPr lang="en-US"/>
            </a:br>
            <a:r>
              <a:rPr lang="en-US" err="1"/>
              <a:t>sinds</a:t>
            </a:r>
            <a:r>
              <a:rPr lang="en-US"/>
              <a:t> 1990</a:t>
            </a:r>
            <a:endParaRPr lang="nl-NL"/>
          </a:p>
        </p:txBody>
      </p:sp>
      <p:pic>
        <p:nvPicPr>
          <p:cNvPr id="8" name="Picture 7">
            <a:extLst>
              <a:ext uri="{FF2B5EF4-FFF2-40B4-BE49-F238E27FC236}">
                <a16:creationId xmlns:a16="http://schemas.microsoft.com/office/drawing/2014/main" id="{CEF84263-F945-4367-A063-CFEF9F402840}"/>
              </a:ext>
            </a:extLst>
          </p:cNvPr>
          <p:cNvPicPr>
            <a:picLocks noChangeAspect="1"/>
          </p:cNvPicPr>
          <p:nvPr/>
        </p:nvPicPr>
        <p:blipFill rotWithShape="1">
          <a:blip r:embed="rId3"/>
          <a:srcRect l="13220" t="20565" r="37105" b="20000"/>
          <a:stretch/>
        </p:blipFill>
        <p:spPr>
          <a:xfrm>
            <a:off x="635000" y="2528602"/>
            <a:ext cx="6056345" cy="3531774"/>
          </a:xfrm>
          <a:prstGeom prst="rect">
            <a:avLst/>
          </a:prstGeom>
        </p:spPr>
      </p:pic>
      <p:sp>
        <p:nvSpPr>
          <p:cNvPr id="6" name="Tijdelijke aanduiding voor voettekst 5">
            <a:extLst>
              <a:ext uri="{FF2B5EF4-FFF2-40B4-BE49-F238E27FC236}">
                <a16:creationId xmlns:a16="http://schemas.microsoft.com/office/drawing/2014/main" id="{1650C1AE-FEE4-47B2-A107-177F6B030120}"/>
              </a:ext>
            </a:extLst>
          </p:cNvPr>
          <p:cNvSpPr>
            <a:spLocks noGrp="1"/>
          </p:cNvSpPr>
          <p:nvPr>
            <p:ph type="ftr" sz="quarter" idx="11"/>
          </p:nvPr>
        </p:nvSpPr>
        <p:spPr/>
        <p:txBody>
          <a:bodyPr/>
          <a:lstStyle/>
          <a:p>
            <a:r>
              <a:rPr lang="nl-NL"/>
              <a:t>RIVM technische briefing - Toelichting bij Regiodoelen - 16 juni 2022</a:t>
            </a:r>
          </a:p>
        </p:txBody>
      </p:sp>
    </p:spTree>
    <p:extLst>
      <p:ext uri="{BB962C8B-B14F-4D97-AF65-F5344CB8AC3E}">
        <p14:creationId xmlns:p14="http://schemas.microsoft.com/office/powerpoint/2010/main" val="322228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fiek 10">
            <a:extLst>
              <a:ext uri="{FF2B5EF4-FFF2-40B4-BE49-F238E27FC236}">
                <a16:creationId xmlns:a16="http://schemas.microsoft.com/office/drawing/2014/main" id="{6AA657BE-4D01-4750-B81A-B57B14D375D0}"/>
              </a:ext>
            </a:extLst>
          </p:cNvPr>
          <p:cNvGraphicFramePr>
            <a:graphicFrameLocks/>
          </p:cNvGraphicFramePr>
          <p:nvPr/>
        </p:nvGraphicFramePr>
        <p:xfrm>
          <a:off x="573226" y="1094293"/>
          <a:ext cx="11109961" cy="525679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2925EAB-B392-465B-A9CB-725BFCA078BA}"/>
              </a:ext>
            </a:extLst>
          </p:cNvPr>
          <p:cNvSpPr>
            <a:spLocks noGrp="1"/>
          </p:cNvSpPr>
          <p:nvPr>
            <p:ph type="title"/>
          </p:nvPr>
        </p:nvSpPr>
        <p:spPr>
          <a:xfrm>
            <a:off x="644163" y="506917"/>
            <a:ext cx="10896600" cy="444500"/>
          </a:xfrm>
        </p:spPr>
        <p:txBody>
          <a:bodyPr>
            <a:normAutofit fontScale="90000"/>
          </a:bodyPr>
          <a:lstStyle/>
          <a:p>
            <a:r>
              <a:rPr lang="nl-NL" b="1"/>
              <a:t>Stikstofdepositie 1900-2019</a:t>
            </a:r>
          </a:p>
        </p:txBody>
      </p:sp>
      <p:sp>
        <p:nvSpPr>
          <p:cNvPr id="4" name="Footer Placeholder 3">
            <a:extLst>
              <a:ext uri="{FF2B5EF4-FFF2-40B4-BE49-F238E27FC236}">
                <a16:creationId xmlns:a16="http://schemas.microsoft.com/office/drawing/2014/main" id="{2ECE8EF5-9038-4900-A0B0-6B9165F35F3B}"/>
              </a:ext>
            </a:extLst>
          </p:cNvPr>
          <p:cNvSpPr>
            <a:spLocks noGrp="1"/>
          </p:cNvSpPr>
          <p:nvPr>
            <p:ph type="ftr" sz="quarter" idx="11"/>
          </p:nvPr>
        </p:nvSpPr>
        <p:spPr>
          <a:xfrm>
            <a:off x="7152758" y="6527320"/>
            <a:ext cx="4424996" cy="144601"/>
          </a:xfrm>
        </p:spPr>
        <p:txBody>
          <a:bodyPr/>
          <a:lstStyle/>
          <a:p>
            <a:r>
              <a:rPr lang="nl-NL"/>
              <a:t>RIVM technische briefing - Toelichting bij Regiodoelen - 16 juni 2022</a:t>
            </a:r>
          </a:p>
        </p:txBody>
      </p:sp>
      <p:cxnSp>
        <p:nvCxnSpPr>
          <p:cNvPr id="12" name="Rechte verbindingslijn 11">
            <a:extLst>
              <a:ext uri="{FF2B5EF4-FFF2-40B4-BE49-F238E27FC236}">
                <a16:creationId xmlns:a16="http://schemas.microsoft.com/office/drawing/2014/main" id="{16A21E81-2C6A-40F3-9FF2-C4227DFF4975}"/>
              </a:ext>
            </a:extLst>
          </p:cNvPr>
          <p:cNvCxnSpPr>
            <a:cxnSpLocks/>
          </p:cNvCxnSpPr>
          <p:nvPr/>
        </p:nvCxnSpPr>
        <p:spPr>
          <a:xfrm>
            <a:off x="1199457" y="2852936"/>
            <a:ext cx="103549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0B2BAB04-69FF-489D-9498-FB55CE551BF8}"/>
              </a:ext>
            </a:extLst>
          </p:cNvPr>
          <p:cNvCxnSpPr>
            <a:cxnSpLocks/>
          </p:cNvCxnSpPr>
          <p:nvPr/>
        </p:nvCxnSpPr>
        <p:spPr>
          <a:xfrm>
            <a:off x="1177005" y="5095799"/>
            <a:ext cx="10400749"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kstvak 17">
            <a:extLst>
              <a:ext uri="{FF2B5EF4-FFF2-40B4-BE49-F238E27FC236}">
                <a16:creationId xmlns:a16="http://schemas.microsoft.com/office/drawing/2014/main" id="{65E81A63-4D75-437F-82AF-FAAA66224B36}"/>
              </a:ext>
            </a:extLst>
          </p:cNvPr>
          <p:cNvSpPr txBox="1"/>
          <p:nvPr/>
        </p:nvSpPr>
        <p:spPr>
          <a:xfrm>
            <a:off x="1199456" y="2276872"/>
            <a:ext cx="7776864" cy="502573"/>
          </a:xfrm>
          <a:prstGeom prst="rect">
            <a:avLst/>
          </a:prstGeom>
          <a:noFill/>
        </p:spPr>
        <p:txBody>
          <a:bodyPr wrap="square" rtlCol="0">
            <a:spAutoFit/>
          </a:bodyPr>
          <a:lstStyle/>
          <a:p>
            <a:r>
              <a:rPr lang="en-GB" sz="1333"/>
              <a:t>Habitats met </a:t>
            </a:r>
            <a:r>
              <a:rPr lang="en-GB" sz="1333" err="1"/>
              <a:t>een</a:t>
            </a:r>
            <a:r>
              <a:rPr lang="en-GB" sz="1333"/>
              <a:t> </a:t>
            </a:r>
            <a:r>
              <a:rPr lang="en-GB" sz="1333" err="1"/>
              <a:t>Kritische</a:t>
            </a:r>
            <a:r>
              <a:rPr lang="en-GB" sz="1333"/>
              <a:t> </a:t>
            </a:r>
            <a:r>
              <a:rPr lang="en-GB" sz="1333" err="1"/>
              <a:t>depositiewaarde</a:t>
            </a:r>
            <a:r>
              <a:rPr lang="en-GB" sz="1333"/>
              <a:t> (KDW) </a:t>
            </a:r>
            <a:r>
              <a:rPr lang="en-GB" sz="1333" err="1"/>
              <a:t>onder</a:t>
            </a:r>
            <a:r>
              <a:rPr lang="en-GB" sz="1333"/>
              <a:t> 2400 mol </a:t>
            </a:r>
          </a:p>
          <a:p>
            <a:r>
              <a:rPr lang="en-GB" sz="1333" err="1"/>
              <a:t>zijn</a:t>
            </a:r>
            <a:r>
              <a:rPr lang="en-GB" sz="1333"/>
              <a:t> </a:t>
            </a:r>
            <a:r>
              <a:rPr lang="en-GB" sz="1333" err="1"/>
              <a:t>stikstofgevoelig</a:t>
            </a:r>
            <a:endParaRPr lang="en-GB" sz="1333"/>
          </a:p>
        </p:txBody>
      </p:sp>
      <p:sp>
        <p:nvSpPr>
          <p:cNvPr id="19" name="Tekstvak 18">
            <a:extLst>
              <a:ext uri="{FF2B5EF4-FFF2-40B4-BE49-F238E27FC236}">
                <a16:creationId xmlns:a16="http://schemas.microsoft.com/office/drawing/2014/main" id="{F4E6BF2F-14B5-4D38-8AF3-665B770F86CB}"/>
              </a:ext>
            </a:extLst>
          </p:cNvPr>
          <p:cNvSpPr txBox="1"/>
          <p:nvPr/>
        </p:nvSpPr>
        <p:spPr>
          <a:xfrm>
            <a:off x="1199456" y="4787867"/>
            <a:ext cx="7776864" cy="297454"/>
          </a:xfrm>
          <a:prstGeom prst="rect">
            <a:avLst/>
          </a:prstGeom>
          <a:noFill/>
        </p:spPr>
        <p:txBody>
          <a:bodyPr wrap="square" rtlCol="0">
            <a:spAutoFit/>
          </a:bodyPr>
          <a:lstStyle/>
          <a:p>
            <a:r>
              <a:rPr lang="en-GB" sz="1333"/>
              <a:t>Habitats met </a:t>
            </a:r>
            <a:r>
              <a:rPr lang="en-GB" sz="1333" err="1"/>
              <a:t>laagste</a:t>
            </a:r>
            <a:r>
              <a:rPr lang="en-GB" sz="1333"/>
              <a:t> KDW-</a:t>
            </a:r>
            <a:r>
              <a:rPr lang="en-GB" sz="1333" err="1"/>
              <a:t>waarde</a:t>
            </a:r>
            <a:endParaRPr lang="en-GB" sz="1333"/>
          </a:p>
        </p:txBody>
      </p:sp>
    </p:spTree>
    <p:extLst>
      <p:ext uri="{BB962C8B-B14F-4D97-AF65-F5344CB8AC3E}">
        <p14:creationId xmlns:p14="http://schemas.microsoft.com/office/powerpoint/2010/main" val="2861657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heme/theme1.xml><?xml version="1.0" encoding="utf-8"?>
<a:theme xmlns:a="http://schemas.openxmlformats.org/drawingml/2006/main" name="1_Rijkshuisstijl Violet">
  <a:themeElements>
    <a:clrScheme name="Rijks Violet">
      <a:dk1>
        <a:srgbClr val="000000"/>
      </a:dk1>
      <a:lt1>
        <a:srgbClr val="FFFFFF"/>
      </a:lt1>
      <a:dk2>
        <a:srgbClr val="A90061"/>
      </a:dk2>
      <a:lt2>
        <a:srgbClr val="F6E5EF"/>
      </a:lt2>
      <a:accent1>
        <a:srgbClr val="42145F"/>
      </a:accent1>
      <a:accent2>
        <a:srgbClr val="F092CD"/>
      </a:accent2>
      <a:accent3>
        <a:srgbClr val="FFB612"/>
      </a:accent3>
      <a:accent4>
        <a:srgbClr val="8FCAE7"/>
      </a:accent4>
      <a:accent5>
        <a:srgbClr val="F9E11E"/>
      </a:accent5>
      <a:accent6>
        <a:srgbClr val="76D2B6"/>
      </a:accent6>
      <a:hlink>
        <a:srgbClr val="A90061"/>
      </a:hlink>
      <a:folHlink>
        <a:srgbClr val="E5B2CF"/>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6DC5AE76-CE47-4EDD-95EA-78AC8B5181CA}"/>
    </a:ext>
  </a:extLst>
</a:theme>
</file>

<file path=ppt/theme/theme10.xml><?xml version="1.0" encoding="utf-8"?>
<a:theme xmlns:a="http://schemas.openxmlformats.org/drawingml/2006/main" name="Rijkshuisstijl Lichtblauw">
  <a:themeElements>
    <a:clrScheme name="Rijks Licht Blauw">
      <a:dk1>
        <a:srgbClr val="000000"/>
      </a:dk1>
      <a:lt1>
        <a:srgbClr val="FFFFFF"/>
      </a:lt1>
      <a:dk2>
        <a:srgbClr val="8EC9E7"/>
      </a:dk2>
      <a:lt2>
        <a:srgbClr val="EDF7FB"/>
      </a:lt2>
      <a:accent1>
        <a:srgbClr val="017BC6"/>
      </a:accent1>
      <a:accent2>
        <a:srgbClr val="FFB612"/>
      </a:accent2>
      <a:accent3>
        <a:srgbClr val="42145F"/>
      </a:accent3>
      <a:accent4>
        <a:srgbClr val="00689A"/>
      </a:accent4>
      <a:accent5>
        <a:srgbClr val="663227"/>
      </a:accent5>
      <a:accent6>
        <a:srgbClr val="38870D"/>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59975D1E-7E09-42F2-A4D3-54712B2092B6}"/>
    </a:ext>
  </a:extLst>
</a:theme>
</file>

<file path=ppt/theme/theme11.xml><?xml version="1.0" encoding="utf-8"?>
<a:theme xmlns:a="http://schemas.openxmlformats.org/drawingml/2006/main" name="Rijkshuisstijl Mintgroen">
  <a:themeElements>
    <a:clrScheme name="Rijks Mintgroen">
      <a:dk1>
        <a:srgbClr val="000000"/>
      </a:dk1>
      <a:lt1>
        <a:srgbClr val="FFFFFF"/>
      </a:lt1>
      <a:dk2>
        <a:srgbClr val="75D1B5"/>
      </a:dk2>
      <a:lt2>
        <a:srgbClr val="D6F1E8"/>
      </a:lt2>
      <a:accent1>
        <a:srgbClr val="38870D"/>
      </a:accent1>
      <a:accent2>
        <a:srgbClr val="F9E11E"/>
      </a:accent2>
      <a:accent3>
        <a:srgbClr val="42145F"/>
      </a:accent3>
      <a:accent4>
        <a:srgbClr val="00689A"/>
      </a:accent4>
      <a:accent5>
        <a:srgbClr val="663227"/>
      </a:accent5>
      <a:accent6>
        <a:srgbClr val="A90061"/>
      </a:accent6>
      <a:hlink>
        <a:srgbClr val="38870D"/>
      </a:hlink>
      <a:folHlink>
        <a:srgbClr val="E0EDDB"/>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88F348BF-961C-432D-8943-053223C08343}"/>
    </a:ext>
  </a:extLst>
</a:theme>
</file>

<file path=ppt/theme/theme12.xml><?xml version="1.0" encoding="utf-8"?>
<a:theme xmlns:a="http://schemas.openxmlformats.org/drawingml/2006/main" name="Rijkshuisstijl Mosgroen">
  <a:themeElements>
    <a:clrScheme name="Rijks Mosgroen">
      <a:dk1>
        <a:srgbClr val="000000"/>
      </a:dk1>
      <a:lt1>
        <a:srgbClr val="FFFFFF"/>
      </a:lt1>
      <a:dk2>
        <a:srgbClr val="777C00"/>
      </a:dk2>
      <a:lt2>
        <a:srgbClr val="EAEBD8"/>
      </a:lt2>
      <a:accent1>
        <a:srgbClr val="F9E11E"/>
      </a:accent1>
      <a:accent2>
        <a:srgbClr val="42145F"/>
      </a:accent2>
      <a:accent3>
        <a:srgbClr val="38870D"/>
      </a:accent3>
      <a:accent4>
        <a:srgbClr val="017BC6"/>
      </a:accent4>
      <a:accent5>
        <a:srgbClr val="75D1B5"/>
      </a:accent5>
      <a:accent6>
        <a:srgbClr val="8EC9E7"/>
      </a:accent6>
      <a:hlink>
        <a:srgbClr val="777C00"/>
      </a:hlink>
      <a:folHlink>
        <a:srgbClr val="D6D6B2"/>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EE1EDDF9-44DD-4242-A804-C220E358788C}"/>
    </a:ext>
  </a:extLst>
</a:theme>
</file>

<file path=ppt/theme/theme13.xml><?xml version="1.0" encoding="utf-8"?>
<a:theme xmlns:a="http://schemas.openxmlformats.org/drawingml/2006/main" name="Rijkshuisstijl Violet">
  <a:themeElements>
    <a:clrScheme name="Rijks Oranje">
      <a:dk1>
        <a:srgbClr val="000000"/>
      </a:dk1>
      <a:lt1>
        <a:srgbClr val="FFFFFF"/>
      </a:lt1>
      <a:dk2>
        <a:srgbClr val="E17000"/>
      </a:dk2>
      <a:lt2>
        <a:srgbClr val="FBE9D8"/>
      </a:lt2>
      <a:accent1>
        <a:srgbClr val="777C00"/>
      </a:accent1>
      <a:accent2>
        <a:srgbClr val="42145F"/>
      </a:accent2>
      <a:accent3>
        <a:srgbClr val="00689A"/>
      </a:accent3>
      <a:accent4>
        <a:srgbClr val="663227"/>
      </a:accent4>
      <a:accent5>
        <a:srgbClr val="38870D"/>
      </a:accent5>
      <a:accent6>
        <a:srgbClr val="FFB612"/>
      </a:accent6>
      <a:hlink>
        <a:srgbClr val="E17000"/>
      </a:hlink>
      <a:folHlink>
        <a:srgbClr val="F6D4B2"/>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7466FC9E-56E5-49A4-B1C8-66A152A584CE}"/>
    </a:ext>
  </a:extLst>
</a:theme>
</file>

<file path=ppt/theme/theme14.xml><?xml version="1.0" encoding="utf-8"?>
<a:theme xmlns:a="http://schemas.openxmlformats.org/drawingml/2006/main" name="Rijkshuisstijl Paars">
  <a:themeElements>
    <a:clrScheme name="Rijks Paars">
      <a:dk1>
        <a:srgbClr val="000000"/>
      </a:dk1>
      <a:lt1>
        <a:srgbClr val="FFFFFF"/>
      </a:lt1>
      <a:dk2>
        <a:srgbClr val="42145F"/>
      </a:dk2>
      <a:lt2>
        <a:srgbClr val="E2DBE6"/>
      </a:lt2>
      <a:accent1>
        <a:srgbClr val="E17000"/>
      </a:accent1>
      <a:accent2>
        <a:srgbClr val="777C00"/>
      </a:accent2>
      <a:accent3>
        <a:srgbClr val="FFB612"/>
      </a:accent3>
      <a:accent4>
        <a:srgbClr val="94700A"/>
      </a:accent4>
      <a:accent5>
        <a:srgbClr val="F9E11E"/>
      </a:accent5>
      <a:accent6>
        <a:srgbClr val="38870D"/>
      </a:accent6>
      <a:hlink>
        <a:srgbClr val="42145F"/>
      </a:hlink>
      <a:folHlink>
        <a:srgbClr val="C6B7C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D3D20115-AE46-4A9D-B5CB-DB5BD7727E54}"/>
    </a:ext>
  </a:extLst>
</a:theme>
</file>

<file path=ppt/theme/theme15.xml><?xml version="1.0" encoding="utf-8"?>
<a:theme xmlns:a="http://schemas.openxmlformats.org/drawingml/2006/main" name="Rijkshuisstijl Bruin">
  <a:themeElements>
    <a:clrScheme name="Rijks Bruin 1">
      <a:dk1>
        <a:srgbClr val="000000"/>
      </a:dk1>
      <a:lt1>
        <a:srgbClr val="FFFFFF"/>
      </a:lt1>
      <a:dk2>
        <a:srgbClr val="94700A"/>
      </a:dk2>
      <a:lt2>
        <a:srgbClr val="EFEADA"/>
      </a:lt2>
      <a:accent1>
        <a:srgbClr val="42145F"/>
      </a:accent1>
      <a:accent2>
        <a:srgbClr val="F9E11E"/>
      </a:accent2>
      <a:accent3>
        <a:srgbClr val="38870D"/>
      </a:accent3>
      <a:accent4>
        <a:srgbClr val="D52A1C"/>
      </a:accent4>
      <a:accent5>
        <a:srgbClr val="017BC6"/>
      </a:accent5>
      <a:accent6>
        <a:srgbClr val="E17000"/>
      </a:accent6>
      <a:hlink>
        <a:srgbClr val="94700A"/>
      </a:hlink>
      <a:folHlink>
        <a:srgbClr val="DFD4B4"/>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B2ADCE66-0746-4298-9DB5-8E18C787113E}"/>
    </a:ext>
  </a:extLst>
</a:theme>
</file>

<file path=ppt/theme/theme16.xml><?xml version="1.0" encoding="utf-8"?>
<a:theme xmlns:a="http://schemas.openxmlformats.org/drawingml/2006/main" name="Rijkshuisstijl Donkerblauw">
  <a:themeElements>
    <a:clrScheme name="Rijks Donkerblauw">
      <a:dk1>
        <a:srgbClr val="000000"/>
      </a:dk1>
      <a:lt1>
        <a:srgbClr val="FFFFFF"/>
      </a:lt1>
      <a:dk2>
        <a:srgbClr val="00689A"/>
      </a:dk2>
      <a:lt2>
        <a:srgbClr val="E4EFF9"/>
      </a:lt2>
      <a:accent1>
        <a:srgbClr val="F092CD"/>
      </a:accent1>
      <a:accent2>
        <a:srgbClr val="F9E11E"/>
      </a:accent2>
      <a:accent3>
        <a:srgbClr val="FFB612"/>
      </a:accent3>
      <a:accent4>
        <a:srgbClr val="017BC6"/>
      </a:accent4>
      <a:accent5>
        <a:srgbClr val="75D1B5"/>
      </a:accent5>
      <a:accent6>
        <a:srgbClr val="E17000"/>
      </a:accent6>
      <a:hlink>
        <a:srgbClr val="00689A"/>
      </a:hlink>
      <a:folHlink>
        <a:srgbClr val="CCDFF0"/>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6FE370F1-35D5-49F6-BFFE-A85E947D0953}"/>
    </a:ext>
  </a:extLst>
</a:theme>
</file>

<file path=ppt/theme/theme17.xml><?xml version="1.0" encoding="utf-8"?>
<a:theme xmlns:a="http://schemas.openxmlformats.org/drawingml/2006/main" name="Rijkshuisstijl Donkerbruin">
  <a:themeElements>
    <a:clrScheme name="Rijks Donker Bruin">
      <a:dk1>
        <a:srgbClr val="000000"/>
      </a:dk1>
      <a:lt1>
        <a:srgbClr val="FFFFFF"/>
      </a:lt1>
      <a:dk2>
        <a:srgbClr val="663227"/>
      </a:dk2>
      <a:lt2>
        <a:srgbClr val="E7E1DE"/>
      </a:lt2>
      <a:accent1>
        <a:srgbClr val="A90061"/>
      </a:accent1>
      <a:accent2>
        <a:srgbClr val="D52A1C"/>
      </a:accent2>
      <a:accent3>
        <a:srgbClr val="FFB612"/>
      </a:accent3>
      <a:accent4>
        <a:srgbClr val="017BC6"/>
      </a:accent4>
      <a:accent5>
        <a:srgbClr val="38870D"/>
      </a:accent5>
      <a:accent6>
        <a:srgbClr val="F9E11E"/>
      </a:accent6>
      <a:hlink>
        <a:srgbClr val="663227"/>
      </a:hlink>
      <a:folHlink>
        <a:srgbClr val="D1C1BD"/>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C74E47B7-AC63-4102-B7DC-C232DC71E0E6}"/>
    </a:ext>
  </a:extLst>
</a:theme>
</file>

<file path=ppt/theme/theme1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ijkshuisstijl Robijnrood">
  <a:themeElements>
    <a:clrScheme name="Aangepast 56">
      <a:dk1>
        <a:srgbClr val="000000"/>
      </a:dk1>
      <a:lt1>
        <a:srgbClr val="FFFFFF"/>
      </a:lt1>
      <a:dk2>
        <a:srgbClr val="CA005D"/>
      </a:dk2>
      <a:lt2>
        <a:srgbClr val="F6D8E6"/>
      </a:lt2>
      <a:accent1>
        <a:srgbClr val="F9E11E"/>
      </a:accent1>
      <a:accent2>
        <a:srgbClr val="FFB612"/>
      </a:accent2>
      <a:accent3>
        <a:srgbClr val="777C00"/>
      </a:accent3>
      <a:accent4>
        <a:srgbClr val="75D1B5"/>
      </a:accent4>
      <a:accent5>
        <a:srgbClr val="8EC9E7"/>
      </a:accent5>
      <a:accent6>
        <a:srgbClr val="017BC6"/>
      </a:accent6>
      <a:hlink>
        <a:srgbClr val="CA205D"/>
      </a:hlink>
      <a:folHlink>
        <a:srgbClr val="F6D8E6"/>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0808B3F3-159F-4EDB-8FF3-42411BE8ABCD}"/>
    </a:ext>
  </a:extLst>
</a:theme>
</file>

<file path=ppt/theme/theme3.xml><?xml version="1.0" encoding="utf-8"?>
<a:theme xmlns:a="http://schemas.openxmlformats.org/drawingml/2006/main" name="Rijkshuisstijl Rood">
  <a:themeElements>
    <a:clrScheme name="Rijks Rood">
      <a:dk1>
        <a:srgbClr val="000000"/>
      </a:dk1>
      <a:lt1>
        <a:srgbClr val="FFFFFF"/>
      </a:lt1>
      <a:dk2>
        <a:srgbClr val="D52A1C"/>
      </a:dk2>
      <a:lt2>
        <a:srgbClr val="F8DFDC"/>
      </a:lt2>
      <a:accent1>
        <a:srgbClr val="38870D"/>
      </a:accent1>
      <a:accent2>
        <a:srgbClr val="42145F"/>
      </a:accent2>
      <a:accent3>
        <a:srgbClr val="E17000"/>
      </a:accent3>
      <a:accent4>
        <a:srgbClr val="777C00"/>
      </a:accent4>
      <a:accent5>
        <a:srgbClr val="75D1B5"/>
      </a:accent5>
      <a:accent6>
        <a:srgbClr val="F9E11E"/>
      </a:accent6>
      <a:hlink>
        <a:srgbClr val="D52A1C"/>
      </a:hlink>
      <a:folHlink>
        <a:srgbClr val="F2BEBA"/>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792B163A-032B-4717-A9BB-FF90A839D9E4}"/>
    </a:ext>
  </a:extLst>
</a:theme>
</file>

<file path=ppt/theme/theme4.xml><?xml version="1.0" encoding="utf-8"?>
<a:theme xmlns:a="http://schemas.openxmlformats.org/drawingml/2006/main" name="Rijkshuisstijl Roze">
  <a:themeElements>
    <a:clrScheme name="Aangepast 57">
      <a:dk1>
        <a:srgbClr val="000000"/>
      </a:dk1>
      <a:lt1>
        <a:srgbClr val="FFFFFF"/>
      </a:lt1>
      <a:dk2>
        <a:srgbClr val="F092CD"/>
      </a:dk2>
      <a:lt2>
        <a:srgbClr val="FCEEF7"/>
      </a:lt2>
      <a:accent1>
        <a:srgbClr val="CA005D"/>
      </a:accent1>
      <a:accent2>
        <a:srgbClr val="42145F"/>
      </a:accent2>
      <a:accent3>
        <a:srgbClr val="00689A"/>
      </a:accent3>
      <a:accent4>
        <a:srgbClr val="663227"/>
      </a:accent4>
      <a:accent5>
        <a:srgbClr val="275837"/>
      </a:accent5>
      <a:accent6>
        <a:srgbClr val="75D1B5"/>
      </a:accent6>
      <a:hlink>
        <a:srgbClr val="F092CD"/>
      </a:hlink>
      <a:folHlink>
        <a:srgbClr val="F6D8E6"/>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3C3B0D02-137B-495E-9C4F-224C08F46BDB}"/>
    </a:ext>
  </a:extLst>
</a:theme>
</file>

<file path=ppt/theme/theme5.xml><?xml version="1.0" encoding="utf-8"?>
<a:theme xmlns:a="http://schemas.openxmlformats.org/drawingml/2006/main" name="Rijkshuisstijl Donkergeel">
  <a:themeElements>
    <a:clrScheme name="Rijks Donkergeel">
      <a:dk1>
        <a:srgbClr val="000000"/>
      </a:dk1>
      <a:lt1>
        <a:srgbClr val="FFFFFF"/>
      </a:lt1>
      <a:dk2>
        <a:srgbClr val="FFB612"/>
      </a:dk2>
      <a:lt2>
        <a:srgbClr val="FEE8B7"/>
      </a:lt2>
      <a:accent1>
        <a:srgbClr val="E17000"/>
      </a:accent1>
      <a:accent2>
        <a:srgbClr val="42145F"/>
      </a:accent2>
      <a:accent3>
        <a:srgbClr val="00689A"/>
      </a:accent3>
      <a:accent4>
        <a:srgbClr val="A90061"/>
      </a:accent4>
      <a:accent5>
        <a:srgbClr val="663227"/>
      </a:accent5>
      <a:accent6>
        <a:srgbClr val="275837"/>
      </a:accent6>
      <a:hlink>
        <a:srgbClr val="FFB612"/>
      </a:hlink>
      <a:folHlink>
        <a:srgbClr val="F6D4B2"/>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696179DF-24A7-434A-BDA5-71D8B57FF8C6}"/>
    </a:ext>
  </a:extLst>
</a:theme>
</file>

<file path=ppt/theme/theme6.xml><?xml version="1.0" encoding="utf-8"?>
<a:theme xmlns:a="http://schemas.openxmlformats.org/drawingml/2006/main" name="Rijkshuisstijl Donkergroen">
  <a:themeElements>
    <a:clrScheme name="Rijks Donkergroen">
      <a:dk1>
        <a:srgbClr val="000000"/>
      </a:dk1>
      <a:lt1>
        <a:srgbClr val="FFFFFF"/>
      </a:lt1>
      <a:dk2>
        <a:srgbClr val="275837"/>
      </a:dk2>
      <a:lt2>
        <a:srgbClr val="DEE5E1"/>
      </a:lt2>
      <a:accent1>
        <a:srgbClr val="F092CD"/>
      </a:accent1>
      <a:accent2>
        <a:srgbClr val="FFB612"/>
      </a:accent2>
      <a:accent3>
        <a:srgbClr val="8EC9E7"/>
      </a:accent3>
      <a:accent4>
        <a:srgbClr val="75D1B5"/>
      </a:accent4>
      <a:accent5>
        <a:srgbClr val="94700A"/>
      </a:accent5>
      <a:accent6>
        <a:srgbClr val="A90061"/>
      </a:accent6>
      <a:hlink>
        <a:srgbClr val="275837"/>
      </a:hlink>
      <a:folHlink>
        <a:srgbClr val="BDCDC2"/>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F7CF2878-7CD3-492D-8B18-E108F16E8BBD}"/>
    </a:ext>
  </a:extLst>
</a:theme>
</file>

<file path=ppt/theme/theme7.xml><?xml version="1.0" encoding="utf-8"?>
<a:theme xmlns:a="http://schemas.openxmlformats.org/drawingml/2006/main" name="Rijkshuisstijl Geel">
  <a:themeElements>
    <a:clrScheme name="Rijks Geel">
      <a:dk1>
        <a:srgbClr val="000000"/>
      </a:dk1>
      <a:lt1>
        <a:srgbClr val="FFFFFF"/>
      </a:lt1>
      <a:dk2>
        <a:srgbClr val="F9E11E"/>
      </a:dk2>
      <a:lt2>
        <a:srgbClr val="FEFBDC"/>
      </a:lt2>
      <a:accent1>
        <a:srgbClr val="94700A"/>
      </a:accent1>
      <a:accent2>
        <a:srgbClr val="00689A"/>
      </a:accent2>
      <a:accent3>
        <a:srgbClr val="42145F"/>
      </a:accent3>
      <a:accent4>
        <a:srgbClr val="38870D"/>
      </a:accent4>
      <a:accent5>
        <a:srgbClr val="777C00"/>
      </a:accent5>
      <a:accent6>
        <a:srgbClr val="A90061"/>
      </a:accent6>
      <a:hlink>
        <a:srgbClr val="94700A"/>
      </a:hlink>
      <a:folHlink>
        <a:srgbClr val="DFD4B4"/>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D2AB6F90-4E2D-4ECF-A50A-E5DC9AAF3E07}"/>
    </a:ext>
  </a:extLst>
</a:theme>
</file>

<file path=ppt/theme/theme8.xml><?xml version="1.0" encoding="utf-8"?>
<a:theme xmlns:a="http://schemas.openxmlformats.org/drawingml/2006/main" name="Rijkshuisstijl Groen">
  <a:themeElements>
    <a:clrScheme name="Rijks Groen">
      <a:dk1>
        <a:srgbClr val="000000"/>
      </a:dk1>
      <a:lt1>
        <a:srgbClr val="FFFFFF"/>
      </a:lt1>
      <a:dk2>
        <a:srgbClr val="38870D"/>
      </a:dk2>
      <a:lt2>
        <a:srgbClr val="E0EDDB"/>
      </a:lt2>
      <a:accent1>
        <a:srgbClr val="F9E11E"/>
      </a:accent1>
      <a:accent2>
        <a:srgbClr val="663227"/>
      </a:accent2>
      <a:accent3>
        <a:srgbClr val="FFB612"/>
      </a:accent3>
      <a:accent4>
        <a:srgbClr val="275837"/>
      </a:accent4>
      <a:accent5>
        <a:srgbClr val="00689A"/>
      </a:accent5>
      <a:accent6>
        <a:srgbClr val="42145F"/>
      </a:accent6>
      <a:hlink>
        <a:srgbClr val="38870D"/>
      </a:hlink>
      <a:folHlink>
        <a:srgbClr val="E0EDDB"/>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6EC02DB9-FFDE-44F1-BC78-A77252E8F2FB}"/>
    </a:ext>
  </a:extLst>
</a:theme>
</file>

<file path=ppt/theme/theme9.xml><?xml version="1.0" encoding="utf-8"?>
<a:theme xmlns:a="http://schemas.openxmlformats.org/drawingml/2006/main" name="Rijkshuisstijl Hemelblauw">
  <a:themeElements>
    <a:clrScheme name="Aangepast 3">
      <a:dk1>
        <a:srgbClr val="000000"/>
      </a:dk1>
      <a:lt1>
        <a:srgbClr val="FFFFFF"/>
      </a:lt1>
      <a:dk2>
        <a:srgbClr val="007BC7"/>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7EF8BB1F-16D7-477D-82D4-B4B75F0A769E}"/>
    </a:ext>
  </a:extLst>
</a:theme>
</file>

<file path=ppt/theme/themeOverride1.xml><?xml version="1.0" encoding="utf-8"?>
<a:themeOverride xmlns:a="http://schemas.openxmlformats.org/drawingml/2006/main">
  <a:clrScheme name="Rijks Violet">
    <a:dk1>
      <a:srgbClr val="000000"/>
    </a:dk1>
    <a:lt1>
      <a:srgbClr val="FFFFFF"/>
    </a:lt1>
    <a:dk2>
      <a:srgbClr val="A90061"/>
    </a:dk2>
    <a:lt2>
      <a:srgbClr val="F6E5EF"/>
    </a:lt2>
    <a:accent1>
      <a:srgbClr val="42145F"/>
    </a:accent1>
    <a:accent2>
      <a:srgbClr val="F092CD"/>
    </a:accent2>
    <a:accent3>
      <a:srgbClr val="FFB612"/>
    </a:accent3>
    <a:accent4>
      <a:srgbClr val="8FCAE7"/>
    </a:accent4>
    <a:accent5>
      <a:srgbClr val="F9E11E"/>
    </a:accent5>
    <a:accent6>
      <a:srgbClr val="76D2B6"/>
    </a:accent6>
    <a:hlink>
      <a:srgbClr val="A90061"/>
    </a:hlink>
    <a:folHlink>
      <a:srgbClr val="E5B2CF"/>
    </a:folHlink>
  </a:clrScheme>
</a:themeOverride>
</file>

<file path=ppt/theme/themeOverride2.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ap:Properties xmlns:vt="http://schemas.openxmlformats.org/officeDocument/2006/docPropsVTypes" xmlns:ap="http://schemas.openxmlformats.org/officeDocument/2006/extended-properties">
  <ap:Words>1607</ap:Words>
  <ap:PresentationFormat>Breedbeeld</ap:PresentationFormat>
  <ap:Paragraphs>371</ap:Paragraphs>
  <ap:Slides>31</ap:Slides>
  <ap:HiddenSlides>0</ap:HiddenSlides>
  <ap:MMClips>0</ap:MMClips>
  <ap:ScaleCrop>false</ap:ScaleCrop>
  <ap:HeadingPairs>
    <vt:vector baseType="variant" size="6">
      <vt:variant>
        <vt:lpstr>Gebruikte lettertypen</vt:lpstr>
      </vt:variant>
      <vt:variant>
        <vt:i4>10</vt:i4>
      </vt:variant>
      <vt:variant>
        <vt:lpstr>Thema</vt:lpstr>
      </vt:variant>
      <vt:variant>
        <vt:i4>17</vt:i4>
      </vt:variant>
      <vt:variant>
        <vt:lpstr>Diatitels</vt:lpstr>
      </vt:variant>
      <vt:variant>
        <vt:i4>31</vt:i4>
      </vt:variant>
    </vt:vector>
  </ap:HeadingPairs>
  <ap:TitlesOfParts>
    <vt:vector baseType="lpstr" size="58">
      <vt:lpstr>Arial</vt:lpstr>
      <vt:lpstr>Calibri</vt:lpstr>
      <vt:lpstr>DejaVu Sans</vt:lpstr>
      <vt:lpstr>Lohit Hindi</vt:lpstr>
      <vt:lpstr>RijksoverheidSansHeading</vt:lpstr>
      <vt:lpstr>RijksoverheidSansText</vt:lpstr>
      <vt:lpstr>RijksoverheidSansWebText Regula</vt:lpstr>
      <vt:lpstr>Times New Roman</vt:lpstr>
      <vt:lpstr>Verdana</vt:lpstr>
      <vt:lpstr>Wingdings</vt:lpstr>
      <vt:lpstr>1_Rijkshuisstijl Violet</vt:lpstr>
      <vt:lpstr>Rijkshuisstijl Robijnrood</vt:lpstr>
      <vt:lpstr>Rijkshuisstijl Rood</vt:lpstr>
      <vt:lpstr>Rijkshuisstijl Roze</vt:lpstr>
      <vt:lpstr>Rijkshuisstijl Donkergeel</vt:lpstr>
      <vt:lpstr>Rijkshuisstijl Donkergroen</vt:lpstr>
      <vt:lpstr>Rijkshuisstijl Geel</vt:lpstr>
      <vt:lpstr>Rijkshuisstijl Groen</vt:lpstr>
      <vt:lpstr>Rijkshuisstijl Hemelblauw</vt:lpstr>
      <vt:lpstr>Rijkshuisstijl Lichtblauw</vt:lpstr>
      <vt:lpstr>Rijkshuisstijl Mintgroen</vt:lpstr>
      <vt:lpstr>Rijkshuisstijl Mosgroen</vt:lpstr>
      <vt:lpstr>Rijkshuisstijl Violet</vt:lpstr>
      <vt:lpstr>Rijkshuisstijl Paars</vt:lpstr>
      <vt:lpstr>Rijkshuisstijl Bruin</vt:lpstr>
      <vt:lpstr>Rijkshuisstijl Donkerblauw</vt:lpstr>
      <vt:lpstr>Rijkshuisstijl Donkerbruin</vt:lpstr>
      <vt:lpstr>Toelichting bij richtinggevende emissiereductiedoelstellingen per gebied </vt:lpstr>
      <vt:lpstr>Inhoud</vt:lpstr>
      <vt:lpstr>Woord vooraf: meten, berekenen en trends emissies</vt:lpstr>
      <vt:lpstr>Meetnetten</vt:lpstr>
      <vt:lpstr>Meetnetten</vt:lpstr>
      <vt:lpstr>Meten = weten?</vt:lpstr>
      <vt:lpstr>Systeem emissie-concentratie-depositie</vt:lpstr>
      <vt:lpstr>Afname emissies stikstofoxiden en ammoniak  sinds 1990</vt:lpstr>
      <vt:lpstr>Stikstofdepositie 1900-2019</vt:lpstr>
      <vt:lpstr>Effect emissiebronnen  per thema</vt:lpstr>
      <vt:lpstr>Proces en uitgangspunten opdrachtgever </vt:lpstr>
      <vt:lpstr>Proces naar kaart</vt:lpstr>
      <vt:lpstr>Basis voor ontwikkelen scenario</vt:lpstr>
      <vt:lpstr>Twee ruimtelijke benaderingen</vt:lpstr>
      <vt:lpstr>Uitgangspunten vanuit het Rijk</vt:lpstr>
      <vt:lpstr>Disclaimer</vt:lpstr>
      <vt:lpstr>Wijze van doorrekening door RIVM</vt:lpstr>
      <vt:lpstr>Bron-receptor matrix: </vt:lpstr>
      <vt:lpstr>Basispad  2018-2030</vt:lpstr>
      <vt:lpstr>KDW-t</vt:lpstr>
      <vt:lpstr>Resultaten  </vt:lpstr>
      <vt:lpstr>Doelbereik per Natura 2000-gebied</vt:lpstr>
      <vt:lpstr>PowerPoint-presentatie</vt:lpstr>
      <vt:lpstr>Emissiereductie per gebiedstype op basis van de gekozen uitgangspunten</vt:lpstr>
      <vt:lpstr>Emissiereductie per provincie  </vt:lpstr>
      <vt:lpstr>Depositiereductie per gebied,  vanuit eigen provincie en vanuit de overige provincies</vt:lpstr>
      <vt:lpstr>PowerPoint-presentatie</vt:lpstr>
      <vt:lpstr>Bijlagen   </vt:lpstr>
      <vt:lpstr>Ammoniakemissies</vt:lpstr>
      <vt:lpstr>Oppervlakte per gebiedstype</vt:lpstr>
      <vt:lpstr>Depositiepotentie Gelderland:  gemiddelde reductie per Natura 2000-gebied </vt:lpstr>
    </vt:vector>
  </ap:TitlesOfParts>
  <ap:LinksUpToDate>false</ap:LinksUpToDate>
  <ap:SharedDoc>false</ap:SharedDoc>
</ap:Properties>
</file>

<file path=docProps/core.xml><?xml version="1.0" encoding="utf-8"?>
<coreProperties xmlns:dc="http://purl.org/dc/elements/1.1/" xmlns:dcterms="http://purl.org/dc/terms/" xmlns:xsi="http://www.w3.org/2001/XMLSchema-instance" xmlns="http://schemas.openxmlformats.org/package/2006/metadata/core-properties">
  <dc:title/>
  <dc:creator/>
  <lastModifiedBy/>
  <revision/>
  <dcterms:created xsi:type="dcterms:W3CDTF">2022-04-26T10:20:26.0000000Z</dcterms:created>
  <dcterms:modified xsi:type="dcterms:W3CDTF">2022-06-17T07:41:23.0000000Z</dcterms:modified>
  <dc:description/>
  <dc:subject/>
  <keywords/>
  <version/>
  <category>------------------------</category>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0x010100AC8B81B0130EAF4CB645EB427DCAD3AB</vt:lpwstr>
  </property>
  <property fmtid="{D5CDD505-2E9C-101B-9397-08002B2CF9AE}" pid="3" name="MediaServiceImageTags">
    <vt:lpwstr/>
  </property>
</Properties>
</file>