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8"/>
  </p:notesMasterIdLst>
  <p:sldIdLst>
    <p:sldId id="286" r:id="rId5"/>
    <p:sldId id="482" r:id="rId6"/>
    <p:sldId id="335" r:id="rId7"/>
  </p:sldIdLst>
  <p:sldSz cx="24382413" cy="13716000"/>
  <p:notesSz cx="6858000" cy="9144000"/>
  <p:defaultText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0ECEFDC0-9043-8F4C-9AB8-B669A52BEE11}">
          <p14:sldIdLst>
            <p14:sldId id="286"/>
            <p14:sldId id="482"/>
            <p14:sldId id="335"/>
          </p14:sldIdLst>
        </p14:section>
        <p14:section name="Examples" id="{75DAC6BA-4AD0-9F4A-96BC-467445ABCD4A}">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D78"/>
    <a:srgbClr val="E5EFF0"/>
    <a:srgbClr val="262836"/>
    <a:srgbClr val="007585"/>
    <a:srgbClr val="F25D0D"/>
    <a:srgbClr val="EA2537"/>
    <a:srgbClr val="D12258"/>
    <a:srgbClr val="A71B70"/>
    <a:srgbClr val="28B0C3"/>
    <a:srgbClr val="4653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85" autoAdjust="0"/>
    <p:restoredTop sz="91961" autoAdjust="0"/>
  </p:normalViewPr>
  <p:slideViewPr>
    <p:cSldViewPr snapToGrid="0" snapToObjects="1">
      <p:cViewPr varScale="1">
        <p:scale>
          <a:sx n="31" d="100"/>
          <a:sy n="31" d="100"/>
        </p:scale>
        <p:origin x="776" y="4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23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notesMasters/notesMaster1.xml" Id="rId8" /><Relationship Type="http://schemas.openxmlformats.org/officeDocument/2006/relationships/slide" Target="slides/slide3.xml" Id="rId7" /><Relationship Type="http://schemas.openxmlformats.org/officeDocument/2006/relationships/tableStyles" Target="tableStyles.xml" Id="rId12" /><Relationship Type="http://schemas.openxmlformats.org/officeDocument/2006/relationships/slide" Target="slides/slide2.xml" Id="rId6" /><Relationship Type="http://schemas.openxmlformats.org/officeDocument/2006/relationships/theme" Target="theme/theme1.xml" Id="rId11" /><Relationship Type="http://schemas.openxmlformats.org/officeDocument/2006/relationships/slide" Target="slides/slide1.xml" Id="rId5" /><Relationship Type="http://schemas.openxmlformats.org/officeDocument/2006/relationships/viewProps" Target="viewProps.xml" Id="rId10" /><Relationship Type="http://schemas.openxmlformats.org/officeDocument/2006/relationships/slideMaster" Target="slideMasters/slideMaster1.xml" Id="rId4" /><Relationship Type="http://schemas.openxmlformats.org/officeDocument/2006/relationships/presProps" Target="presProps.xml" Id="rId9"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598D5-A3FE-0C4E-B933-B87520E8EF4C}" type="datetimeFigureOut">
              <a:rPr lang="en-GB" smtClean="0"/>
              <a:t>27/05/2022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F102A-BCD4-D14F-9CE7-7BB6C2F4C31B}" type="slidenum">
              <a:rPr lang="en-GB" smtClean="0"/>
              <a:t>‹#›</a:t>
            </a:fld>
            <a:endParaRPr lang="en-GB"/>
          </a:p>
        </p:txBody>
      </p:sp>
    </p:spTree>
    <p:extLst>
      <p:ext uri="{BB962C8B-B14F-4D97-AF65-F5344CB8AC3E}">
        <p14:creationId xmlns:p14="http://schemas.microsoft.com/office/powerpoint/2010/main" val="1389160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6AF102A-BCD4-D14F-9CE7-7BB6C2F4C31B}" type="slidenum">
              <a:rPr lang="en-GB" smtClean="0"/>
              <a:t>1</a:t>
            </a:fld>
            <a:endParaRPr lang="en-GB"/>
          </a:p>
        </p:txBody>
      </p:sp>
    </p:spTree>
    <p:extLst>
      <p:ext uri="{BB962C8B-B14F-4D97-AF65-F5344CB8AC3E}">
        <p14:creationId xmlns:p14="http://schemas.microsoft.com/office/powerpoint/2010/main" val="707532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7.sv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3.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accent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8380413" y="0"/>
            <a:ext cx="16002000" cy="13715107"/>
          </a:xfrm>
          <a:solidFill>
            <a:schemeClr val="bg1">
              <a:lumMod val="95000"/>
            </a:schemeClr>
          </a:solidFill>
        </p:spPr>
        <p:txBody>
          <a:bodyPr tIns="5577840"/>
          <a:lstStyle>
            <a:lvl1pPr algn="ctr">
              <a:defRPr b="0">
                <a:solidFill>
                  <a:schemeClr val="tx1"/>
                </a:solidFill>
              </a:defRPr>
            </a:lvl1pPr>
          </a:lstStyle>
          <a:p>
            <a:r>
              <a:rPr lang="en-US"/>
              <a:t>Click icon to add picture</a:t>
            </a:r>
            <a:endParaRPr lang="en-GB" dirty="0"/>
          </a:p>
        </p:txBody>
      </p:sp>
      <p:sp>
        <p:nvSpPr>
          <p:cNvPr id="15" name="Footer Placeholder 3">
            <a:extLst>
              <a:ext uri="{FF2B5EF4-FFF2-40B4-BE49-F238E27FC236}">
                <a16:creationId xmlns:a16="http://schemas.microsoft.com/office/drawing/2014/main" id="{4B6B1ED1-5316-E04D-A8BF-883351F21FBC}"/>
              </a:ext>
            </a:extLst>
          </p:cNvPr>
          <p:cNvSpPr>
            <a:spLocks noGrp="1"/>
          </p:cNvSpPr>
          <p:nvPr>
            <p:ph type="ftr" sz="quarter" idx="3"/>
          </p:nvPr>
        </p:nvSpPr>
        <p:spPr>
          <a:xfrm>
            <a:off x="732915" y="12554568"/>
            <a:ext cx="6883909"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a:t>Legal Copy Helvetica Regular 8/9.6 AA Gray</a:t>
            </a:r>
            <a:endParaRPr lang="en-GB" dirty="0"/>
          </a:p>
        </p:txBody>
      </p:sp>
      <p:sp>
        <p:nvSpPr>
          <p:cNvPr id="17" name="Text Placeholder 4">
            <a:extLst>
              <a:ext uri="{FF2B5EF4-FFF2-40B4-BE49-F238E27FC236}">
                <a16:creationId xmlns:a16="http://schemas.microsoft.com/office/drawing/2014/main" id="{DF511AC0-4696-F14A-A241-063B95D00CE3}"/>
              </a:ext>
            </a:extLst>
          </p:cNvPr>
          <p:cNvSpPr>
            <a:spLocks noGrp="1"/>
          </p:cNvSpPr>
          <p:nvPr>
            <p:ph type="body" sz="quarter" idx="16" hasCustomPrompt="1"/>
          </p:nvPr>
        </p:nvSpPr>
        <p:spPr>
          <a:xfrm>
            <a:off x="732916" y="3124200"/>
            <a:ext cx="6883910" cy="8803943"/>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bg1"/>
                </a:solidFill>
              </a:defRPr>
            </a:lvl1pPr>
            <a:lvl2pPr>
              <a:lnSpc>
                <a:spcPct val="100000"/>
              </a:lnSpc>
              <a:spcBef>
                <a:spcPts val="1000"/>
              </a:spcBef>
              <a:defRPr sz="4000">
                <a:solidFill>
                  <a:schemeClr val="bg1"/>
                </a:solidFill>
              </a:defRPr>
            </a:lvl2pPr>
            <a:lvl3pPr marL="0" indent="0">
              <a:lnSpc>
                <a:spcPct val="100000"/>
              </a:lnSpc>
              <a:spcBef>
                <a:spcPts val="4000"/>
              </a:spcBef>
              <a:spcAft>
                <a:spcPts val="1000"/>
              </a:spcAft>
              <a:buNone/>
              <a:defRPr sz="2400">
                <a:solidFill>
                  <a:schemeClr val="bg1"/>
                </a:solidFill>
              </a:defRPr>
            </a:lvl3pPr>
            <a:lvl4pPr marL="0" indent="0">
              <a:lnSpc>
                <a:spcPct val="100000"/>
              </a:lnSpc>
              <a:spcBef>
                <a:spcPts val="1000"/>
              </a:spcBef>
              <a:spcAft>
                <a:spcPts val="1000"/>
              </a:spcAft>
              <a:buNone/>
              <a:tabLst/>
              <a:defRPr>
                <a:solidFill>
                  <a:schemeClr val="bg1"/>
                </a:solidFill>
              </a:defRPr>
            </a:lvl4pPr>
            <a:lvl5pPr marL="0" indent="0">
              <a:lnSpc>
                <a:spcPct val="100000"/>
              </a:lnSpc>
              <a:spcBef>
                <a:spcPts val="1000"/>
              </a:spcBef>
              <a:spcAft>
                <a:spcPts val="1000"/>
              </a:spcAft>
              <a:buNone/>
              <a:tabLst/>
              <a:defRPr>
                <a:solidFill>
                  <a:schemeClr val="bg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6291669A-E186-4DFC-803E-999109B78BF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75340BA6-8D61-49E8-8AF3-FFC4A8306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9" name="Graphic 8">
            <a:extLst>
              <a:ext uri="{FF2B5EF4-FFF2-40B4-BE49-F238E27FC236}">
                <a16:creationId xmlns:a16="http://schemas.microsoft.com/office/drawing/2014/main" id="{CDC294EF-1570-4686-8B4C-6B2B309B20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73789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Picture Placeholder 9">
            <a:extLst>
              <a:ext uri="{FF2B5EF4-FFF2-40B4-BE49-F238E27FC236}">
                <a16:creationId xmlns:a16="http://schemas.microsoft.com/office/drawing/2014/main" id="{13ABD6EA-57B1-E841-A2FC-D564D9E5FDC6}"/>
              </a:ext>
            </a:extLst>
          </p:cNvPr>
          <p:cNvSpPr>
            <a:spLocks noGrp="1"/>
          </p:cNvSpPr>
          <p:nvPr>
            <p:ph type="pic" sz="quarter" idx="14"/>
          </p:nvPr>
        </p:nvSpPr>
        <p:spPr>
          <a:xfrm>
            <a:off x="2293035" y="3124200"/>
            <a:ext cx="3796869" cy="4614325"/>
          </a:xfrm>
          <a:noFill/>
        </p:spPr>
        <p:txBody>
          <a:bodyPr/>
          <a:lstStyle>
            <a:lvl1pPr>
              <a:defRPr b="0"/>
            </a:lvl1pPr>
          </a:lstStyle>
          <a:p>
            <a:r>
              <a:rPr lang="en-US"/>
              <a:t>Click icon to add picture</a:t>
            </a:r>
            <a:endParaRPr lang="en-GB" dirty="0"/>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64900" y="8003904"/>
            <a:ext cx="3812344" cy="2392363"/>
          </a:xfrm>
        </p:spPr>
        <p:txBody>
          <a:bodyPr/>
          <a:lstStyle>
            <a:lvl1pPr>
              <a:lnSpc>
                <a:spcPct val="100000"/>
              </a:lnSpc>
              <a:spcAft>
                <a:spcPts val="600"/>
              </a:spcAf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3" name="Picture Placeholder 9">
            <a:extLst>
              <a:ext uri="{FF2B5EF4-FFF2-40B4-BE49-F238E27FC236}">
                <a16:creationId xmlns:a16="http://schemas.microsoft.com/office/drawing/2014/main" id="{37A97B9B-8660-E34D-8A5E-ED215B1104FD}"/>
              </a:ext>
            </a:extLst>
          </p:cNvPr>
          <p:cNvSpPr>
            <a:spLocks noGrp="1"/>
          </p:cNvSpPr>
          <p:nvPr>
            <p:ph type="pic" sz="quarter" idx="16"/>
          </p:nvPr>
        </p:nvSpPr>
        <p:spPr>
          <a:xfrm>
            <a:off x="7620001" y="3124200"/>
            <a:ext cx="3796869" cy="4614325"/>
          </a:xfrm>
          <a:noFill/>
        </p:spPr>
        <p:txBody>
          <a:bodyPr/>
          <a:lstStyle>
            <a:lvl1pPr>
              <a:defRPr b="0"/>
            </a:lvl1pPr>
          </a:lstStyle>
          <a:p>
            <a:r>
              <a:rPr lang="en-US"/>
              <a:t>Click icon to add picture</a:t>
            </a:r>
            <a:endParaRPr lang="en-GB" dirty="0"/>
          </a:p>
        </p:txBody>
      </p:sp>
      <p:sp>
        <p:nvSpPr>
          <p:cNvPr id="14" name="Text Placeholder 11">
            <a:extLst>
              <a:ext uri="{FF2B5EF4-FFF2-40B4-BE49-F238E27FC236}">
                <a16:creationId xmlns:a16="http://schemas.microsoft.com/office/drawing/2014/main" id="{9BEC9BDE-AEC9-004B-A6D3-C047F4216329}"/>
              </a:ext>
            </a:extLst>
          </p:cNvPr>
          <p:cNvSpPr>
            <a:spLocks noGrp="1"/>
          </p:cNvSpPr>
          <p:nvPr>
            <p:ph type="body" sz="quarter" idx="17" hasCustomPrompt="1"/>
          </p:nvPr>
        </p:nvSpPr>
        <p:spPr>
          <a:xfrm>
            <a:off x="7596555"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5" name="Picture Placeholder 9">
            <a:extLst>
              <a:ext uri="{FF2B5EF4-FFF2-40B4-BE49-F238E27FC236}">
                <a16:creationId xmlns:a16="http://schemas.microsoft.com/office/drawing/2014/main" id="{1591472C-0982-C04B-B734-610F55B85769}"/>
              </a:ext>
            </a:extLst>
          </p:cNvPr>
          <p:cNvSpPr>
            <a:spLocks noGrp="1"/>
          </p:cNvSpPr>
          <p:nvPr>
            <p:ph type="pic" sz="quarter" idx="18"/>
          </p:nvPr>
        </p:nvSpPr>
        <p:spPr>
          <a:xfrm>
            <a:off x="12946967" y="3124200"/>
            <a:ext cx="3796869" cy="4614325"/>
          </a:xfrm>
          <a:noFill/>
        </p:spPr>
        <p:txBody>
          <a:bodyPr/>
          <a:lstStyle>
            <a:lvl1pPr>
              <a:defRPr b="0"/>
            </a:lvl1pPr>
          </a:lstStyle>
          <a:p>
            <a:r>
              <a:rPr lang="en-US"/>
              <a:t>Click icon to add picture</a:t>
            </a:r>
            <a:endParaRPr lang="en-GB" dirty="0"/>
          </a:p>
        </p:txBody>
      </p:sp>
      <p:sp>
        <p:nvSpPr>
          <p:cNvPr id="16" name="Text Placeholder 11">
            <a:extLst>
              <a:ext uri="{FF2B5EF4-FFF2-40B4-BE49-F238E27FC236}">
                <a16:creationId xmlns:a16="http://schemas.microsoft.com/office/drawing/2014/main" id="{960251DD-ACC3-EA47-91CA-CB389DDF49AA}"/>
              </a:ext>
            </a:extLst>
          </p:cNvPr>
          <p:cNvSpPr>
            <a:spLocks noGrp="1"/>
          </p:cNvSpPr>
          <p:nvPr>
            <p:ph type="body" sz="quarter" idx="19" hasCustomPrompt="1"/>
          </p:nvPr>
        </p:nvSpPr>
        <p:spPr>
          <a:xfrm>
            <a:off x="12928210"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7" name="Picture Placeholder 9">
            <a:extLst>
              <a:ext uri="{FF2B5EF4-FFF2-40B4-BE49-F238E27FC236}">
                <a16:creationId xmlns:a16="http://schemas.microsoft.com/office/drawing/2014/main" id="{313F46F7-0EF6-244D-A236-B4BEBB2D08F1}"/>
              </a:ext>
            </a:extLst>
          </p:cNvPr>
          <p:cNvSpPr>
            <a:spLocks noGrp="1"/>
          </p:cNvSpPr>
          <p:nvPr>
            <p:ph type="pic" sz="quarter" idx="20"/>
          </p:nvPr>
        </p:nvSpPr>
        <p:spPr>
          <a:xfrm>
            <a:off x="18273933" y="3124200"/>
            <a:ext cx="3796869" cy="4614325"/>
          </a:xfrm>
          <a:noFill/>
        </p:spPr>
        <p:txBody>
          <a:bodyPr/>
          <a:lstStyle>
            <a:lvl1pPr>
              <a:defRPr b="0"/>
            </a:lvl1pPr>
          </a:lstStyle>
          <a:p>
            <a:r>
              <a:rPr lang="en-US"/>
              <a:t>Click icon to add picture</a:t>
            </a:r>
            <a:endParaRPr lang="en-GB" dirty="0"/>
          </a:p>
        </p:txBody>
      </p:sp>
      <p:sp>
        <p:nvSpPr>
          <p:cNvPr id="18" name="Text Placeholder 11">
            <a:extLst>
              <a:ext uri="{FF2B5EF4-FFF2-40B4-BE49-F238E27FC236}">
                <a16:creationId xmlns:a16="http://schemas.microsoft.com/office/drawing/2014/main" id="{143326D2-32A3-424F-A62C-215653886E75}"/>
              </a:ext>
            </a:extLst>
          </p:cNvPr>
          <p:cNvSpPr>
            <a:spLocks noGrp="1"/>
          </p:cNvSpPr>
          <p:nvPr>
            <p:ph type="body" sz="quarter" idx="21" hasCustomPrompt="1"/>
          </p:nvPr>
        </p:nvSpPr>
        <p:spPr>
          <a:xfrm>
            <a:off x="18245798" y="8003904"/>
            <a:ext cx="3812344" cy="2392363"/>
          </a:xfrm>
        </p:spPr>
        <p:txBody>
          <a:bodyPr/>
          <a:lstStyle>
            <a:lvl1pPr marL="0" marR="0" indent="0" algn="l" defTabSz="1828709" rtl="0" eaLnBrk="1" fontAlgn="auto" latinLnBrk="0" hangingPunct="1">
              <a:lnSpc>
                <a:spcPct val="100000"/>
              </a:lnSpc>
              <a:spcBef>
                <a:spcPts val="0"/>
              </a:spcBef>
              <a:spcAft>
                <a:spcPts val="600"/>
              </a:spcAft>
              <a:buClrTx/>
              <a:buSzTx/>
              <a:buFont typeface="Arial" panose="020B0604020202020204" pitchFamily="34" charset="0"/>
              <a:buNone/>
              <a:tabLst/>
              <a:defRPr>
                <a:solidFill>
                  <a:schemeClr val="tx1"/>
                </a:solidFill>
              </a:defRPr>
            </a:lvl1pPr>
            <a:lvl2pPr>
              <a:lnSpc>
                <a:spcPct val="117000"/>
              </a:lnSpc>
              <a:spcAft>
                <a:spcPts val="1000"/>
              </a:spcAft>
              <a:defRPr>
                <a:solidFill>
                  <a:schemeClr val="tx1"/>
                </a:solidFill>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Name First level, Job title second level</a:t>
            </a:r>
          </a:p>
          <a:p>
            <a:pPr lvl="1"/>
            <a:r>
              <a:rPr lang="en-GB" dirty="0"/>
              <a:t>Second level</a:t>
            </a:r>
          </a:p>
        </p:txBody>
      </p:sp>
      <p:sp>
        <p:nvSpPr>
          <p:cNvPr id="19" name="Title 18">
            <a:extLst>
              <a:ext uri="{FF2B5EF4-FFF2-40B4-BE49-F238E27FC236}">
                <a16:creationId xmlns:a16="http://schemas.microsoft.com/office/drawing/2014/main" id="{57B7E86D-DAE6-8745-948F-8FCF64B1EEF4}"/>
              </a:ext>
            </a:extLst>
          </p:cNvPr>
          <p:cNvSpPr>
            <a:spLocks noGrp="1"/>
          </p:cNvSpPr>
          <p:nvPr>
            <p:ph type="title" hasCustomPrompt="1"/>
          </p:nvPr>
        </p:nvSpPr>
        <p:spPr/>
        <p:txBody>
          <a:bodyPr/>
          <a:lstStyle/>
          <a:p>
            <a:r>
              <a:rPr lang="en-GB" dirty="0"/>
              <a:t>Speakers – click to add title</a:t>
            </a:r>
          </a:p>
        </p:txBody>
      </p:sp>
    </p:spTree>
    <p:extLst>
      <p:ext uri="{BB962C8B-B14F-4D97-AF65-F5344CB8AC3E}">
        <p14:creationId xmlns:p14="http://schemas.microsoft.com/office/powerpoint/2010/main" val="2331999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11">
            <a:extLst>
              <a:ext uri="{FF2B5EF4-FFF2-40B4-BE49-F238E27FC236}">
                <a16:creationId xmlns:a16="http://schemas.microsoft.com/office/drawing/2014/main" id="{6610D141-49A2-A047-8FB7-140EBDBBC4B0}"/>
              </a:ext>
            </a:extLst>
          </p:cNvPr>
          <p:cNvSpPr>
            <a:spLocks noGrp="1"/>
          </p:cNvSpPr>
          <p:nvPr>
            <p:ph type="body" sz="quarter" idx="15" hasCustomPrompt="1"/>
          </p:nvPr>
        </p:nvSpPr>
        <p:spPr>
          <a:xfrm>
            <a:off x="2250832"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19" name="Text Placeholder 2">
            <a:extLst>
              <a:ext uri="{FF2B5EF4-FFF2-40B4-BE49-F238E27FC236}">
                <a16:creationId xmlns:a16="http://schemas.microsoft.com/office/drawing/2014/main" id="{E49045D9-F474-534B-B66E-E6ADDDF84880}"/>
              </a:ext>
            </a:extLst>
          </p:cNvPr>
          <p:cNvSpPr>
            <a:spLocks noGrp="1"/>
          </p:cNvSpPr>
          <p:nvPr>
            <p:ph type="body" idx="1" hasCustomPrompt="1"/>
          </p:nvPr>
        </p:nvSpPr>
        <p:spPr>
          <a:xfrm>
            <a:off x="2049556"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0" name="Text Placeholder 2">
            <a:extLst>
              <a:ext uri="{FF2B5EF4-FFF2-40B4-BE49-F238E27FC236}">
                <a16:creationId xmlns:a16="http://schemas.microsoft.com/office/drawing/2014/main" id="{54251FBB-F5DB-CF4D-9F5D-7C56555892F7}"/>
              </a:ext>
            </a:extLst>
          </p:cNvPr>
          <p:cNvSpPr>
            <a:spLocks noGrp="1"/>
          </p:cNvSpPr>
          <p:nvPr>
            <p:ph type="body" idx="16" hasCustomPrompt="1"/>
          </p:nvPr>
        </p:nvSpPr>
        <p:spPr>
          <a:xfrm>
            <a:off x="740569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1" name="Text Placeholder 2">
            <a:extLst>
              <a:ext uri="{FF2B5EF4-FFF2-40B4-BE49-F238E27FC236}">
                <a16:creationId xmlns:a16="http://schemas.microsoft.com/office/drawing/2014/main" id="{F79A4968-9A45-1F43-9FBF-F939A432017B}"/>
              </a:ext>
            </a:extLst>
          </p:cNvPr>
          <p:cNvSpPr>
            <a:spLocks noGrp="1"/>
          </p:cNvSpPr>
          <p:nvPr>
            <p:ph type="body" idx="17" hasCustomPrompt="1"/>
          </p:nvPr>
        </p:nvSpPr>
        <p:spPr>
          <a:xfrm>
            <a:off x="12761826" y="2945890"/>
            <a:ext cx="4214896" cy="1647824"/>
          </a:xfrm>
        </p:spPr>
        <p:txBody>
          <a:bodyPr anchor="t"/>
          <a:lstStyle>
            <a:lvl1pPr marL="0" indent="0" algn="ctr">
              <a:spcAft>
                <a:spcPts val="0"/>
              </a:spcAft>
              <a:buNone/>
              <a:defRPr sz="10000" b="0" i="0" spc="-100" baseline="0">
                <a:solidFill>
                  <a:schemeClr val="accent2"/>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2" name="Text Placeholder 2">
            <a:extLst>
              <a:ext uri="{FF2B5EF4-FFF2-40B4-BE49-F238E27FC236}">
                <a16:creationId xmlns:a16="http://schemas.microsoft.com/office/drawing/2014/main" id="{81177350-D59D-1A4B-866F-F6B33BFE23C9}"/>
              </a:ext>
            </a:extLst>
          </p:cNvPr>
          <p:cNvSpPr>
            <a:spLocks noGrp="1"/>
          </p:cNvSpPr>
          <p:nvPr>
            <p:ph type="body" idx="18" hasCustomPrompt="1"/>
          </p:nvPr>
        </p:nvSpPr>
        <p:spPr>
          <a:xfrm>
            <a:off x="18117961" y="2945890"/>
            <a:ext cx="4214896" cy="1647824"/>
          </a:xfrm>
        </p:spPr>
        <p:txBody>
          <a:bodyPr anchor="t"/>
          <a:lstStyle>
            <a:lvl1pPr marL="0" indent="0" algn="ctr">
              <a:spcAft>
                <a:spcPts val="0"/>
              </a:spcAft>
              <a:buNone/>
              <a:defRPr sz="10000" b="0" i="0" spc="-100" baseline="0">
                <a:solidFill>
                  <a:schemeClr val="tx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00:00</a:t>
            </a:r>
          </a:p>
        </p:txBody>
      </p:sp>
      <p:sp>
        <p:nvSpPr>
          <p:cNvPr id="23" name="Text Placeholder 11">
            <a:extLst>
              <a:ext uri="{FF2B5EF4-FFF2-40B4-BE49-F238E27FC236}">
                <a16:creationId xmlns:a16="http://schemas.microsoft.com/office/drawing/2014/main" id="{CFCF217A-3A08-6B4F-B3FF-408C4E3EF83E}"/>
              </a:ext>
            </a:extLst>
          </p:cNvPr>
          <p:cNvSpPr>
            <a:spLocks noGrp="1"/>
          </p:cNvSpPr>
          <p:nvPr>
            <p:ph type="body" sz="quarter" idx="19" hasCustomPrompt="1"/>
          </p:nvPr>
        </p:nvSpPr>
        <p:spPr>
          <a:xfrm>
            <a:off x="7582488"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4" name="Text Placeholder 11">
            <a:extLst>
              <a:ext uri="{FF2B5EF4-FFF2-40B4-BE49-F238E27FC236}">
                <a16:creationId xmlns:a16="http://schemas.microsoft.com/office/drawing/2014/main" id="{2A7FD1F4-E4CD-AF49-AF5B-9130F9B4A088}"/>
              </a:ext>
            </a:extLst>
          </p:cNvPr>
          <p:cNvSpPr>
            <a:spLocks noGrp="1"/>
          </p:cNvSpPr>
          <p:nvPr>
            <p:ph type="body" sz="quarter" idx="20" hasCustomPrompt="1"/>
          </p:nvPr>
        </p:nvSpPr>
        <p:spPr>
          <a:xfrm>
            <a:off x="12914144"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2"/>
                </a:solidFill>
              </a:defRPr>
            </a:lvl3pPr>
            <a:lvl4pPr>
              <a:lnSpc>
                <a:spcPct val="117000"/>
              </a:lnSpc>
              <a:defRPr>
                <a:solidFill>
                  <a:schemeClr val="tx2"/>
                </a:solidFill>
              </a:defRPr>
            </a:lvl4pPr>
            <a:lvl5pPr>
              <a:lnSpc>
                <a:spcPct val="117000"/>
              </a:lnSpc>
              <a:defRPr>
                <a:solidFill>
                  <a:schemeClr val="tx2"/>
                </a:solidFill>
              </a:defRPr>
            </a:lvl5pPr>
          </a:lstStyle>
          <a:p>
            <a:pPr lvl="0"/>
            <a:r>
              <a:rPr lang="en-GB" dirty="0"/>
              <a:t>Type a subheading – First level. Type text Second level</a:t>
            </a:r>
          </a:p>
          <a:p>
            <a:pPr lvl="1"/>
            <a:r>
              <a:rPr lang="en-GB" dirty="0"/>
              <a:t>Second level</a:t>
            </a:r>
          </a:p>
        </p:txBody>
      </p:sp>
      <p:sp>
        <p:nvSpPr>
          <p:cNvPr id="25" name="Text Placeholder 11">
            <a:extLst>
              <a:ext uri="{FF2B5EF4-FFF2-40B4-BE49-F238E27FC236}">
                <a16:creationId xmlns:a16="http://schemas.microsoft.com/office/drawing/2014/main" id="{5C32491C-7CCF-1342-BDE0-FE357B42D453}"/>
              </a:ext>
            </a:extLst>
          </p:cNvPr>
          <p:cNvSpPr>
            <a:spLocks noGrp="1"/>
          </p:cNvSpPr>
          <p:nvPr>
            <p:ph type="body" sz="quarter" idx="21" hasCustomPrompt="1"/>
          </p:nvPr>
        </p:nvSpPr>
        <p:spPr>
          <a:xfrm>
            <a:off x="18245799" y="4537442"/>
            <a:ext cx="3812344" cy="2392363"/>
          </a:xfrm>
        </p:spPr>
        <p:txBody>
          <a:bodyPr/>
          <a:lstStyle>
            <a:lvl1pPr>
              <a:lnSpc>
                <a:spcPct val="100000"/>
              </a:lnSpc>
              <a:spcAft>
                <a:spcPts val="1200"/>
              </a:spcAft>
              <a:defRPr>
                <a:solidFill>
                  <a:schemeClr val="tx1"/>
                </a:solidFill>
              </a:defRPr>
            </a:lvl1pPr>
            <a:lvl2pPr>
              <a:lnSpc>
                <a:spcPct val="117000"/>
              </a:lnSpc>
              <a:spcAft>
                <a:spcPts val="1000"/>
              </a:spcAft>
              <a:defRPr b="0" i="0">
                <a:solidFill>
                  <a:schemeClr val="tx1"/>
                </a:solidFill>
                <a:latin typeface="Helvetica Now Text" panose="020B0504030202020204" pitchFamily="34" charset="77"/>
              </a:defRPr>
            </a:lvl2pPr>
            <a:lvl3pPr>
              <a:lnSpc>
                <a:spcPct val="117000"/>
              </a:lnSpc>
              <a:defRPr>
                <a:solidFill>
                  <a:schemeClr val="tx1"/>
                </a:solidFill>
              </a:defRPr>
            </a:lvl3pPr>
            <a:lvl4pPr>
              <a:lnSpc>
                <a:spcPct val="117000"/>
              </a:lnSpc>
              <a:defRPr>
                <a:solidFill>
                  <a:schemeClr val="tx1"/>
                </a:solidFill>
              </a:defRPr>
            </a:lvl4pPr>
            <a:lvl5pPr>
              <a:lnSpc>
                <a:spcPct val="117000"/>
              </a:lnSpc>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5" name="Title 4">
            <a:extLst>
              <a:ext uri="{FF2B5EF4-FFF2-40B4-BE49-F238E27FC236}">
                <a16:creationId xmlns:a16="http://schemas.microsoft.com/office/drawing/2014/main" id="{CE94A118-9ACE-1944-A522-D064A28911A7}"/>
              </a:ext>
            </a:extLst>
          </p:cNvPr>
          <p:cNvSpPr>
            <a:spLocks noGrp="1"/>
          </p:cNvSpPr>
          <p:nvPr>
            <p:ph type="title" hasCustomPrompt="1"/>
          </p:nvPr>
        </p:nvSpPr>
        <p:spPr/>
        <p:txBody>
          <a:bodyPr/>
          <a:lstStyle/>
          <a:p>
            <a:r>
              <a:rPr lang="en-GB" dirty="0"/>
              <a:t>Agenda – click to add title</a:t>
            </a:r>
          </a:p>
        </p:txBody>
      </p:sp>
    </p:spTree>
    <p:extLst>
      <p:ext uri="{BB962C8B-B14F-4D97-AF65-F5344CB8AC3E}">
        <p14:creationId xmlns:p14="http://schemas.microsoft.com/office/powerpoint/2010/main" val="3124024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allout">
    <p:bg>
      <p:bgPr>
        <a:solidFill>
          <a:srgbClr val="E5EFF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62000" y="7006886"/>
            <a:ext cx="19048413" cy="1571225"/>
          </a:xfrm>
        </p:spPr>
        <p:txBody>
          <a:bodyPr anchor="t">
            <a:noAutofit/>
          </a:bodyPr>
          <a:lstStyle>
            <a:lvl1pPr algn="l">
              <a:lnSpc>
                <a:spcPct val="100000"/>
              </a:lnSpc>
              <a:defRPr sz="3200" b="0" i="0">
                <a:solidFill>
                  <a:schemeClr val="tx1"/>
                </a:solidFill>
                <a:latin typeface="Helvetica Now Text" panose="020B0504030202020204" pitchFamily="34" charset="77"/>
              </a:defRPr>
            </a:lvl1pPr>
          </a:lstStyle>
          <a:p>
            <a:r>
              <a:rPr lang="en-GB" dirty="0"/>
              <a:t>Click to edit callout subhead</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p>
            <a:r>
              <a:rPr lang="en-GB" dirty="0"/>
              <a:t>Legal Copy Helvetica Regular 8/9.6 Black</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762000" y="1752600"/>
            <a:ext cx="19048413" cy="4956514"/>
          </a:xfrm>
        </p:spPr>
        <p:txBody>
          <a:bodyPr wrap="square" anchor="b" anchorCtr="0">
            <a:noAutofit/>
          </a:bodyPr>
          <a:lstStyle>
            <a:lvl1pPr marL="0" indent="0" algn="l">
              <a:lnSpc>
                <a:spcPct val="100000"/>
              </a:lnSpc>
              <a:spcAft>
                <a:spcPts val="0"/>
              </a:spcAft>
              <a:buNone/>
              <a:defRPr sz="8800" b="0" i="0">
                <a:solidFill>
                  <a:schemeClr val="tx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US" dirty="0"/>
              <a:t>Click to enter Callout</a:t>
            </a:r>
          </a:p>
        </p:txBody>
      </p:sp>
    </p:spTree>
    <p:extLst>
      <p:ext uri="{BB962C8B-B14F-4D97-AF65-F5344CB8AC3E}">
        <p14:creationId xmlns:p14="http://schemas.microsoft.com/office/powerpoint/2010/main" val="26286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1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21334412"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549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2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990679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3">
            <a:extLst>
              <a:ext uri="{FF2B5EF4-FFF2-40B4-BE49-F238E27FC236}">
                <a16:creationId xmlns:a16="http://schemas.microsoft.com/office/drawing/2014/main" id="{C4727DAE-2E97-A443-B677-9D8220C5E4C4}"/>
              </a:ext>
            </a:extLst>
          </p:cNvPr>
          <p:cNvSpPr>
            <a:spLocks noGrp="1"/>
          </p:cNvSpPr>
          <p:nvPr>
            <p:ph sz="quarter" idx="15"/>
          </p:nvPr>
        </p:nvSpPr>
        <p:spPr>
          <a:xfrm>
            <a:off x="12952413" y="3124200"/>
            <a:ext cx="10666413" cy="887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179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3col">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4" name="Content Placeholder 3">
            <a:extLst>
              <a:ext uri="{FF2B5EF4-FFF2-40B4-BE49-F238E27FC236}">
                <a16:creationId xmlns:a16="http://schemas.microsoft.com/office/drawing/2014/main" id="{12088575-1D1D-854D-BCD8-AF60B4C07CF7}"/>
              </a:ext>
            </a:extLst>
          </p:cNvPr>
          <p:cNvSpPr>
            <a:spLocks noGrp="1"/>
          </p:cNvSpPr>
          <p:nvPr>
            <p:ph sz="quarter" idx="14"/>
          </p:nvPr>
        </p:nvSpPr>
        <p:spPr>
          <a:xfrm>
            <a:off x="228441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a:extLst>
              <a:ext uri="{FF2B5EF4-FFF2-40B4-BE49-F238E27FC236}">
                <a16:creationId xmlns:a16="http://schemas.microsoft.com/office/drawing/2014/main" id="{3D3C49DE-9CF0-D64E-B027-761F00728619}"/>
              </a:ext>
            </a:extLst>
          </p:cNvPr>
          <p:cNvSpPr>
            <a:spLocks noGrp="1"/>
          </p:cNvSpPr>
          <p:nvPr>
            <p:ph sz="quarter" idx="15"/>
          </p:nvPr>
        </p:nvSpPr>
        <p:spPr>
          <a:xfrm>
            <a:off x="9914923" y="3124200"/>
            <a:ext cx="6854825"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a:extLst>
              <a:ext uri="{FF2B5EF4-FFF2-40B4-BE49-F238E27FC236}">
                <a16:creationId xmlns:a16="http://schemas.microsoft.com/office/drawing/2014/main" id="{D748340F-E610-DD45-9760-F316BD6985AA}"/>
              </a:ext>
            </a:extLst>
          </p:cNvPr>
          <p:cNvSpPr>
            <a:spLocks noGrp="1"/>
          </p:cNvSpPr>
          <p:nvPr>
            <p:ph sz="quarter" idx="16"/>
          </p:nvPr>
        </p:nvSpPr>
        <p:spPr>
          <a:xfrm>
            <a:off x="17545434" y="3124200"/>
            <a:ext cx="6073391" cy="886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56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tats/infographics/table - long title and 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60381" y="3121471"/>
            <a:ext cx="21372512" cy="461665"/>
          </a:xfrm>
        </p:spPr>
        <p:txBody>
          <a:bodyPr wrap="square">
            <a:spAutoFit/>
          </a:bodyPr>
          <a:lstStyle>
            <a:lvl1pPr marL="0" indent="0" algn="l">
              <a:spcAft>
                <a:spcPts val="0"/>
              </a:spcAft>
              <a:buNone/>
              <a:defRPr sz="3000" b="1"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8C0D9B07-E9B2-C449-9FDC-719C9006FBB6}"/>
              </a:ext>
            </a:extLst>
          </p:cNvPr>
          <p:cNvSpPr>
            <a:spLocks noGrp="1"/>
          </p:cNvSpPr>
          <p:nvPr>
            <p:ph type="title" hasCustomPrompt="1"/>
          </p:nvPr>
        </p:nvSpPr>
        <p:spPr/>
        <p:txBody>
          <a:bodyPr/>
          <a:lstStyle/>
          <a:p>
            <a:r>
              <a:rPr lang="en-GB" dirty="0"/>
              <a:t>Stats or infographics – click to add title</a:t>
            </a:r>
          </a:p>
        </p:txBody>
      </p:sp>
    </p:spTree>
    <p:extLst>
      <p:ext uri="{BB962C8B-B14F-4D97-AF65-F5344CB8AC3E}">
        <p14:creationId xmlns:p14="http://schemas.microsoft.com/office/powerpoint/2010/main" val="1265398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sub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Tree>
    <p:extLst>
      <p:ext uri="{BB962C8B-B14F-4D97-AF65-F5344CB8AC3E}">
        <p14:creationId xmlns:p14="http://schemas.microsoft.com/office/powerpoint/2010/main" val="4145910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pPr/>
              <a:t>‹#›</a:t>
            </a:fld>
            <a:endParaRPr lang="en-GB" dirty="0"/>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GB" dirty="0"/>
              <a:t>Graphs/infographics/tables – click to add title</a:t>
            </a:r>
          </a:p>
        </p:txBody>
      </p:sp>
      <p:sp>
        <p:nvSpPr>
          <p:cNvPr id="7" name="Footer Placeholder 3">
            <a:extLst>
              <a:ext uri="{FF2B5EF4-FFF2-40B4-BE49-F238E27FC236}">
                <a16:creationId xmlns:a16="http://schemas.microsoft.com/office/drawing/2014/main" id="{F4320E87-12F0-46F5-A488-9424C59375E1}"/>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Tree>
    <p:extLst>
      <p:ext uri="{BB962C8B-B14F-4D97-AF65-F5344CB8AC3E}">
        <p14:creationId xmlns:p14="http://schemas.microsoft.com/office/powerpoint/2010/main" val="2186186815"/>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and sour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84413" y="3123964"/>
            <a:ext cx="6096000" cy="88791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Type a subheading – First level. Type text Second level</a:t>
            </a:r>
          </a:p>
          <a:p>
            <a:pPr lvl="1"/>
            <a:r>
              <a:rPr lang="en-GB" dirty="0"/>
              <a:t>Second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80104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a:xfrm>
            <a:off x="2246313" y="936384"/>
            <a:ext cx="21801042" cy="800219"/>
          </a:xfrm>
        </p:spPr>
        <p:txBody>
          <a:bodyPr/>
          <a:lstStyle/>
          <a:p>
            <a:r>
              <a:rPr lang="en-GB" dirty="0"/>
              <a:t>Click to add title</a:t>
            </a:r>
          </a:p>
        </p:txBody>
      </p:sp>
      <p:sp>
        <p:nvSpPr>
          <p:cNvPr id="4" name="Text Placeholder 3">
            <a:extLst>
              <a:ext uri="{FF2B5EF4-FFF2-40B4-BE49-F238E27FC236}">
                <a16:creationId xmlns:a16="http://schemas.microsoft.com/office/drawing/2014/main" id="{6AF2102A-8DDB-5D4A-B5F4-F105419B0B6E}"/>
              </a:ext>
            </a:extLst>
          </p:cNvPr>
          <p:cNvSpPr>
            <a:spLocks noGrp="1"/>
          </p:cNvSpPr>
          <p:nvPr>
            <p:ph type="body" sz="quarter" idx="14" hasCustomPrompt="1"/>
          </p:nvPr>
        </p:nvSpPr>
        <p:spPr>
          <a:xfrm>
            <a:off x="19810615" y="4254845"/>
            <a:ext cx="3119882" cy="4889155"/>
          </a:xfrm>
        </p:spPr>
        <p:txBody>
          <a:bodyPr/>
          <a:lstStyle>
            <a:lvl1pPr marL="208800" indent="-208800">
              <a:lnSpc>
                <a:spcPct val="100000"/>
              </a:lnSpc>
              <a:spcAft>
                <a:spcPts val="500"/>
              </a:spcAft>
              <a:buFont typeface="+mj-lt"/>
              <a:buAutoNum type="arabicPeriod"/>
              <a:tabLst/>
              <a:defRPr sz="1000" b="0" i="0">
                <a:solidFill>
                  <a:schemeClr val="tx1"/>
                </a:solidFill>
                <a:latin typeface="Helvetica Now Text" panose="020B0504030202020204" pitchFamily="34" charset="77"/>
              </a:defRPr>
            </a:lvl1pPr>
            <a:lvl2pPr>
              <a:lnSpc>
                <a:spcPct val="100000"/>
              </a:lnSpc>
              <a:spcAft>
                <a:spcPts val="500"/>
              </a:spcAft>
              <a:defRPr sz="1000">
                <a:solidFill>
                  <a:schemeClr val="tx1"/>
                </a:solidFill>
              </a:defRPr>
            </a:lvl2pPr>
            <a:lvl3pPr marL="201613" indent="-201613">
              <a:lnSpc>
                <a:spcPct val="100000"/>
              </a:lnSpc>
              <a:spcAft>
                <a:spcPts val="500"/>
              </a:spcAft>
              <a:tabLst/>
              <a:defRPr sz="1000">
                <a:solidFill>
                  <a:schemeClr val="tx1"/>
                </a:solidFill>
              </a:defRPr>
            </a:lvl3pPr>
            <a:lvl4pPr marL="374650" indent="-165100">
              <a:lnSpc>
                <a:spcPct val="100000"/>
              </a:lnSpc>
              <a:spcAft>
                <a:spcPts val="500"/>
              </a:spcAft>
              <a:tabLst/>
              <a:defRPr sz="1000">
                <a:solidFill>
                  <a:schemeClr val="tx1"/>
                </a:solidFill>
              </a:defRPr>
            </a:lvl4pPr>
            <a:lvl5pPr marL="581025" indent="-203200">
              <a:lnSpc>
                <a:spcPct val="100000"/>
              </a:lnSpc>
              <a:spcAft>
                <a:spcPts val="500"/>
              </a:spcAft>
              <a:tabLst/>
              <a:defRPr sz="1000">
                <a:solidFill>
                  <a:schemeClr val="tx1"/>
                </a:solidFill>
              </a:defRPr>
            </a:lvl5pPr>
            <a:lvl6pPr marL="210312" indent="-210312">
              <a:buFont typeface="+mj-lt"/>
              <a:buAutoNum type="arabicPeriod"/>
              <a:defRPr sz="1000"/>
            </a:lvl6pPr>
            <a:lvl7pPr marL="210312" indent="-210312">
              <a:defRPr sz="1000"/>
            </a:lvl7pPr>
            <a:lvl8pPr marL="210312" indent="-210312">
              <a:defRPr sz="1000"/>
            </a:lvl8pPr>
            <a:lvl9pPr marL="210312" indent="-210312">
              <a:defRPr sz="1000"/>
            </a:lvl9pPr>
          </a:lstStyle>
          <a:p>
            <a:pPr lvl="0"/>
            <a:r>
              <a:rPr lang="en-GB" dirty="0"/>
              <a:t>Type a a list or notes – First level</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9848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b="0"/>
            </a:lvl1pPr>
          </a:lstStyle>
          <a:p>
            <a:r>
              <a:rPr lang="en-US"/>
              <a:t>Click icon to add picture</a:t>
            </a:r>
            <a:endParaRPr lang="en-GB" dirty="0"/>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2392845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 and a Statem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6A3461B2-75BA-9241-8F86-93C9471093BF}"/>
              </a:ext>
            </a:extLst>
          </p:cNvPr>
          <p:cNvSpPr>
            <a:spLocks noGrp="1"/>
          </p:cNvSpPr>
          <p:nvPr>
            <p:ph type="title" hasCustomPrompt="1"/>
          </p:nvPr>
        </p:nvSpPr>
        <p:spPr/>
        <p:txBody>
          <a:bodyPr/>
          <a:lstStyle/>
          <a:p>
            <a:r>
              <a:rPr lang="en-US" dirty="0"/>
              <a:t>Click to add title</a:t>
            </a:r>
            <a:endParaRPr lang="en-GB" dirty="0"/>
          </a:p>
        </p:txBody>
      </p:sp>
      <p:sp>
        <p:nvSpPr>
          <p:cNvPr id="11" name="Text Placeholder 10">
            <a:extLst>
              <a:ext uri="{FF2B5EF4-FFF2-40B4-BE49-F238E27FC236}">
                <a16:creationId xmlns:a16="http://schemas.microsoft.com/office/drawing/2014/main" id="{04AD07C5-4AC5-0847-BB1D-A611D2FFA5E5}"/>
              </a:ext>
            </a:extLst>
          </p:cNvPr>
          <p:cNvSpPr>
            <a:spLocks noGrp="1"/>
          </p:cNvSpPr>
          <p:nvPr>
            <p:ph type="body" sz="quarter" idx="14" hasCustomPrompt="1"/>
          </p:nvPr>
        </p:nvSpPr>
        <p:spPr>
          <a:xfrm>
            <a:off x="2284412" y="4328452"/>
            <a:ext cx="13712825" cy="5615648"/>
          </a:xfrm>
        </p:spPr>
        <p:txBody>
          <a:bodyPr/>
          <a:lstStyle>
            <a:lvl1pPr>
              <a:spcAft>
                <a:spcPts val="1800"/>
              </a:spcAft>
              <a:defRPr sz="5200" b="0" i="0">
                <a:solidFill>
                  <a:schemeClr val="tx1"/>
                </a:solidFill>
                <a:latin typeface="Helvetica Now Text" panose="020B0504030202020204" pitchFamily="34" charset="77"/>
              </a:defRPr>
            </a:lvl1pPr>
            <a:lvl2pPr>
              <a:lnSpc>
                <a:spcPct val="100000"/>
              </a:lnSpc>
              <a:defRPr sz="3000" b="1">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statement – First level. </a:t>
            </a:r>
            <a:r>
              <a:rPr lang="en-US" dirty="0"/>
              <a:t>Type Author name – Second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Graphic 12">
            <a:extLst>
              <a:ext uri="{FF2B5EF4-FFF2-40B4-BE49-F238E27FC236}">
                <a16:creationId xmlns:a16="http://schemas.microsoft.com/office/drawing/2014/main" id="{A9BB17E7-401E-184B-9F87-B7BC8F0529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76344" y="3192779"/>
            <a:ext cx="800219" cy="800219"/>
          </a:xfrm>
          <a:prstGeom prst="rect">
            <a:avLst/>
          </a:prstGeom>
        </p:spPr>
      </p:pic>
      <p:pic>
        <p:nvPicPr>
          <p:cNvPr id="7" name="Graphic 6">
            <a:extLst>
              <a:ext uri="{FF2B5EF4-FFF2-40B4-BE49-F238E27FC236}">
                <a16:creationId xmlns:a16="http://schemas.microsoft.com/office/drawing/2014/main" id="{52E2AFBC-6ABB-4EED-ACC1-794B5A7A71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pic>
        <p:nvPicPr>
          <p:cNvPr id="9" name="Graphic 8">
            <a:extLst>
              <a:ext uri="{FF2B5EF4-FFF2-40B4-BE49-F238E27FC236}">
                <a16:creationId xmlns:a16="http://schemas.microsoft.com/office/drawing/2014/main" id="{511D52FE-5000-418C-9A8E-3E1400D26F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pic>
        <p:nvPicPr>
          <p:cNvPr id="10" name="Graphic 9">
            <a:extLst>
              <a:ext uri="{FF2B5EF4-FFF2-40B4-BE49-F238E27FC236}">
                <a16:creationId xmlns:a16="http://schemas.microsoft.com/office/drawing/2014/main" id="{84AF1C63-4301-406B-AAF7-C988694E33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76344" y="3192779"/>
            <a:ext cx="800219" cy="800219"/>
          </a:xfrm>
          <a:prstGeom prst="rect">
            <a:avLst/>
          </a:prstGeom>
        </p:spPr>
      </p:pic>
    </p:spTree>
    <p:extLst>
      <p:ext uri="{BB962C8B-B14F-4D97-AF65-F5344CB8AC3E}">
        <p14:creationId xmlns:p14="http://schemas.microsoft.com/office/powerpoint/2010/main" val="39937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284413" y="3003061"/>
            <a:ext cx="91455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9" name="Slide Number Placeholder 8"/>
          <p:cNvSpPr>
            <a:spLocks noGrp="1"/>
          </p:cNvSpPr>
          <p:nvPr>
            <p:ph type="sldNum" sz="quarter" idx="12"/>
          </p:nvPr>
        </p:nvSpPr>
        <p:spPr/>
        <p:txBody>
          <a:bodyPr/>
          <a:lstStyle/>
          <a:p>
            <a:fld id="{91D568E7-61F5-D04E-995D-81EF41C01A2A}" type="slidenum">
              <a:rPr lang="en-GB" smtClean="0"/>
              <a:t>‹#›</a:t>
            </a:fld>
            <a:endParaRPr lang="en-GB"/>
          </a:p>
        </p:txBody>
      </p:sp>
      <p:sp>
        <p:nvSpPr>
          <p:cNvPr id="8" name="Footer Placeholder 3">
            <a:extLst>
              <a:ext uri="{FF2B5EF4-FFF2-40B4-BE49-F238E27FC236}">
                <a16:creationId xmlns:a16="http://schemas.microsoft.com/office/drawing/2014/main" id="{F187AB40-3171-FE41-90BE-9608605351B5}"/>
              </a:ext>
            </a:extLst>
          </p:cNvPr>
          <p:cNvSpPr>
            <a:spLocks noGrp="1"/>
          </p:cNvSpPr>
          <p:nvPr>
            <p:ph type="ftr" sz="quarter" idx="1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4" name="Title 3">
            <a:extLst>
              <a:ext uri="{FF2B5EF4-FFF2-40B4-BE49-F238E27FC236}">
                <a16:creationId xmlns:a16="http://schemas.microsoft.com/office/drawing/2014/main" id="{3C323A1D-0DF6-D04A-99CF-6DDF3BC3DD22}"/>
              </a:ext>
            </a:extLst>
          </p:cNvPr>
          <p:cNvSpPr>
            <a:spLocks noGrp="1"/>
          </p:cNvSpPr>
          <p:nvPr>
            <p:ph type="title" hasCustomPrompt="1"/>
          </p:nvPr>
        </p:nvSpPr>
        <p:spPr/>
        <p:txBody>
          <a:bodyPr/>
          <a:lstStyle/>
          <a:p>
            <a:r>
              <a:rPr lang="en-US" dirty="0"/>
              <a:t>Click to add title</a:t>
            </a:r>
            <a:endParaRPr lang="en-GB" dirty="0"/>
          </a:p>
        </p:txBody>
      </p:sp>
      <p:sp>
        <p:nvSpPr>
          <p:cNvPr id="10" name="Text Placeholder 2">
            <a:extLst>
              <a:ext uri="{FF2B5EF4-FFF2-40B4-BE49-F238E27FC236}">
                <a16:creationId xmlns:a16="http://schemas.microsoft.com/office/drawing/2014/main" id="{967649EE-8531-9141-870B-101EFCCD3878}"/>
              </a:ext>
            </a:extLst>
          </p:cNvPr>
          <p:cNvSpPr>
            <a:spLocks noGrp="1"/>
          </p:cNvSpPr>
          <p:nvPr>
            <p:ph type="body" idx="14" hasCustomPrompt="1"/>
          </p:nvPr>
        </p:nvSpPr>
        <p:spPr>
          <a:xfrm>
            <a:off x="12191206" y="3003061"/>
            <a:ext cx="9183687" cy="1647824"/>
          </a:xfrm>
        </p:spPr>
        <p:txBody>
          <a:bodyPr anchor="b"/>
          <a:lstStyle>
            <a:lvl1pPr marL="0" indent="0">
              <a:spcAft>
                <a:spcPts val="0"/>
              </a:spcAft>
              <a:buNone/>
              <a:defRPr sz="52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a subheading</a:t>
            </a:r>
          </a:p>
        </p:txBody>
      </p:sp>
      <p:sp>
        <p:nvSpPr>
          <p:cNvPr id="11" name="Text Placeholder 4">
            <a:extLst>
              <a:ext uri="{FF2B5EF4-FFF2-40B4-BE49-F238E27FC236}">
                <a16:creationId xmlns:a16="http://schemas.microsoft.com/office/drawing/2014/main" id="{AC2DF545-6082-A640-B304-75B032E949CA}"/>
              </a:ext>
            </a:extLst>
          </p:cNvPr>
          <p:cNvSpPr>
            <a:spLocks noGrp="1"/>
          </p:cNvSpPr>
          <p:nvPr>
            <p:ph type="body" sz="quarter" idx="17" hasCustomPrompt="1"/>
          </p:nvPr>
        </p:nvSpPr>
        <p:spPr>
          <a:xfrm>
            <a:off x="2284413" y="4928452"/>
            <a:ext cx="9145587" cy="1647823"/>
          </a:xfrm>
        </p:spPr>
        <p:txBody>
          <a:bodyPr/>
          <a:lstStyle/>
          <a:p>
            <a:pPr lvl="1"/>
            <a:r>
              <a:rPr lang="en-US"/>
              <a:t>Click to add text</a:t>
            </a:r>
          </a:p>
        </p:txBody>
      </p:sp>
      <p:sp>
        <p:nvSpPr>
          <p:cNvPr id="14" name="Text Placeholder 4">
            <a:extLst>
              <a:ext uri="{FF2B5EF4-FFF2-40B4-BE49-F238E27FC236}">
                <a16:creationId xmlns:a16="http://schemas.microsoft.com/office/drawing/2014/main" id="{A5880E28-365C-DB4B-A4C5-2FAC63536DB5}"/>
              </a:ext>
            </a:extLst>
          </p:cNvPr>
          <p:cNvSpPr>
            <a:spLocks noGrp="1"/>
          </p:cNvSpPr>
          <p:nvPr>
            <p:ph type="body" sz="quarter" idx="18" hasCustomPrompt="1"/>
          </p:nvPr>
        </p:nvSpPr>
        <p:spPr>
          <a:xfrm>
            <a:off x="12191205" y="4928452"/>
            <a:ext cx="9183687" cy="1647823"/>
          </a:xfrm>
        </p:spPr>
        <p:txBody>
          <a:bodyPr/>
          <a:lstStyle/>
          <a:p>
            <a:pPr lvl="1"/>
            <a:r>
              <a:rPr lang="en-US"/>
              <a:t>Click to add text</a:t>
            </a:r>
          </a:p>
        </p:txBody>
      </p:sp>
    </p:spTree>
    <p:extLst>
      <p:ext uri="{BB962C8B-B14F-4D97-AF65-F5344CB8AC3E}">
        <p14:creationId xmlns:p14="http://schemas.microsoft.com/office/powerpoint/2010/main" val="1955682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nd info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261264" y="3123964"/>
            <a:ext cx="469470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785062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2">
            <a:extLst>
              <a:ext uri="{FF2B5EF4-FFF2-40B4-BE49-F238E27FC236}">
                <a16:creationId xmlns:a16="http://schemas.microsoft.com/office/drawing/2014/main" id="{B4141CF5-C122-744F-857C-AA1004915627}"/>
              </a:ext>
            </a:extLst>
          </p:cNvPr>
          <p:cNvSpPr>
            <a:spLocks noGrp="1"/>
          </p:cNvSpPr>
          <p:nvPr>
            <p:ph type="body" idx="15" hasCustomPrompt="1"/>
          </p:nvPr>
        </p:nvSpPr>
        <p:spPr>
          <a:xfrm>
            <a:off x="1288944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12942481"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3" name="Text Placeholder 2">
            <a:extLst>
              <a:ext uri="{FF2B5EF4-FFF2-40B4-BE49-F238E27FC236}">
                <a16:creationId xmlns:a16="http://schemas.microsoft.com/office/drawing/2014/main" id="{49273EFD-3DDE-2F47-97FB-1C15769A515C}"/>
              </a:ext>
            </a:extLst>
          </p:cNvPr>
          <p:cNvSpPr>
            <a:spLocks noGrp="1"/>
          </p:cNvSpPr>
          <p:nvPr>
            <p:ph type="body" idx="18" hasCustomPrompt="1"/>
          </p:nvPr>
        </p:nvSpPr>
        <p:spPr>
          <a:xfrm>
            <a:off x="18248024" y="4391839"/>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4" name="Text Placeholder 2">
            <a:extLst>
              <a:ext uri="{FF2B5EF4-FFF2-40B4-BE49-F238E27FC236}">
                <a16:creationId xmlns:a16="http://schemas.microsoft.com/office/drawing/2014/main" id="{1051634F-5956-984C-AD6F-7C778C53277A}"/>
              </a:ext>
            </a:extLst>
          </p:cNvPr>
          <p:cNvSpPr>
            <a:spLocks noGrp="1"/>
          </p:cNvSpPr>
          <p:nvPr>
            <p:ph type="body" idx="19" hasCustomPrompt="1"/>
          </p:nvPr>
        </p:nvSpPr>
        <p:spPr>
          <a:xfrm>
            <a:off x="18287206" y="6086623"/>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6" name="Text Placeholder 2">
            <a:extLst>
              <a:ext uri="{FF2B5EF4-FFF2-40B4-BE49-F238E27FC236}">
                <a16:creationId xmlns:a16="http://schemas.microsoft.com/office/drawing/2014/main" id="{34CAA191-4F71-C849-9E26-C6A68608B721}"/>
              </a:ext>
            </a:extLst>
          </p:cNvPr>
          <p:cNvSpPr>
            <a:spLocks noGrp="1"/>
          </p:cNvSpPr>
          <p:nvPr>
            <p:ph type="body" idx="21" hasCustomPrompt="1"/>
          </p:nvPr>
        </p:nvSpPr>
        <p:spPr>
          <a:xfrm>
            <a:off x="12889444" y="9268638"/>
            <a:ext cx="3871381" cy="1647824"/>
          </a:xfrm>
        </p:spPr>
        <p:txBody>
          <a:bodyPr wrap="none" anchor="t"/>
          <a:lstStyle>
            <a:lvl1pPr marL="0" indent="0">
              <a:spcAft>
                <a:spcPts val="0"/>
              </a:spcAft>
              <a:buNone/>
              <a:defRPr sz="12000" b="0" i="0" spc="-1000" baseline="0">
                <a:solidFill>
                  <a:schemeClr val="accent1"/>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17" name="Text Placeholder 2">
            <a:extLst>
              <a:ext uri="{FF2B5EF4-FFF2-40B4-BE49-F238E27FC236}">
                <a16:creationId xmlns:a16="http://schemas.microsoft.com/office/drawing/2014/main" id="{52122151-25C4-CE4D-BDB4-2A7224A1EE0D}"/>
              </a:ext>
            </a:extLst>
          </p:cNvPr>
          <p:cNvSpPr>
            <a:spLocks noGrp="1"/>
          </p:cNvSpPr>
          <p:nvPr>
            <p:ph type="body" idx="22" hasCustomPrompt="1"/>
          </p:nvPr>
        </p:nvSpPr>
        <p:spPr>
          <a:xfrm>
            <a:off x="12942481"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19" name="Text Placeholder 2">
            <a:extLst>
              <a:ext uri="{FF2B5EF4-FFF2-40B4-BE49-F238E27FC236}">
                <a16:creationId xmlns:a16="http://schemas.microsoft.com/office/drawing/2014/main" id="{7D663243-01E6-4C4B-B90D-EC423A714AA6}"/>
              </a:ext>
            </a:extLst>
          </p:cNvPr>
          <p:cNvSpPr>
            <a:spLocks noGrp="1"/>
          </p:cNvSpPr>
          <p:nvPr>
            <p:ph type="body" idx="24" hasCustomPrompt="1"/>
          </p:nvPr>
        </p:nvSpPr>
        <p:spPr>
          <a:xfrm>
            <a:off x="18248024" y="9268638"/>
            <a:ext cx="3871381" cy="1647824"/>
          </a:xfrm>
        </p:spPr>
        <p:txBody>
          <a:bodyPr wrap="none" anchor="t"/>
          <a:lstStyle>
            <a:lvl1pPr marL="0" indent="0">
              <a:spcAft>
                <a:spcPts val="0"/>
              </a:spcAft>
              <a:buNone/>
              <a:defRPr sz="12000" b="0" i="0" spc="-1000" baseline="0">
                <a:solidFill>
                  <a:schemeClr val="accent4"/>
                </a:solidFill>
                <a:latin typeface="Helvetica Now Text Light" panose="020B0404030202020204" pitchFamily="34" charset="77"/>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0" name="Text Placeholder 2">
            <a:extLst>
              <a:ext uri="{FF2B5EF4-FFF2-40B4-BE49-F238E27FC236}">
                <a16:creationId xmlns:a16="http://schemas.microsoft.com/office/drawing/2014/main" id="{B017BDB7-EC1E-A74A-A6D6-463400318A5C}"/>
              </a:ext>
            </a:extLst>
          </p:cNvPr>
          <p:cNvSpPr>
            <a:spLocks noGrp="1"/>
          </p:cNvSpPr>
          <p:nvPr>
            <p:ph type="body" idx="25" hasCustomPrompt="1"/>
          </p:nvPr>
        </p:nvSpPr>
        <p:spPr>
          <a:xfrm>
            <a:off x="18287206" y="10963422"/>
            <a:ext cx="3871381" cy="345479"/>
          </a:xfrm>
        </p:spPr>
        <p:txBody>
          <a:bodyPr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003838F2-65DE-3C49-9956-BA8976557CF3}"/>
              </a:ext>
            </a:extLst>
          </p:cNvPr>
          <p:cNvSpPr>
            <a:spLocks noGrp="1"/>
          </p:cNvSpPr>
          <p:nvPr>
            <p:ph type="body" idx="14" hasCustomPrompt="1"/>
          </p:nvPr>
        </p:nvSpPr>
        <p:spPr>
          <a:xfrm>
            <a:off x="12929040"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2" name="Text Placeholder 2">
            <a:extLst>
              <a:ext uri="{FF2B5EF4-FFF2-40B4-BE49-F238E27FC236}">
                <a16:creationId xmlns:a16="http://schemas.microsoft.com/office/drawing/2014/main" id="{212AE347-42B7-6847-8450-27FA8B440BA4}"/>
              </a:ext>
            </a:extLst>
          </p:cNvPr>
          <p:cNvSpPr>
            <a:spLocks noGrp="1"/>
          </p:cNvSpPr>
          <p:nvPr>
            <p:ph type="body" idx="17" hasCustomPrompt="1"/>
          </p:nvPr>
        </p:nvSpPr>
        <p:spPr>
          <a:xfrm>
            <a:off x="18260324" y="3095828"/>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3" name="Text Placeholder 2">
            <a:extLst>
              <a:ext uri="{FF2B5EF4-FFF2-40B4-BE49-F238E27FC236}">
                <a16:creationId xmlns:a16="http://schemas.microsoft.com/office/drawing/2014/main" id="{90257A75-8571-B849-AF0B-8DD2D2B8AD36}"/>
              </a:ext>
            </a:extLst>
          </p:cNvPr>
          <p:cNvSpPr>
            <a:spLocks noGrp="1"/>
          </p:cNvSpPr>
          <p:nvPr>
            <p:ph type="body" idx="20" hasCustomPrompt="1"/>
          </p:nvPr>
        </p:nvSpPr>
        <p:spPr>
          <a:xfrm>
            <a:off x="12929040"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t>
            </a:r>
            <a:br>
              <a:rPr lang="en-GB" dirty="0"/>
            </a:br>
            <a:r>
              <a:rPr lang="en-GB" dirty="0"/>
              <a:t>add text</a:t>
            </a:r>
          </a:p>
        </p:txBody>
      </p:sp>
      <p:sp>
        <p:nvSpPr>
          <p:cNvPr id="24" name="Text Placeholder 2">
            <a:extLst>
              <a:ext uri="{FF2B5EF4-FFF2-40B4-BE49-F238E27FC236}">
                <a16:creationId xmlns:a16="http://schemas.microsoft.com/office/drawing/2014/main" id="{25E49900-118F-CD48-A42D-869AF2F28CA7}"/>
              </a:ext>
            </a:extLst>
          </p:cNvPr>
          <p:cNvSpPr>
            <a:spLocks noGrp="1"/>
          </p:cNvSpPr>
          <p:nvPr>
            <p:ph type="body" idx="23" hasCustomPrompt="1"/>
          </p:nvPr>
        </p:nvSpPr>
        <p:spPr>
          <a:xfrm>
            <a:off x="18260324" y="7972627"/>
            <a:ext cx="3871381" cy="1231106"/>
          </a:xfrm>
        </p:spPr>
        <p:txBody>
          <a:bodyPr wrap="square" anchor="b">
            <a:spAutoFit/>
          </a:bodyPr>
          <a:lstStyle>
            <a:lvl1pPr marL="0" indent="0">
              <a:spcAft>
                <a:spcPts val="0"/>
              </a:spcAft>
              <a:buNone/>
              <a:defRPr sz="4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a:t>
            </a:r>
            <a:br>
              <a:rPr lang="en-GB" dirty="0"/>
            </a:br>
            <a:r>
              <a:rPr lang="en-GB" dirty="0"/>
              <a:t>add text</a:t>
            </a:r>
          </a:p>
        </p:txBody>
      </p:sp>
      <p:sp>
        <p:nvSpPr>
          <p:cNvPr id="26" name="Content Placeholder 2">
            <a:extLst>
              <a:ext uri="{FF2B5EF4-FFF2-40B4-BE49-F238E27FC236}">
                <a16:creationId xmlns:a16="http://schemas.microsoft.com/office/drawing/2014/main" id="{358F7CBF-9194-8A48-AC58-659219153433}"/>
              </a:ext>
            </a:extLst>
          </p:cNvPr>
          <p:cNvSpPr>
            <a:spLocks noGrp="1"/>
          </p:cNvSpPr>
          <p:nvPr>
            <p:ph idx="26" hasCustomPrompt="1"/>
          </p:nvPr>
        </p:nvSpPr>
        <p:spPr>
          <a:xfrm>
            <a:off x="2261264" y="3123964"/>
            <a:ext cx="9178668" cy="8879145"/>
          </a:xfrm>
        </p:spPr>
        <p:txBody>
          <a:bodyPr/>
          <a:lstStyle>
            <a:lvl1pPr>
              <a:lnSpc>
                <a:spcPct val="117000"/>
              </a:lnSpc>
              <a:spcAft>
                <a:spcPts val="800"/>
              </a:spcAft>
              <a:defRPr sz="20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5081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4 col Content and dat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2">
            <a:extLst>
              <a:ext uri="{FF2B5EF4-FFF2-40B4-BE49-F238E27FC236}">
                <a16:creationId xmlns:a16="http://schemas.microsoft.com/office/drawing/2014/main" id="{16642512-3957-EF43-9667-13221E404F43}"/>
              </a:ext>
            </a:extLst>
          </p:cNvPr>
          <p:cNvSpPr>
            <a:spLocks noGrp="1"/>
          </p:cNvSpPr>
          <p:nvPr>
            <p:ph type="body" idx="14" hasCustomPrompt="1"/>
          </p:nvPr>
        </p:nvSpPr>
        <p:spPr>
          <a:xfrm>
            <a:off x="2263149"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11" name="Text Placeholder 2">
            <a:extLst>
              <a:ext uri="{FF2B5EF4-FFF2-40B4-BE49-F238E27FC236}">
                <a16:creationId xmlns:a16="http://schemas.microsoft.com/office/drawing/2014/main" id="{4D8E5C98-2D5C-FA4E-B19C-E4FD1AF623D6}"/>
              </a:ext>
            </a:extLst>
          </p:cNvPr>
          <p:cNvSpPr>
            <a:spLocks noGrp="1"/>
          </p:cNvSpPr>
          <p:nvPr>
            <p:ph type="body" idx="16" hasCustomPrompt="1"/>
          </p:nvPr>
        </p:nvSpPr>
        <p:spPr>
          <a:xfrm>
            <a:off x="2284413"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1" name="Text Placeholder 2">
            <a:extLst>
              <a:ext uri="{FF2B5EF4-FFF2-40B4-BE49-F238E27FC236}">
                <a16:creationId xmlns:a16="http://schemas.microsoft.com/office/drawing/2014/main" id="{FDAEB2EA-AE24-1443-9762-CED602863704}"/>
              </a:ext>
            </a:extLst>
          </p:cNvPr>
          <p:cNvSpPr>
            <a:spLocks noGrp="1"/>
          </p:cNvSpPr>
          <p:nvPr>
            <p:ph type="body" idx="17" hasCustomPrompt="1"/>
          </p:nvPr>
        </p:nvSpPr>
        <p:spPr>
          <a:xfrm>
            <a:off x="2263149"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2" name="Text Placeholder 2">
            <a:extLst>
              <a:ext uri="{FF2B5EF4-FFF2-40B4-BE49-F238E27FC236}">
                <a16:creationId xmlns:a16="http://schemas.microsoft.com/office/drawing/2014/main" id="{7D2B43BB-F80F-E94B-9590-490166D84912}"/>
              </a:ext>
            </a:extLst>
          </p:cNvPr>
          <p:cNvSpPr>
            <a:spLocks noGrp="1"/>
          </p:cNvSpPr>
          <p:nvPr>
            <p:ph type="body" idx="18" hasCustomPrompt="1"/>
          </p:nvPr>
        </p:nvSpPr>
        <p:spPr>
          <a:xfrm>
            <a:off x="2284413"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3" name="Text Placeholder 2">
            <a:extLst>
              <a:ext uri="{FF2B5EF4-FFF2-40B4-BE49-F238E27FC236}">
                <a16:creationId xmlns:a16="http://schemas.microsoft.com/office/drawing/2014/main" id="{5D11586B-BB88-E841-BDE0-C232DC44FD95}"/>
              </a:ext>
            </a:extLst>
          </p:cNvPr>
          <p:cNvSpPr>
            <a:spLocks noGrp="1"/>
          </p:cNvSpPr>
          <p:nvPr>
            <p:ph type="body" idx="19" hasCustomPrompt="1"/>
          </p:nvPr>
        </p:nvSpPr>
        <p:spPr>
          <a:xfrm>
            <a:off x="7587317"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4" name="Text Placeholder 2">
            <a:extLst>
              <a:ext uri="{FF2B5EF4-FFF2-40B4-BE49-F238E27FC236}">
                <a16:creationId xmlns:a16="http://schemas.microsoft.com/office/drawing/2014/main" id="{59FB3666-1E87-CB46-90C6-24A9ED043E99}"/>
              </a:ext>
            </a:extLst>
          </p:cNvPr>
          <p:cNvSpPr>
            <a:spLocks noGrp="1"/>
          </p:cNvSpPr>
          <p:nvPr>
            <p:ph type="body" idx="20" hasCustomPrompt="1"/>
          </p:nvPr>
        </p:nvSpPr>
        <p:spPr>
          <a:xfrm>
            <a:off x="7608581"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5" name="Text Placeholder 2">
            <a:extLst>
              <a:ext uri="{FF2B5EF4-FFF2-40B4-BE49-F238E27FC236}">
                <a16:creationId xmlns:a16="http://schemas.microsoft.com/office/drawing/2014/main" id="{71D06E88-E1C6-554B-ACB2-1388ECCFC477}"/>
              </a:ext>
            </a:extLst>
          </p:cNvPr>
          <p:cNvSpPr>
            <a:spLocks noGrp="1"/>
          </p:cNvSpPr>
          <p:nvPr>
            <p:ph type="body" idx="21" hasCustomPrompt="1"/>
          </p:nvPr>
        </p:nvSpPr>
        <p:spPr>
          <a:xfrm>
            <a:off x="7587317"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26" name="Text Placeholder 2">
            <a:extLst>
              <a:ext uri="{FF2B5EF4-FFF2-40B4-BE49-F238E27FC236}">
                <a16:creationId xmlns:a16="http://schemas.microsoft.com/office/drawing/2014/main" id="{04E1B498-F789-6B4C-929F-448D3A7E09A9}"/>
              </a:ext>
            </a:extLst>
          </p:cNvPr>
          <p:cNvSpPr>
            <a:spLocks noGrp="1"/>
          </p:cNvSpPr>
          <p:nvPr>
            <p:ph type="body" idx="22" hasCustomPrompt="1"/>
          </p:nvPr>
        </p:nvSpPr>
        <p:spPr>
          <a:xfrm>
            <a:off x="7608581"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7" name="Text Placeholder 2">
            <a:extLst>
              <a:ext uri="{FF2B5EF4-FFF2-40B4-BE49-F238E27FC236}">
                <a16:creationId xmlns:a16="http://schemas.microsoft.com/office/drawing/2014/main" id="{703D466C-3718-F242-B9DF-2DB7662AB580}"/>
              </a:ext>
            </a:extLst>
          </p:cNvPr>
          <p:cNvSpPr>
            <a:spLocks noGrp="1"/>
          </p:cNvSpPr>
          <p:nvPr>
            <p:ph type="body" idx="23" hasCustomPrompt="1"/>
          </p:nvPr>
        </p:nvSpPr>
        <p:spPr>
          <a:xfrm>
            <a:off x="12911485"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28" name="Text Placeholder 2">
            <a:extLst>
              <a:ext uri="{FF2B5EF4-FFF2-40B4-BE49-F238E27FC236}">
                <a16:creationId xmlns:a16="http://schemas.microsoft.com/office/drawing/2014/main" id="{B73F0385-ED67-AD4D-8608-C489961D5B62}"/>
              </a:ext>
            </a:extLst>
          </p:cNvPr>
          <p:cNvSpPr>
            <a:spLocks noGrp="1"/>
          </p:cNvSpPr>
          <p:nvPr>
            <p:ph type="body" idx="24" hasCustomPrompt="1"/>
          </p:nvPr>
        </p:nvSpPr>
        <p:spPr>
          <a:xfrm>
            <a:off x="12932749"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29" name="Text Placeholder 2">
            <a:extLst>
              <a:ext uri="{FF2B5EF4-FFF2-40B4-BE49-F238E27FC236}">
                <a16:creationId xmlns:a16="http://schemas.microsoft.com/office/drawing/2014/main" id="{ADFBF102-F707-8A41-9092-931F5DD49E87}"/>
              </a:ext>
            </a:extLst>
          </p:cNvPr>
          <p:cNvSpPr>
            <a:spLocks noGrp="1"/>
          </p:cNvSpPr>
          <p:nvPr>
            <p:ph type="body" idx="25" hasCustomPrompt="1"/>
          </p:nvPr>
        </p:nvSpPr>
        <p:spPr>
          <a:xfrm>
            <a:off x="12911485"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0" name="Text Placeholder 2">
            <a:extLst>
              <a:ext uri="{FF2B5EF4-FFF2-40B4-BE49-F238E27FC236}">
                <a16:creationId xmlns:a16="http://schemas.microsoft.com/office/drawing/2014/main" id="{572CE571-3876-B640-86F0-2ECB5F3F94B7}"/>
              </a:ext>
            </a:extLst>
          </p:cNvPr>
          <p:cNvSpPr>
            <a:spLocks noGrp="1"/>
          </p:cNvSpPr>
          <p:nvPr>
            <p:ph type="body" idx="26" hasCustomPrompt="1"/>
          </p:nvPr>
        </p:nvSpPr>
        <p:spPr>
          <a:xfrm>
            <a:off x="12932749"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1" name="Text Placeholder 2">
            <a:extLst>
              <a:ext uri="{FF2B5EF4-FFF2-40B4-BE49-F238E27FC236}">
                <a16:creationId xmlns:a16="http://schemas.microsoft.com/office/drawing/2014/main" id="{3284B7DF-717C-CE45-BCC4-A7884A8632E7}"/>
              </a:ext>
            </a:extLst>
          </p:cNvPr>
          <p:cNvSpPr>
            <a:spLocks noGrp="1"/>
          </p:cNvSpPr>
          <p:nvPr>
            <p:ph type="body" idx="27" hasCustomPrompt="1"/>
          </p:nvPr>
        </p:nvSpPr>
        <p:spPr>
          <a:xfrm>
            <a:off x="18235653" y="3127725"/>
            <a:ext cx="4568825" cy="461665"/>
          </a:xfrm>
        </p:spPr>
        <p:txBody>
          <a:bodyPr wrap="square" anchor="t">
            <a:spAutoFit/>
          </a:bodyPr>
          <a:lstStyle>
            <a:lvl1pPr marL="0" indent="0">
              <a:spcAft>
                <a:spcPts val="0"/>
              </a:spcAft>
              <a:buNone/>
              <a:defRPr sz="30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add text</a:t>
            </a:r>
          </a:p>
        </p:txBody>
      </p:sp>
      <p:sp>
        <p:nvSpPr>
          <p:cNvPr id="32" name="Text Placeholder 2">
            <a:extLst>
              <a:ext uri="{FF2B5EF4-FFF2-40B4-BE49-F238E27FC236}">
                <a16:creationId xmlns:a16="http://schemas.microsoft.com/office/drawing/2014/main" id="{FCD03DDE-4D27-E546-B96D-0ED1DF019ACA}"/>
              </a:ext>
            </a:extLst>
          </p:cNvPr>
          <p:cNvSpPr>
            <a:spLocks noGrp="1"/>
          </p:cNvSpPr>
          <p:nvPr>
            <p:ph type="body" idx="28" hasCustomPrompt="1"/>
          </p:nvPr>
        </p:nvSpPr>
        <p:spPr>
          <a:xfrm>
            <a:off x="18256917" y="3749555"/>
            <a:ext cx="4568825" cy="1885701"/>
          </a:xfrm>
        </p:spPr>
        <p:txBody>
          <a:bodyPr wrap="square" anchor="t">
            <a:no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
        <p:nvSpPr>
          <p:cNvPr id="33" name="Text Placeholder 2">
            <a:extLst>
              <a:ext uri="{FF2B5EF4-FFF2-40B4-BE49-F238E27FC236}">
                <a16:creationId xmlns:a16="http://schemas.microsoft.com/office/drawing/2014/main" id="{7FA2519B-6FFC-4340-BAFA-E118D8DC4800}"/>
              </a:ext>
            </a:extLst>
          </p:cNvPr>
          <p:cNvSpPr>
            <a:spLocks noGrp="1"/>
          </p:cNvSpPr>
          <p:nvPr>
            <p:ph type="body" idx="29" hasCustomPrompt="1"/>
          </p:nvPr>
        </p:nvSpPr>
        <p:spPr>
          <a:xfrm>
            <a:off x="18235653" y="6615204"/>
            <a:ext cx="4590089" cy="861774"/>
          </a:xfrm>
        </p:spPr>
        <p:txBody>
          <a:bodyPr wrap="square" anchor="b">
            <a:spAutoFit/>
          </a:bodyPr>
          <a:lstStyle>
            <a:lvl1pPr marL="0" indent="0">
              <a:spcAft>
                <a:spcPts val="0"/>
              </a:spcAft>
              <a:buNone/>
              <a:defRPr sz="5600" b="1">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00</a:t>
            </a:r>
          </a:p>
        </p:txBody>
      </p:sp>
      <p:sp>
        <p:nvSpPr>
          <p:cNvPr id="34" name="Text Placeholder 2">
            <a:extLst>
              <a:ext uri="{FF2B5EF4-FFF2-40B4-BE49-F238E27FC236}">
                <a16:creationId xmlns:a16="http://schemas.microsoft.com/office/drawing/2014/main" id="{B8BADAC4-27A3-4E45-B1B1-1007DA629489}"/>
              </a:ext>
            </a:extLst>
          </p:cNvPr>
          <p:cNvSpPr>
            <a:spLocks noGrp="1"/>
          </p:cNvSpPr>
          <p:nvPr>
            <p:ph type="body" idx="30" hasCustomPrompt="1"/>
          </p:nvPr>
        </p:nvSpPr>
        <p:spPr>
          <a:xfrm>
            <a:off x="18256917" y="7534745"/>
            <a:ext cx="4568825" cy="345479"/>
          </a:xfrm>
        </p:spPr>
        <p:txBody>
          <a:bodyPr wrap="square" anchor="t">
            <a:spAutoFit/>
          </a:bodyPr>
          <a:lstStyle>
            <a:lvl1pPr marL="0" indent="0">
              <a:lnSpc>
                <a:spcPct val="117000"/>
              </a:lnSpc>
              <a:spcAft>
                <a:spcPts val="0"/>
              </a:spcAft>
              <a:buNone/>
              <a:defRPr sz="2000" b="0">
                <a:solidFill>
                  <a:schemeClr val="tx1"/>
                </a:solidFill>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dirty="0"/>
              <a:t>Click to add text</a:t>
            </a:r>
          </a:p>
        </p:txBody>
      </p:sp>
    </p:spTree>
    <p:extLst>
      <p:ext uri="{BB962C8B-B14F-4D97-AF65-F5344CB8AC3E}">
        <p14:creationId xmlns:p14="http://schemas.microsoft.com/office/powerpoint/2010/main" val="589792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4 col content, with bulle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1D568E7-61F5-D04E-995D-81EF41C01A2A}" type="slidenum">
              <a:rPr lang="en-GB" smtClean="0"/>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35" name="Text Placeholder 11">
            <a:extLst>
              <a:ext uri="{FF2B5EF4-FFF2-40B4-BE49-F238E27FC236}">
                <a16:creationId xmlns:a16="http://schemas.microsoft.com/office/drawing/2014/main" id="{3E0C490C-6E46-DA4D-9C35-2B312B0DAD82}"/>
              </a:ext>
            </a:extLst>
          </p:cNvPr>
          <p:cNvSpPr>
            <a:spLocks noGrp="1"/>
          </p:cNvSpPr>
          <p:nvPr>
            <p:ph type="body" sz="quarter" idx="15" hasCustomPrompt="1"/>
          </p:nvPr>
        </p:nvSpPr>
        <p:spPr>
          <a:xfrm>
            <a:off x="2264900"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6" name="Text Placeholder 11">
            <a:extLst>
              <a:ext uri="{FF2B5EF4-FFF2-40B4-BE49-F238E27FC236}">
                <a16:creationId xmlns:a16="http://schemas.microsoft.com/office/drawing/2014/main" id="{323CF613-4B78-124C-8431-E69133B251B2}"/>
              </a:ext>
            </a:extLst>
          </p:cNvPr>
          <p:cNvSpPr>
            <a:spLocks noGrp="1"/>
          </p:cNvSpPr>
          <p:nvPr>
            <p:ph type="body" sz="quarter" idx="16" hasCustomPrompt="1"/>
          </p:nvPr>
        </p:nvSpPr>
        <p:spPr>
          <a:xfrm>
            <a:off x="7633313"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7" name="Text Placeholder 11">
            <a:extLst>
              <a:ext uri="{FF2B5EF4-FFF2-40B4-BE49-F238E27FC236}">
                <a16:creationId xmlns:a16="http://schemas.microsoft.com/office/drawing/2014/main" id="{E44EDEBE-67F4-2647-AFFF-D1E705C4BADC}"/>
              </a:ext>
            </a:extLst>
          </p:cNvPr>
          <p:cNvSpPr>
            <a:spLocks noGrp="1"/>
          </p:cNvSpPr>
          <p:nvPr>
            <p:ph type="body" sz="quarter" idx="17" hasCustomPrompt="1"/>
          </p:nvPr>
        </p:nvSpPr>
        <p:spPr>
          <a:xfrm>
            <a:off x="12932569"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marL="1108075" indent="-239713">
              <a:lnSpc>
                <a:spcPct val="117000"/>
              </a:lnSpc>
              <a:spcAft>
                <a:spcPts val="2600"/>
              </a:spcAft>
              <a:tabLst/>
              <a:defRPr b="0" i="0">
                <a:solidFill>
                  <a:schemeClr val="tx2"/>
                </a:solidFill>
                <a:latin typeface="Helvetica Now Text" panose="020B0504030202020204" pitchFamily="34" charset="77"/>
              </a:defRPr>
            </a:lvl6pPr>
            <a:lvl7pPr>
              <a:defRPr>
                <a:solidFill>
                  <a:schemeClr val="tx2"/>
                </a:solidFill>
              </a:defRPr>
            </a:lvl7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8" name="Text Placeholder 11">
            <a:extLst>
              <a:ext uri="{FF2B5EF4-FFF2-40B4-BE49-F238E27FC236}">
                <a16:creationId xmlns:a16="http://schemas.microsoft.com/office/drawing/2014/main" id="{F47A09BB-CBFA-0D4E-B2BB-868F53588A20}"/>
              </a:ext>
            </a:extLst>
          </p:cNvPr>
          <p:cNvSpPr>
            <a:spLocks noGrp="1"/>
          </p:cNvSpPr>
          <p:nvPr>
            <p:ph type="body" sz="quarter" idx="18" hasCustomPrompt="1"/>
          </p:nvPr>
        </p:nvSpPr>
        <p:spPr>
          <a:xfrm>
            <a:off x="19046825" y="3140793"/>
            <a:ext cx="4588338" cy="5206794"/>
          </a:xfrm>
        </p:spPr>
        <p:txBody>
          <a:bodyPr/>
          <a:lstStyle>
            <a:lvl1pPr>
              <a:lnSpc>
                <a:spcPct val="100000"/>
              </a:lnSpc>
              <a:spcAft>
                <a:spcPts val="1400"/>
              </a:spcAft>
              <a:defRPr>
                <a:solidFill>
                  <a:schemeClr val="tx1"/>
                </a:solidFill>
              </a:defRPr>
            </a:lvl1pPr>
            <a:lvl2pPr>
              <a:lnSpc>
                <a:spcPct val="117000"/>
              </a:lnSpc>
              <a:spcAft>
                <a:spcPts val="2600"/>
              </a:spcAft>
              <a:defRPr b="0" i="0">
                <a:solidFill>
                  <a:schemeClr val="tx1"/>
                </a:solidFill>
                <a:latin typeface="Helvetica Now Text" panose="020B0504030202020204" pitchFamily="34" charset="77"/>
              </a:defRPr>
            </a:lvl2pPr>
            <a:lvl3pPr>
              <a:lnSpc>
                <a:spcPct val="117000"/>
              </a:lnSpc>
              <a:spcAft>
                <a:spcPts val="2600"/>
              </a:spcAft>
              <a:defRPr b="0" i="0">
                <a:solidFill>
                  <a:schemeClr val="tx1"/>
                </a:solidFill>
                <a:latin typeface="Helvetica Now Text" panose="020B0504030202020204" pitchFamily="34" charset="77"/>
              </a:defRPr>
            </a:lvl3pPr>
            <a:lvl4pPr>
              <a:lnSpc>
                <a:spcPct val="117000"/>
              </a:lnSpc>
              <a:spcAft>
                <a:spcPts val="2600"/>
              </a:spcAft>
              <a:defRPr b="0" i="0">
                <a:solidFill>
                  <a:schemeClr val="tx1"/>
                </a:solidFill>
                <a:latin typeface="Helvetica Now Text" panose="020B0504030202020204" pitchFamily="34" charset="77"/>
              </a:defRPr>
            </a:lvl4pPr>
            <a:lvl5pPr>
              <a:lnSpc>
                <a:spcPct val="117000"/>
              </a:lnSpc>
              <a:spcAft>
                <a:spcPts val="2600"/>
              </a:spcAft>
              <a:defRPr b="0" i="0">
                <a:solidFill>
                  <a:schemeClr val="tx1"/>
                </a:solidFill>
                <a:latin typeface="Helvetica Now Text" panose="020B0504030202020204" pitchFamily="34" charset="77"/>
              </a:defRPr>
            </a:lvl5pPr>
            <a:lvl6pPr indent="-241200">
              <a:lnSpc>
                <a:spcPct val="117000"/>
              </a:lnSpc>
              <a:spcAft>
                <a:spcPts val="2600"/>
              </a:spcAft>
              <a:defRPr b="0" i="0">
                <a:solidFill>
                  <a:schemeClr val="tx2"/>
                </a:solidFill>
                <a:latin typeface="Helvetica Now Text" panose="020B0504030202020204" pitchFamily="34" charset="77"/>
              </a:defRPr>
            </a:lvl6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894723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2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0"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8">
            <a:extLst>
              <a:ext uri="{FF2B5EF4-FFF2-40B4-BE49-F238E27FC236}">
                <a16:creationId xmlns:a16="http://schemas.microsoft.com/office/drawing/2014/main" id="{E8CCE00E-6A41-1C48-A182-3BE9BB39784F}"/>
              </a:ext>
            </a:extLst>
          </p:cNvPr>
          <p:cNvSpPr>
            <a:spLocks noGrp="1"/>
          </p:cNvSpPr>
          <p:nvPr>
            <p:ph type="body" sz="quarter" idx="15" hasCustomPrompt="1"/>
          </p:nvPr>
        </p:nvSpPr>
        <p:spPr>
          <a:xfrm>
            <a:off x="9120125" y="3126481"/>
            <a:ext cx="6184333" cy="886256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9226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1 col content and 1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6760825" y="0"/>
            <a:ext cx="7621588"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3" y="936384"/>
            <a:ext cx="13750925"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3" y="1686568"/>
            <a:ext cx="13750925"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9" name="Text Placeholder 8">
            <a:extLst>
              <a:ext uri="{FF2B5EF4-FFF2-40B4-BE49-F238E27FC236}">
                <a16:creationId xmlns:a16="http://schemas.microsoft.com/office/drawing/2014/main" id="{C9E4C97E-00D5-394C-B6B1-5D95FD196B6C}"/>
              </a:ext>
            </a:extLst>
          </p:cNvPr>
          <p:cNvSpPr>
            <a:spLocks noGrp="1"/>
          </p:cNvSpPr>
          <p:nvPr>
            <p:ph type="body" sz="quarter" idx="14" hasCustomPrompt="1"/>
          </p:nvPr>
        </p:nvSpPr>
        <p:spPr>
          <a:xfrm>
            <a:off x="2261761" y="3126481"/>
            <a:ext cx="13735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68839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1 col content and large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33F0F45A-F682-2D49-8730-9963CCAA667F}"/>
              </a:ext>
            </a:extLst>
          </p:cNvPr>
          <p:cNvSpPr>
            <a:spLocks noGrp="1"/>
          </p:cNvSpPr>
          <p:nvPr>
            <p:ph type="pic" sz="quarter" idx="16"/>
          </p:nvPr>
        </p:nvSpPr>
        <p:spPr>
          <a:xfrm>
            <a:off x="10666414" y="0"/>
            <a:ext cx="13716000" cy="13716000"/>
          </a:xfrm>
        </p:spPr>
        <p:txBody>
          <a:bodyPr tIns="5669280"/>
          <a:lstStyle>
            <a:lvl1pPr algn="ctr">
              <a:defRPr b="0"/>
            </a:lvl1pPr>
          </a:lstStyle>
          <a:p>
            <a:r>
              <a:rPr lang="en-US"/>
              <a:t>Click icon to add picture</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itle 4">
            <a:extLst>
              <a:ext uri="{FF2B5EF4-FFF2-40B4-BE49-F238E27FC236}">
                <a16:creationId xmlns:a16="http://schemas.microsoft.com/office/drawing/2014/main" id="{E3C57073-C7EE-2841-80E1-0655BC165A7C}"/>
              </a:ext>
            </a:extLst>
          </p:cNvPr>
          <p:cNvSpPr>
            <a:spLocks noGrp="1"/>
          </p:cNvSpPr>
          <p:nvPr>
            <p:ph type="title" hasCustomPrompt="1"/>
          </p:nvPr>
        </p:nvSpPr>
        <p:spPr>
          <a:xfrm>
            <a:off x="2246314" y="936384"/>
            <a:ext cx="7656511" cy="800219"/>
          </a:xfrm>
        </p:spPr>
        <p:txBody>
          <a:bodyPr/>
          <a:lstStyle/>
          <a:p>
            <a:r>
              <a:rPr lang="en-US" dirty="0"/>
              <a:t>Click to add title</a:t>
            </a:r>
            <a:endParaRPr lang="en-GB" dirty="0"/>
          </a:p>
        </p:txBody>
      </p:sp>
      <p:sp>
        <p:nvSpPr>
          <p:cNvPr id="8" name="Subtitle 2">
            <a:extLst>
              <a:ext uri="{FF2B5EF4-FFF2-40B4-BE49-F238E27FC236}">
                <a16:creationId xmlns:a16="http://schemas.microsoft.com/office/drawing/2014/main" id="{962223A4-0309-D041-BC7E-1B4B70A5FBB9}"/>
              </a:ext>
            </a:extLst>
          </p:cNvPr>
          <p:cNvSpPr>
            <a:spLocks noGrp="1"/>
          </p:cNvSpPr>
          <p:nvPr>
            <p:ph type="subTitle" idx="13" hasCustomPrompt="1"/>
          </p:nvPr>
        </p:nvSpPr>
        <p:spPr>
          <a:xfrm>
            <a:off x="2246314" y="1686568"/>
            <a:ext cx="7656511"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
        <p:nvSpPr>
          <p:cNvPr id="10" name="Text Placeholder 8">
            <a:extLst>
              <a:ext uri="{FF2B5EF4-FFF2-40B4-BE49-F238E27FC236}">
                <a16:creationId xmlns:a16="http://schemas.microsoft.com/office/drawing/2014/main" id="{847EF4F2-8463-C345-BD26-41417596A8BA}"/>
              </a:ext>
            </a:extLst>
          </p:cNvPr>
          <p:cNvSpPr>
            <a:spLocks noGrp="1"/>
          </p:cNvSpPr>
          <p:nvPr>
            <p:ph type="body" sz="quarter" idx="14" hasCustomPrompt="1"/>
          </p:nvPr>
        </p:nvSpPr>
        <p:spPr>
          <a:xfrm>
            <a:off x="2261761" y="3126481"/>
            <a:ext cx="6877478" cy="8902951"/>
          </a:xfrm>
        </p:spPr>
        <p:txBody>
          <a:body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07967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0" name="Text Placeholder 9">
            <a:extLst>
              <a:ext uri="{FF2B5EF4-FFF2-40B4-BE49-F238E27FC236}">
                <a16:creationId xmlns:a16="http://schemas.microsoft.com/office/drawing/2014/main" id="{C1B5DE5E-701C-F94A-8940-19FE453292C7}"/>
              </a:ext>
            </a:extLst>
          </p:cNvPr>
          <p:cNvSpPr>
            <a:spLocks noGrp="1"/>
          </p:cNvSpPr>
          <p:nvPr>
            <p:ph type="body" sz="quarter" idx="14" hasCustomPrompt="1"/>
          </p:nvPr>
        </p:nvSpPr>
        <p:spPr>
          <a:xfrm>
            <a:off x="2270932" y="3115610"/>
            <a:ext cx="6109482" cy="345479"/>
          </a:xfrm>
        </p:spPr>
        <p:txBody>
          <a:bodyPr wrap="square">
            <a:spAutoFit/>
          </a:bodyPr>
          <a:lstStyle>
            <a:lvl1pPr marL="0">
              <a:lnSpc>
                <a:spcPct val="117000"/>
              </a:lnSpc>
              <a:spcAft>
                <a:spcPts val="1000"/>
              </a:spcAft>
              <a:defRPr sz="2000" b="0">
                <a:solidFill>
                  <a:schemeClr val="tx1"/>
                </a:solidFill>
              </a:defRPr>
            </a:lvl1pPr>
            <a:lvl2pPr marL="0">
              <a:lnSpc>
                <a:spcPct val="117000"/>
              </a:lnSpc>
              <a:spcAft>
                <a:spcPts val="1000"/>
              </a:spcAft>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1000"/>
              </a:spcAft>
              <a:buFont typeface="Arial" panose="020B0604020202020204" pitchFamily="34" charset="0"/>
              <a:buNone/>
              <a:tabLst/>
              <a:defRPr/>
            </a:lvl4pPr>
            <a:lvl5pPr marL="0" indent="0">
              <a:lnSpc>
                <a:spcPct val="117000"/>
              </a:lnSpc>
              <a:spcAft>
                <a:spcPts val="1000"/>
              </a:spcAft>
              <a:buFont typeface="Arial" panose="020B0604020202020204" pitchFamily="34" charset="0"/>
              <a:buNone/>
              <a:tabLst/>
              <a:defRPr/>
            </a:lvl5pPr>
          </a:lstStyle>
          <a:p>
            <a:pPr lvl="0"/>
            <a:r>
              <a:rPr lang="en-US" dirty="0"/>
              <a:t>Click to add text</a:t>
            </a:r>
          </a:p>
        </p:txBody>
      </p:sp>
      <p:sp>
        <p:nvSpPr>
          <p:cNvPr id="13" name="Text Placeholder 9">
            <a:extLst>
              <a:ext uri="{FF2B5EF4-FFF2-40B4-BE49-F238E27FC236}">
                <a16:creationId xmlns:a16="http://schemas.microsoft.com/office/drawing/2014/main" id="{B6F1B50A-A6CD-454A-BF8F-179FABBD814A}"/>
              </a:ext>
            </a:extLst>
          </p:cNvPr>
          <p:cNvSpPr>
            <a:spLocks noGrp="1"/>
          </p:cNvSpPr>
          <p:nvPr>
            <p:ph type="body" sz="quarter" idx="15" hasCustomPrompt="1"/>
          </p:nvPr>
        </p:nvSpPr>
        <p:spPr>
          <a:xfrm>
            <a:off x="2270932" y="554909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6" name="Text Placeholder 9">
            <a:extLst>
              <a:ext uri="{FF2B5EF4-FFF2-40B4-BE49-F238E27FC236}">
                <a16:creationId xmlns:a16="http://schemas.microsoft.com/office/drawing/2014/main" id="{92BB6A5F-4A27-3A45-A3A2-B24C0CFCE194}"/>
              </a:ext>
            </a:extLst>
          </p:cNvPr>
          <p:cNvSpPr>
            <a:spLocks noGrp="1"/>
          </p:cNvSpPr>
          <p:nvPr>
            <p:ph type="body" sz="quarter" idx="16" hasCustomPrompt="1"/>
          </p:nvPr>
        </p:nvSpPr>
        <p:spPr>
          <a:xfrm>
            <a:off x="2270932"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7" name="Text Placeholder 9">
            <a:extLst>
              <a:ext uri="{FF2B5EF4-FFF2-40B4-BE49-F238E27FC236}">
                <a16:creationId xmlns:a16="http://schemas.microsoft.com/office/drawing/2014/main" id="{F40F0EBB-2640-1C41-B3A1-4727F17E0E39}"/>
              </a:ext>
            </a:extLst>
          </p:cNvPr>
          <p:cNvSpPr>
            <a:spLocks noGrp="1"/>
          </p:cNvSpPr>
          <p:nvPr>
            <p:ph type="body" sz="quarter" idx="17" hasCustomPrompt="1"/>
          </p:nvPr>
        </p:nvSpPr>
        <p:spPr>
          <a:xfrm>
            <a:off x="2270932"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8" name="Text Placeholder 9">
            <a:extLst>
              <a:ext uri="{FF2B5EF4-FFF2-40B4-BE49-F238E27FC236}">
                <a16:creationId xmlns:a16="http://schemas.microsoft.com/office/drawing/2014/main" id="{1CE64662-D4B3-5249-ABA5-6779DB4C0A29}"/>
              </a:ext>
            </a:extLst>
          </p:cNvPr>
          <p:cNvSpPr>
            <a:spLocks noGrp="1"/>
          </p:cNvSpPr>
          <p:nvPr>
            <p:ph type="body" sz="quarter" idx="18" hasCustomPrompt="1"/>
          </p:nvPr>
        </p:nvSpPr>
        <p:spPr>
          <a:xfrm>
            <a:off x="6089558" y="5549094"/>
            <a:ext cx="3059893" cy="1425775"/>
          </a:xfrm>
        </p:spPr>
        <p:txBody>
          <a:bodyPr wrap="square">
            <a:spAutoFit/>
          </a:bodyPr>
          <a:lstStyle>
            <a:lvl1pPr marL="0">
              <a:lnSpc>
                <a:spcPct val="117000"/>
              </a:lnSpc>
              <a:spcBef>
                <a:spcPts val="8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19" name="Text Placeholder 9">
            <a:extLst>
              <a:ext uri="{FF2B5EF4-FFF2-40B4-BE49-F238E27FC236}">
                <a16:creationId xmlns:a16="http://schemas.microsoft.com/office/drawing/2014/main" id="{4A7D8163-732A-F54A-8B73-00C95459C7BD}"/>
              </a:ext>
            </a:extLst>
          </p:cNvPr>
          <p:cNvSpPr>
            <a:spLocks noGrp="1"/>
          </p:cNvSpPr>
          <p:nvPr>
            <p:ph type="body" sz="quarter" idx="19" hasCustomPrompt="1"/>
          </p:nvPr>
        </p:nvSpPr>
        <p:spPr>
          <a:xfrm>
            <a:off x="6089558" y="7350064"/>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0" name="Text Placeholder 9">
            <a:extLst>
              <a:ext uri="{FF2B5EF4-FFF2-40B4-BE49-F238E27FC236}">
                <a16:creationId xmlns:a16="http://schemas.microsoft.com/office/drawing/2014/main" id="{42D5C87C-08A5-3F42-8CC3-9D155CECEC9E}"/>
              </a:ext>
            </a:extLst>
          </p:cNvPr>
          <p:cNvSpPr>
            <a:spLocks noGrp="1"/>
          </p:cNvSpPr>
          <p:nvPr>
            <p:ph type="body" sz="quarter" idx="20" hasCustomPrompt="1"/>
          </p:nvPr>
        </p:nvSpPr>
        <p:spPr>
          <a:xfrm>
            <a:off x="6089558" y="9151033"/>
            <a:ext cx="3059893" cy="1425775"/>
          </a:xfrm>
        </p:spPr>
        <p:txBody>
          <a:bodyPr wrap="square">
            <a:spAutoFit/>
          </a:bodyPr>
          <a:lstStyle>
            <a:lvl1pPr marL="0">
              <a:lnSpc>
                <a:spcPct val="117000"/>
              </a:lnSpc>
              <a:spcBef>
                <a:spcPts val="1000"/>
              </a:spcBef>
              <a:spcAft>
                <a:spcPts val="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Aft>
                <a:spcPts val="1000"/>
              </a:spcAft>
              <a:buFont typeface="Arial" panose="020B0604020202020204" pitchFamily="34" charset="0"/>
              <a:buNone/>
              <a:tabLst/>
              <a:defRPr/>
            </a:lvl3pPr>
            <a:lvl4pPr marL="0" indent="0">
              <a:lnSpc>
                <a:spcPct val="117000"/>
              </a:lnSpc>
              <a:spcAft>
                <a:spcPts val="0"/>
              </a:spcAft>
              <a:buFont typeface="Arial" panose="020B0604020202020204" pitchFamily="34" charset="0"/>
              <a:buNone/>
              <a:tabLst/>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a:t>
            </a:r>
          </a:p>
          <a:p>
            <a:pPr lvl="1"/>
            <a:r>
              <a:rPr lang="en-US" dirty="0"/>
              <a:t>Second level</a:t>
            </a:r>
          </a:p>
        </p:txBody>
      </p:sp>
      <p:sp>
        <p:nvSpPr>
          <p:cNvPr id="22" name="Text Placeholder 9">
            <a:extLst>
              <a:ext uri="{FF2B5EF4-FFF2-40B4-BE49-F238E27FC236}">
                <a16:creationId xmlns:a16="http://schemas.microsoft.com/office/drawing/2014/main" id="{833593CB-E635-AD44-BA7D-B4DB0B562D78}"/>
              </a:ext>
            </a:extLst>
          </p:cNvPr>
          <p:cNvSpPr>
            <a:spLocks noGrp="1"/>
          </p:cNvSpPr>
          <p:nvPr>
            <p:ph type="body" sz="quarter" idx="21" hasCustomPrompt="1"/>
          </p:nvPr>
        </p:nvSpPr>
        <p:spPr>
          <a:xfrm>
            <a:off x="9890712" y="3115610"/>
            <a:ext cx="6168815" cy="2197525"/>
          </a:xfrm>
        </p:spPr>
        <p:txBody>
          <a:bodyPr wrap="square">
            <a:spAutoFit/>
          </a:bodyPr>
          <a:lstStyle>
            <a:lvl1pPr marL="0">
              <a:lnSpc>
                <a:spcPct val="117000"/>
              </a:lnSpc>
              <a:spcBef>
                <a:spcPts val="0"/>
              </a:spcBef>
              <a:spcAft>
                <a:spcPts val="800"/>
              </a:spcAft>
              <a:defRPr sz="2000" b="1">
                <a:solidFill>
                  <a:schemeClr val="tx1"/>
                </a:solidFill>
              </a:defRPr>
            </a:lvl1pPr>
            <a:lvl2pPr marL="0">
              <a:lnSpc>
                <a:spcPct val="117000"/>
              </a:lnSpc>
              <a:spcAft>
                <a:spcPts val="1000"/>
              </a:spcAft>
              <a:defRPr>
                <a:solidFill>
                  <a:schemeClr val="tx1"/>
                </a:solidFill>
              </a:defRPr>
            </a:lvl2pPr>
            <a:lvl3pPr marL="0" indent="0">
              <a:lnSpc>
                <a:spcPct val="117000"/>
              </a:lnSpc>
              <a:spcBef>
                <a:spcPts val="1000"/>
              </a:spcBef>
              <a:spcAft>
                <a:spcPts val="500"/>
              </a:spcAft>
              <a:buFont typeface="Arial" panose="020B0604020202020204" pitchFamily="34" charset="0"/>
              <a:buNone/>
              <a:tabLst/>
              <a:defRPr sz="1000" b="1" i="0">
                <a:solidFill>
                  <a:schemeClr val="tx1"/>
                </a:solidFill>
                <a:latin typeface="Helvetica Now Text" panose="020B0504030202020204" pitchFamily="34" charset="77"/>
              </a:defRPr>
            </a:lvl3pPr>
            <a:lvl4pPr marL="0" indent="0">
              <a:lnSpc>
                <a:spcPct val="100000"/>
              </a:lnSpc>
              <a:spcAft>
                <a:spcPts val="500"/>
              </a:spcAft>
              <a:buFont typeface="Arial" panose="020B0604020202020204" pitchFamily="34" charset="0"/>
              <a:buNone/>
              <a:tabLst/>
              <a:defRPr sz="1000" b="0" i="0">
                <a:solidFill>
                  <a:schemeClr val="tx1"/>
                </a:solidFill>
                <a:latin typeface="Helvetica Now Text" panose="020B0504030202020204" pitchFamily="34" charset="77"/>
              </a:defRPr>
            </a:lvl4pPr>
            <a:lvl5pPr marL="0" indent="0">
              <a:lnSpc>
                <a:spcPct val="117000"/>
              </a:lnSpc>
              <a:spcAft>
                <a:spcPts val="0"/>
              </a:spcAft>
              <a:buFont typeface="Arial" panose="020B0604020202020204" pitchFamily="34" charset="0"/>
              <a:buNone/>
              <a:tabLst/>
              <a:defRPr/>
            </a:lvl5pPr>
          </a:lstStyle>
          <a:p>
            <a:pPr lvl="0"/>
            <a:r>
              <a:rPr lang="en-US" dirty="0"/>
              <a:t>Click to add bold text First level. Click to add text Second level. Click to add small text bold Third level. Click to add small text Fourth level </a:t>
            </a:r>
          </a:p>
          <a:p>
            <a:pPr lvl="1"/>
            <a:r>
              <a:rPr lang="en-US" dirty="0"/>
              <a:t>Second level</a:t>
            </a:r>
          </a:p>
          <a:p>
            <a:pPr lvl="2"/>
            <a:r>
              <a:rPr lang="en-US" dirty="0"/>
              <a:t>Third level</a:t>
            </a:r>
          </a:p>
          <a:p>
            <a:pPr lvl="3"/>
            <a:r>
              <a:rPr lang="en-US" dirty="0"/>
              <a:t>Fourth level</a:t>
            </a:r>
          </a:p>
        </p:txBody>
      </p:sp>
      <p:sp>
        <p:nvSpPr>
          <p:cNvPr id="14" name="Title 4">
            <a:extLst>
              <a:ext uri="{FF2B5EF4-FFF2-40B4-BE49-F238E27FC236}">
                <a16:creationId xmlns:a16="http://schemas.microsoft.com/office/drawing/2014/main" id="{A616470C-5D44-1543-BC17-F6DB941BB05A}"/>
              </a:ext>
            </a:extLst>
          </p:cNvPr>
          <p:cNvSpPr>
            <a:spLocks noGrp="1"/>
          </p:cNvSpPr>
          <p:nvPr>
            <p:ph type="title" hasCustomPrompt="1"/>
          </p:nvPr>
        </p:nvSpPr>
        <p:spPr>
          <a:xfrm>
            <a:off x="2246313" y="936384"/>
            <a:ext cx="21372512" cy="800219"/>
          </a:xfrm>
        </p:spPr>
        <p:txBody>
          <a:bodyPr/>
          <a:lstStyle/>
          <a:p>
            <a:r>
              <a:rPr lang="en-US" dirty="0"/>
              <a:t>Contacts – click to add title</a:t>
            </a:r>
            <a:endParaRPr lang="en-GB" dirty="0"/>
          </a:p>
        </p:txBody>
      </p:sp>
      <p:sp>
        <p:nvSpPr>
          <p:cNvPr id="15" name="Subtitle 2">
            <a:extLst>
              <a:ext uri="{FF2B5EF4-FFF2-40B4-BE49-F238E27FC236}">
                <a16:creationId xmlns:a16="http://schemas.microsoft.com/office/drawing/2014/main" id="{56B70E86-3214-1440-AB9C-6ABFB8CFCF04}"/>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1925628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_image">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48F69B-50B5-0F42-982D-7D61C2BD5FB9}"/>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14" name="Footer Placeholder 3">
            <a:extLst>
              <a:ext uri="{FF2B5EF4-FFF2-40B4-BE49-F238E27FC236}">
                <a16:creationId xmlns:a16="http://schemas.microsoft.com/office/drawing/2014/main" id="{30289A73-F916-7D49-91A7-392E2BAF8B2D}"/>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2"/>
                </a:solidFill>
                <a:latin typeface="Helvetica Now Text" panose="020B0504030202020204" pitchFamily="34" charset="77"/>
              </a:defRPr>
            </a:lvl1pPr>
          </a:lstStyle>
          <a:p>
            <a:r>
              <a:rPr lang="en-GB" dirty="0"/>
              <a:t>Legal Copy Helvetica Regular 8/9.6 Black</a:t>
            </a:r>
          </a:p>
        </p:txBody>
      </p:sp>
      <p:sp>
        <p:nvSpPr>
          <p:cNvPr id="16" name="Text Placeholder 4">
            <a:extLst>
              <a:ext uri="{FF2B5EF4-FFF2-40B4-BE49-F238E27FC236}">
                <a16:creationId xmlns:a16="http://schemas.microsoft.com/office/drawing/2014/main" id="{C47AFE81-DA8A-134F-B52C-C13A80B71350}"/>
              </a:ext>
            </a:extLst>
          </p:cNvPr>
          <p:cNvSpPr>
            <a:spLocks noGrp="1"/>
          </p:cNvSpPr>
          <p:nvPr>
            <p:ph type="body" sz="quarter" idx="16" hasCustomPrompt="1"/>
          </p:nvPr>
        </p:nvSpPr>
        <p:spPr>
          <a:xfrm>
            <a:off x="16728291" y="3124200"/>
            <a:ext cx="6883910" cy="8877300"/>
          </a:xfrm>
        </p:spPr>
        <p:txBody>
          <a:bodyPr/>
          <a:lstStyle>
            <a:lvl1pPr marL="0" marR="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marL="0" marR="0" lvl="0" indent="0" algn="l" defTabSz="1828709" rtl="0" eaLnBrk="1" fontAlgn="auto" latinLnBrk="0" hangingPunct="1">
              <a:lnSpc>
                <a:spcPct val="100000"/>
              </a:lnSpc>
              <a:spcBef>
                <a:spcPts val="1400"/>
              </a:spcBef>
              <a:spcAft>
                <a:spcPts val="1400"/>
              </a:spcAft>
              <a:buClrTx/>
              <a:buSzTx/>
              <a:buFont typeface="Arial" panose="020B0604020202020204" pitchFamily="34" charset="0"/>
              <a:buNone/>
              <a:tabLst/>
              <a:defRPr/>
            </a:pPr>
            <a:r>
              <a:rPr lang="en-GB" dirty="0"/>
              <a:t>First level – title. Second level – subtitle. 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8AAF5851-9237-4AF8-BB90-A948C545F03C}"/>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9" name="Graphic 8">
            <a:extLst>
              <a:ext uri="{FF2B5EF4-FFF2-40B4-BE49-F238E27FC236}">
                <a16:creationId xmlns:a16="http://schemas.microsoft.com/office/drawing/2014/main" id="{3038456F-3E12-4DE0-8D61-3C910A6032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0" name="Rectangle 9">
            <a:extLst>
              <a:ext uri="{FF2B5EF4-FFF2-40B4-BE49-F238E27FC236}">
                <a16:creationId xmlns:a16="http://schemas.microsoft.com/office/drawing/2014/main" id="{FBDFCDF2-258B-4C47-BE14-60CE51275425}"/>
              </a:ext>
            </a:extLst>
          </p:cNvPr>
          <p:cNvSpPr/>
          <p:nvPr/>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3" name="Graphic 12">
            <a:extLst>
              <a:ext uri="{FF2B5EF4-FFF2-40B4-BE49-F238E27FC236}">
                <a16:creationId xmlns:a16="http://schemas.microsoft.com/office/drawing/2014/main" id="{DD6B64E5-2431-4AF8-9F50-C56A041F0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
        <p:nvSpPr>
          <p:cNvPr id="15" name="Rectangle 14">
            <a:extLst>
              <a:ext uri="{FF2B5EF4-FFF2-40B4-BE49-F238E27FC236}">
                <a16:creationId xmlns:a16="http://schemas.microsoft.com/office/drawing/2014/main" id="{A603655F-5CB9-48CB-ADB1-B9BBA380D74E}"/>
              </a:ext>
            </a:extLst>
          </p:cNvPr>
          <p:cNvSpPr/>
          <p:nvPr userDrawn="1"/>
        </p:nvSpPr>
        <p:spPr>
          <a:xfrm>
            <a:off x="0" y="0"/>
            <a:ext cx="304323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7" name="Graphic 16">
            <a:extLst>
              <a:ext uri="{FF2B5EF4-FFF2-40B4-BE49-F238E27FC236}">
                <a16:creationId xmlns:a16="http://schemas.microsoft.com/office/drawing/2014/main" id="{869101C5-430B-47D2-B860-13B2CFDFFB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8" name="Picture Placeholder 10">
            <a:extLst>
              <a:ext uri="{FF2B5EF4-FFF2-40B4-BE49-F238E27FC236}">
                <a16:creationId xmlns:a16="http://schemas.microsoft.com/office/drawing/2014/main" id="{B2AE95DD-6549-F74E-B4A5-F644AEF2E16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001215" y="-893"/>
            <a:ext cx="12966486" cy="13715107"/>
          </a:xfrm>
          <a:prstGeom prst="rect">
            <a:avLst/>
          </a:prstGeom>
        </p:spPr>
      </p:pic>
    </p:spTree>
    <p:extLst>
      <p:ext uri="{BB962C8B-B14F-4D97-AF65-F5344CB8AC3E}">
        <p14:creationId xmlns:p14="http://schemas.microsoft.com/office/powerpoint/2010/main" val="22647970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Discussion">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91D568E7-61F5-D04E-995D-81EF41C01A2A}" type="slidenum">
              <a:rPr lang="en-GB" smtClean="0"/>
              <a:pPr/>
              <a:t>‹#›</a:t>
            </a:fld>
            <a:endParaRPr lang="en-GB" dirty="0"/>
          </a:p>
        </p:txBody>
      </p:sp>
      <p:sp>
        <p:nvSpPr>
          <p:cNvPr id="7" name="Footer Placeholder 3">
            <a:extLst>
              <a:ext uri="{FF2B5EF4-FFF2-40B4-BE49-F238E27FC236}">
                <a16:creationId xmlns:a16="http://schemas.microsoft.com/office/drawing/2014/main" id="{87BEC2EE-DF3F-614E-88A6-0E37009C4E63}"/>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25" name="Text Placeholder 24">
            <a:extLst>
              <a:ext uri="{FF2B5EF4-FFF2-40B4-BE49-F238E27FC236}">
                <a16:creationId xmlns:a16="http://schemas.microsoft.com/office/drawing/2014/main" id="{4E910327-66FD-5940-AD7F-B69B8A244A9F}"/>
              </a:ext>
            </a:extLst>
          </p:cNvPr>
          <p:cNvSpPr>
            <a:spLocks noGrp="1"/>
          </p:cNvSpPr>
          <p:nvPr>
            <p:ph type="body" sz="quarter" idx="14" hasCustomPrompt="1"/>
          </p:nvPr>
        </p:nvSpPr>
        <p:spPr>
          <a:xfrm>
            <a:off x="2297239"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4">
            <a:extLst>
              <a:ext uri="{FF2B5EF4-FFF2-40B4-BE49-F238E27FC236}">
                <a16:creationId xmlns:a16="http://schemas.microsoft.com/office/drawing/2014/main" id="{72E2517E-1DD9-2A41-A8C4-BC4A9768F3B4}"/>
              </a:ext>
            </a:extLst>
          </p:cNvPr>
          <p:cNvSpPr>
            <a:spLocks noGrp="1"/>
          </p:cNvSpPr>
          <p:nvPr>
            <p:ph type="body" sz="quarter" idx="15" hasCustomPrompt="1"/>
          </p:nvPr>
        </p:nvSpPr>
        <p:spPr>
          <a:xfrm>
            <a:off x="7624826"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Text Placeholder 24">
            <a:extLst>
              <a:ext uri="{FF2B5EF4-FFF2-40B4-BE49-F238E27FC236}">
                <a16:creationId xmlns:a16="http://schemas.microsoft.com/office/drawing/2014/main" id="{0F228426-CF81-2046-8520-D8823BD034F9}"/>
              </a:ext>
            </a:extLst>
          </p:cNvPr>
          <p:cNvSpPr>
            <a:spLocks noGrp="1"/>
          </p:cNvSpPr>
          <p:nvPr>
            <p:ph type="body" sz="quarter" idx="16" hasCustomPrompt="1"/>
          </p:nvPr>
        </p:nvSpPr>
        <p:spPr>
          <a:xfrm>
            <a:off x="12952413"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Type a subheading – First level. Type text Second level. Type bullet Third, Fourth and Fifth level </a:t>
            </a: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Text Placeholder 24">
            <a:extLst>
              <a:ext uri="{FF2B5EF4-FFF2-40B4-BE49-F238E27FC236}">
                <a16:creationId xmlns:a16="http://schemas.microsoft.com/office/drawing/2014/main" id="{BE23F920-5C18-B34A-8211-35DA063D9C52}"/>
              </a:ext>
            </a:extLst>
          </p:cNvPr>
          <p:cNvSpPr>
            <a:spLocks noGrp="1"/>
          </p:cNvSpPr>
          <p:nvPr>
            <p:ph type="body" sz="quarter" idx="17"/>
          </p:nvPr>
        </p:nvSpPr>
        <p:spPr>
          <a:xfrm>
            <a:off x="18280000" y="4908613"/>
            <a:ext cx="3848100" cy="2921000"/>
          </a:xfrm>
        </p:spPr>
        <p:txBody>
          <a:bodyPr/>
          <a:lstStyle>
            <a:lvl1pPr>
              <a:spcAft>
                <a:spcPts val="800"/>
              </a:spcAft>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a:extLst>
              <a:ext uri="{FF2B5EF4-FFF2-40B4-BE49-F238E27FC236}">
                <a16:creationId xmlns:a16="http://schemas.microsoft.com/office/drawing/2014/main" id="{7B4A37B2-4A9E-0843-BCD6-4733431C4A9F}"/>
              </a:ext>
            </a:extLst>
          </p:cNvPr>
          <p:cNvSpPr>
            <a:spLocks noGrp="1"/>
          </p:cNvSpPr>
          <p:nvPr>
            <p:ph type="title" hasCustomPrompt="1"/>
          </p:nvPr>
        </p:nvSpPr>
        <p:spPr/>
        <p:txBody>
          <a:bodyPr/>
          <a:lstStyle/>
          <a:p>
            <a:r>
              <a:rPr lang="en-GB" dirty="0"/>
              <a:t>Click to add title</a:t>
            </a:r>
          </a:p>
        </p:txBody>
      </p:sp>
      <p:sp>
        <p:nvSpPr>
          <p:cNvPr id="12" name="Subtitle 2">
            <a:extLst>
              <a:ext uri="{FF2B5EF4-FFF2-40B4-BE49-F238E27FC236}">
                <a16:creationId xmlns:a16="http://schemas.microsoft.com/office/drawing/2014/main" id="{F5CCAC0F-B7AD-3249-877F-A0604EDE6319}"/>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tx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Click to add subhead</a:t>
            </a:r>
            <a:endParaRPr lang="en-US" dirty="0"/>
          </a:p>
        </p:txBody>
      </p:sp>
    </p:spTree>
    <p:extLst>
      <p:ext uri="{BB962C8B-B14F-4D97-AF65-F5344CB8AC3E}">
        <p14:creationId xmlns:p14="http://schemas.microsoft.com/office/powerpoint/2010/main" val="39996202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video">
    <p:bg>
      <p:bgPr>
        <a:solidFill>
          <a:srgbClr val="262836"/>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78AE1F3-A300-D249-985E-B8178B030478}"/>
              </a:ext>
            </a:extLst>
          </p:cNvPr>
          <p:cNvSpPr>
            <a:spLocks noGrp="1"/>
          </p:cNvSpPr>
          <p:nvPr>
            <p:ph type="media" sz="quarter" idx="10"/>
          </p:nvPr>
        </p:nvSpPr>
        <p:spPr>
          <a:xfrm>
            <a:off x="-1" y="0"/>
            <a:ext cx="24382413" cy="13716000"/>
          </a:xfrm>
          <a:solidFill>
            <a:srgbClr val="262836"/>
          </a:solidFill>
        </p:spPr>
        <p:txBody>
          <a:bodyPr tIns="5486400"/>
          <a:lstStyle>
            <a:lvl1pPr algn="ctr">
              <a:defRPr>
                <a:solidFill>
                  <a:schemeClr val="bg1"/>
                </a:solidFill>
              </a:defRPr>
            </a:lvl1pPr>
          </a:lstStyle>
          <a:p>
            <a:r>
              <a:rPr lang="en-US"/>
              <a:t>Click icon to add media</a:t>
            </a:r>
          </a:p>
        </p:txBody>
      </p:sp>
    </p:spTree>
    <p:extLst>
      <p:ext uri="{BB962C8B-B14F-4D97-AF65-F5344CB8AC3E}">
        <p14:creationId xmlns:p14="http://schemas.microsoft.com/office/powerpoint/2010/main" val="2603581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hank you/Question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a:xfrm>
            <a:off x="2252459" y="2975248"/>
            <a:ext cx="10598568" cy="1384995"/>
          </a:xfrm>
        </p:spPr>
        <p:txBody>
          <a:bodyPr/>
          <a:lstStyle>
            <a:lvl1pPr>
              <a:defRPr sz="9000">
                <a:solidFill>
                  <a:schemeClr val="bg1"/>
                </a:solidFill>
              </a:defRPr>
            </a:lvl1pPr>
          </a:lstStyle>
          <a:p>
            <a:r>
              <a:rPr lang="en-US" dirty="0"/>
              <a:t>Click add title</a:t>
            </a:r>
            <a:endParaRPr lang="en-GB" dirty="0"/>
          </a:p>
        </p:txBody>
      </p:sp>
    </p:spTree>
    <p:extLst>
      <p:ext uri="{BB962C8B-B14F-4D97-AF65-F5344CB8AC3E}">
        <p14:creationId xmlns:p14="http://schemas.microsoft.com/office/powerpoint/2010/main" val="1483525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ontact us">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White</a:t>
            </a:r>
          </a:p>
        </p:txBody>
      </p:sp>
      <p:sp>
        <p:nvSpPr>
          <p:cNvPr id="5" name="Text Placeholder 4">
            <a:extLst>
              <a:ext uri="{FF2B5EF4-FFF2-40B4-BE49-F238E27FC236}">
                <a16:creationId xmlns:a16="http://schemas.microsoft.com/office/drawing/2014/main" id="{76B40883-779E-2041-96B2-246837E86362}"/>
              </a:ext>
            </a:extLst>
          </p:cNvPr>
          <p:cNvSpPr>
            <a:spLocks noGrp="1"/>
          </p:cNvSpPr>
          <p:nvPr>
            <p:ph type="body" sz="quarter" idx="13" hasCustomPrompt="1"/>
          </p:nvPr>
        </p:nvSpPr>
        <p:spPr>
          <a:xfrm>
            <a:off x="2268013" y="3122245"/>
            <a:ext cx="6112400" cy="7797800"/>
          </a:xfrm>
        </p:spPr>
        <p:txBody>
          <a:bodyPr/>
          <a:lstStyle>
            <a:lvl1pPr>
              <a:lnSpc>
                <a:spcPct val="115000"/>
              </a:lnSpc>
              <a:spcBef>
                <a:spcPts val="2500"/>
              </a:spcBef>
              <a:spcAft>
                <a:spcPts val="600"/>
              </a:spcAft>
              <a:defRPr sz="2000" b="1" i="0">
                <a:solidFill>
                  <a:schemeClr val="bg1"/>
                </a:solidFill>
                <a:latin typeface="Helvetica Now Text" panose="020B0504030202020204" pitchFamily="34" charset="77"/>
              </a:defRPr>
            </a:lvl1pPr>
            <a:lvl2pPr>
              <a:lnSpc>
                <a:spcPct val="100000"/>
              </a:lnSpc>
              <a:spcAft>
                <a:spcPts val="0"/>
              </a:spcAft>
              <a:defRPr sz="1800">
                <a:solidFill>
                  <a:schemeClr val="bg1"/>
                </a:solidFill>
              </a:defRPr>
            </a:lvl2pPr>
            <a:lvl3pPr marL="0" indent="0">
              <a:lnSpc>
                <a:spcPct val="115000"/>
              </a:lnSpc>
              <a:buNone/>
              <a:tabLst/>
              <a:defRPr sz="1000">
                <a:solidFill>
                  <a:schemeClr val="bg1"/>
                </a:solidFill>
              </a:defRPr>
            </a:lvl3pPr>
            <a:lvl4pPr marL="0" indent="0">
              <a:buNone/>
              <a:tabLst/>
              <a:defRPr>
                <a:solidFill>
                  <a:schemeClr val="bg1"/>
                </a:solidFill>
              </a:defRPr>
            </a:lvl4pPr>
            <a:lvl5pPr marL="0" indent="0">
              <a:buNone/>
              <a:tabLst/>
              <a:defRPr>
                <a:solidFill>
                  <a:schemeClr val="bg1"/>
                </a:solidFill>
              </a:defRPr>
            </a:lvl5pPr>
          </a:lstStyle>
          <a:p>
            <a:pPr lvl="0"/>
            <a:r>
              <a:rPr lang="en-US" dirty="0"/>
              <a:t>Click to add bold text First Level. Click to add text Second level. Click to add small text Third level</a:t>
            </a:r>
          </a:p>
          <a:p>
            <a:pPr lvl="1"/>
            <a:r>
              <a:rPr lang="en-US" dirty="0"/>
              <a:t>Second level</a:t>
            </a:r>
          </a:p>
          <a:p>
            <a:pPr lvl="2"/>
            <a:r>
              <a:rPr lang="en-US" dirty="0"/>
              <a:t>Third level</a:t>
            </a:r>
          </a:p>
        </p:txBody>
      </p:sp>
    </p:spTree>
    <p:extLst>
      <p:ext uri="{BB962C8B-B14F-4D97-AF65-F5344CB8AC3E}">
        <p14:creationId xmlns:p14="http://schemas.microsoft.com/office/powerpoint/2010/main" val="674095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3" name="Picture Placeholder 10">
            <a:extLst>
              <a:ext uri="{FF2B5EF4-FFF2-40B4-BE49-F238E27FC236}">
                <a16:creationId xmlns:a16="http://schemas.microsoft.com/office/drawing/2014/main" id="{6C3C968F-382E-D845-A447-BA8A7CEE9E68}"/>
              </a:ext>
            </a:extLst>
          </p:cNvPr>
          <p:cNvSpPr>
            <a:spLocks noGrp="1"/>
          </p:cNvSpPr>
          <p:nvPr>
            <p:ph type="pic" sz="quarter" idx="13"/>
          </p:nvPr>
        </p:nvSpPr>
        <p:spPr>
          <a:xfrm>
            <a:off x="10666413" y="0"/>
            <a:ext cx="13716000" cy="13715107"/>
          </a:xfrm>
          <a:solidFill>
            <a:schemeClr val="bg1">
              <a:lumMod val="95000"/>
            </a:schemeClr>
          </a:solidFill>
        </p:spPr>
        <p:txBody>
          <a:bodyPr tIns="5577840"/>
          <a:lstStyle>
            <a:lvl1pPr algn="ctr">
              <a:defRPr b="0"/>
            </a:lvl1pPr>
          </a:lstStyle>
          <a:p>
            <a:r>
              <a:rPr lang="en-US"/>
              <a:t>Click icon to add picture</a:t>
            </a:r>
            <a:endParaRPr lang="en-GB" dirty="0"/>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Tree>
    <p:extLst>
      <p:ext uri="{BB962C8B-B14F-4D97-AF65-F5344CB8AC3E}">
        <p14:creationId xmlns:p14="http://schemas.microsoft.com/office/powerpoint/2010/main" val="19073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_imag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2D04E61-2D3B-9343-8D58-063CF0CCE7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96791" y="761999"/>
            <a:ext cx="1522235" cy="575981"/>
          </a:xfrm>
          <a:prstGeom prst="rect">
            <a:avLst/>
          </a:prstGeom>
        </p:spPr>
      </p:pic>
      <p:sp>
        <p:nvSpPr>
          <p:cNvPr id="10" name="Rectangle 9">
            <a:extLst>
              <a:ext uri="{FF2B5EF4-FFF2-40B4-BE49-F238E27FC236}">
                <a16:creationId xmlns:a16="http://schemas.microsoft.com/office/drawing/2014/main" id="{04D167EB-636E-2F49-8D89-130717900AF3}"/>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5" name="Footer Placeholder 3">
            <a:extLst>
              <a:ext uri="{FF2B5EF4-FFF2-40B4-BE49-F238E27FC236}">
                <a16:creationId xmlns:a16="http://schemas.microsoft.com/office/drawing/2014/main" id="{A92F0540-6983-A44E-ADEC-5C865A728096}"/>
              </a:ext>
            </a:extLst>
          </p:cNvPr>
          <p:cNvSpPr>
            <a:spLocks noGrp="1"/>
          </p:cNvSpPr>
          <p:nvPr>
            <p:ph type="ftr" sz="quarter" idx="3"/>
          </p:nvPr>
        </p:nvSpPr>
        <p:spPr>
          <a:xfrm>
            <a:off x="1496791" y="12554568"/>
            <a:ext cx="7642447" cy="730250"/>
          </a:xfrm>
          <a:prstGeom prst="rect">
            <a:avLst/>
          </a:prstGeom>
        </p:spPr>
        <p:txBody>
          <a:bodyPr vert="horz" wrap="square" lIns="0" tIns="0" rIns="0" bIns="0" rtlCol="0" anchor="ctr"/>
          <a:lstStyle>
            <a:lvl1pPr marL="0" marR="0" indent="0" algn="l"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8" name="Text Placeholder 4">
            <a:extLst>
              <a:ext uri="{FF2B5EF4-FFF2-40B4-BE49-F238E27FC236}">
                <a16:creationId xmlns:a16="http://schemas.microsoft.com/office/drawing/2014/main" id="{FCC3EC69-B9C7-4C47-85A4-98ABD550A2DB}"/>
              </a:ext>
            </a:extLst>
          </p:cNvPr>
          <p:cNvSpPr>
            <a:spLocks noGrp="1"/>
          </p:cNvSpPr>
          <p:nvPr>
            <p:ph type="body" sz="quarter" idx="16" hasCustomPrompt="1"/>
          </p:nvPr>
        </p:nvSpPr>
        <p:spPr>
          <a:xfrm>
            <a:off x="1496791" y="3124200"/>
            <a:ext cx="7642447"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 Second level – subtitle. Third level – date</a:t>
            </a:r>
          </a:p>
          <a:p>
            <a:pPr lvl="1"/>
            <a:r>
              <a:rPr lang="en-GB" dirty="0"/>
              <a:t>Second level </a:t>
            </a:r>
          </a:p>
          <a:p>
            <a:pPr lvl="2"/>
            <a:r>
              <a:rPr lang="en-GB" dirty="0"/>
              <a:t>Third level – date</a:t>
            </a:r>
          </a:p>
          <a:p>
            <a:pPr lvl="3"/>
            <a:r>
              <a:rPr lang="en-GB" dirty="0"/>
              <a:t>Fourth level</a:t>
            </a:r>
          </a:p>
          <a:p>
            <a:pPr lvl="4"/>
            <a:r>
              <a:rPr lang="en-GB" dirty="0"/>
              <a:t>Fifth level</a:t>
            </a:r>
          </a:p>
        </p:txBody>
      </p:sp>
      <p:sp>
        <p:nvSpPr>
          <p:cNvPr id="7" name="Rectangle 6">
            <a:extLst>
              <a:ext uri="{FF2B5EF4-FFF2-40B4-BE49-F238E27FC236}">
                <a16:creationId xmlns:a16="http://schemas.microsoft.com/office/drawing/2014/main" id="{09E8FF82-9FAC-4581-9739-8ED0F45E39D0}"/>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9" name="Rectangle 8">
            <a:extLst>
              <a:ext uri="{FF2B5EF4-FFF2-40B4-BE49-F238E27FC236}">
                <a16:creationId xmlns:a16="http://schemas.microsoft.com/office/drawing/2014/main" id="{55B47DCA-40C1-444E-9D66-A19EA7134745}"/>
              </a:ext>
            </a:extLst>
          </p:cNvPr>
          <p:cNvSpPr/>
          <p:nvPr/>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sp>
        <p:nvSpPr>
          <p:cNvPr id="11" name="Rectangle 10">
            <a:extLst>
              <a:ext uri="{FF2B5EF4-FFF2-40B4-BE49-F238E27FC236}">
                <a16:creationId xmlns:a16="http://schemas.microsoft.com/office/drawing/2014/main" id="{72A54C3F-2C4A-434B-BA94-298A23CFAE6A}"/>
              </a:ext>
            </a:extLst>
          </p:cNvPr>
          <p:cNvSpPr/>
          <p:nvPr userDrawn="1"/>
        </p:nvSpPr>
        <p:spPr>
          <a:xfrm>
            <a:off x="0" y="0"/>
            <a:ext cx="757442"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0" i="0">
              <a:latin typeface="Helvetica Now Text" panose="020B0504030202020204" pitchFamily="34" charset="77"/>
            </a:endParaRPr>
          </a:p>
        </p:txBody>
      </p:sp>
      <p:pic>
        <p:nvPicPr>
          <p:cNvPr id="14" name="Picture Placeholder 36">
            <a:extLst>
              <a:ext uri="{FF2B5EF4-FFF2-40B4-BE49-F238E27FC236}">
                <a16:creationId xmlns:a16="http://schemas.microsoft.com/office/drawing/2014/main" id="{A8B9D7FD-619E-2340-849E-CBE5236E20E1}"/>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10"/>
          <a:stretch/>
        </p:blipFill>
        <p:spPr>
          <a:xfrm>
            <a:off x="10666413" y="0"/>
            <a:ext cx="13716000" cy="13715107"/>
          </a:xfrm>
          <a:prstGeom prst="rect">
            <a:avLst/>
          </a:prstGeom>
        </p:spPr>
      </p:pic>
    </p:spTree>
    <p:extLst>
      <p:ext uri="{BB962C8B-B14F-4D97-AF65-F5344CB8AC3E}">
        <p14:creationId xmlns:p14="http://schemas.microsoft.com/office/powerpoint/2010/main" val="1145291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4">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7596380-44AA-9B4A-A70A-B6B7382B02B8}"/>
              </a:ext>
            </a:extLst>
          </p:cNvPr>
          <p:cNvSpPr>
            <a:spLocks noGrp="1"/>
          </p:cNvSpPr>
          <p:nvPr>
            <p:ph type="pic" sz="quarter" idx="13"/>
          </p:nvPr>
        </p:nvSpPr>
        <p:spPr>
          <a:xfrm>
            <a:off x="3044825" y="0"/>
            <a:ext cx="12966486" cy="13715107"/>
          </a:xfrm>
          <a:solidFill>
            <a:schemeClr val="bg1">
              <a:lumMod val="95000"/>
            </a:schemeClr>
          </a:solidFill>
        </p:spPr>
        <p:txBody>
          <a:bodyPr tIns="5669280"/>
          <a:lstStyle>
            <a:lvl1pPr algn="ctr">
              <a:defRPr/>
            </a:lvl1pPr>
          </a:lstStyle>
          <a:p>
            <a:r>
              <a:rPr lang="en-US"/>
              <a:t>Click icon to add picture</a:t>
            </a:r>
            <a:endParaRPr lang="en-GB"/>
          </a:p>
        </p:txBody>
      </p:sp>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spTree>
    <p:extLst>
      <p:ext uri="{BB962C8B-B14F-4D97-AF65-F5344CB8AC3E}">
        <p14:creationId xmlns:p14="http://schemas.microsoft.com/office/powerpoint/2010/main" val="3824375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_image">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8E1BD47D-8051-FF49-996A-97F39DAA8F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000" y="761999"/>
            <a:ext cx="1522235" cy="575981"/>
          </a:xfrm>
          <a:prstGeom prst="rect">
            <a:avLst/>
          </a:prstGeom>
        </p:spPr>
      </p:pic>
      <p:sp>
        <p:nvSpPr>
          <p:cNvPr id="9" name="Footer Placeholder 3">
            <a:extLst>
              <a:ext uri="{FF2B5EF4-FFF2-40B4-BE49-F238E27FC236}">
                <a16:creationId xmlns:a16="http://schemas.microsoft.com/office/drawing/2014/main" id="{E6D85B0E-0EBF-7145-BA52-997F84B0DB8C}"/>
              </a:ext>
            </a:extLst>
          </p:cNvPr>
          <p:cNvSpPr>
            <a:spLocks noGrp="1"/>
          </p:cNvSpPr>
          <p:nvPr>
            <p:ph type="ftr" sz="quarter" idx="3"/>
          </p:nvPr>
        </p:nvSpPr>
        <p:spPr>
          <a:xfrm>
            <a:off x="16728291" y="12554568"/>
            <a:ext cx="6899365"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sp>
        <p:nvSpPr>
          <p:cNvPr id="12" name="Text Placeholder 4">
            <a:extLst>
              <a:ext uri="{FF2B5EF4-FFF2-40B4-BE49-F238E27FC236}">
                <a16:creationId xmlns:a16="http://schemas.microsoft.com/office/drawing/2014/main" id="{8EFE0667-A6DC-BB45-B75C-FD044D4032C7}"/>
              </a:ext>
            </a:extLst>
          </p:cNvPr>
          <p:cNvSpPr>
            <a:spLocks noGrp="1"/>
          </p:cNvSpPr>
          <p:nvPr>
            <p:ph type="body" sz="quarter" idx="16" hasCustomPrompt="1"/>
          </p:nvPr>
        </p:nvSpPr>
        <p:spPr>
          <a:xfrm>
            <a:off x="16728291" y="3124200"/>
            <a:ext cx="6883910" cy="8877300"/>
          </a:xfrm>
        </p:spPr>
        <p:txBody>
          <a:bodyPr/>
          <a:lstStyle>
            <a:lvl1pPr>
              <a:spcBef>
                <a:spcPts val="1400"/>
              </a:spcBef>
              <a:defRPr sz="6000">
                <a:solidFill>
                  <a:schemeClr val="tx1"/>
                </a:solidFill>
              </a:defRPr>
            </a:lvl1pPr>
            <a:lvl2pPr>
              <a:lnSpc>
                <a:spcPct val="100000"/>
              </a:lnSpc>
              <a:spcBef>
                <a:spcPts val="1000"/>
              </a:spcBef>
              <a:defRPr sz="4000">
                <a:solidFill>
                  <a:schemeClr val="tx1"/>
                </a:solidFill>
              </a:defRPr>
            </a:lvl2pPr>
            <a:lvl3pPr marL="0" indent="0">
              <a:lnSpc>
                <a:spcPct val="100000"/>
              </a:lnSpc>
              <a:spcBef>
                <a:spcPts val="4000"/>
              </a:spcBef>
              <a:spcAft>
                <a:spcPts val="1000"/>
              </a:spcAft>
              <a:buNone/>
              <a:defRPr sz="2400">
                <a:solidFill>
                  <a:schemeClr val="tx1"/>
                </a:solidFill>
              </a:defRPr>
            </a:lvl3pPr>
            <a:lvl4pPr marL="0" indent="0">
              <a:lnSpc>
                <a:spcPct val="100000"/>
              </a:lnSpc>
              <a:spcBef>
                <a:spcPts val="1000"/>
              </a:spcBef>
              <a:spcAft>
                <a:spcPts val="1000"/>
              </a:spcAft>
              <a:buNone/>
              <a:tabLst/>
              <a:defRPr>
                <a:solidFill>
                  <a:schemeClr val="tx1"/>
                </a:solidFill>
              </a:defRPr>
            </a:lvl4pPr>
            <a:lvl5pPr marL="0" indent="0">
              <a:lnSpc>
                <a:spcPct val="100000"/>
              </a:lnSpc>
              <a:spcBef>
                <a:spcPts val="1000"/>
              </a:spcBef>
              <a:spcAft>
                <a:spcPts val="1000"/>
              </a:spcAft>
              <a:buNone/>
              <a:tabLst/>
              <a:defRPr>
                <a:solidFill>
                  <a:schemeClr val="tx1"/>
                </a:solidFill>
              </a:defRPr>
            </a:lvl5pPr>
          </a:lstStyle>
          <a:p>
            <a:pPr lvl="0"/>
            <a:r>
              <a:rPr lang="en-GB" dirty="0"/>
              <a:t>First level – title</a:t>
            </a:r>
            <a:br>
              <a:rPr lang="en-GB" dirty="0"/>
            </a:br>
            <a:r>
              <a:rPr lang="en-GB" dirty="0"/>
              <a:t>Second level – subtitle</a:t>
            </a:r>
            <a:br>
              <a:rPr lang="en-GB" dirty="0"/>
            </a:br>
            <a:r>
              <a:rPr lang="en-GB" dirty="0"/>
              <a:t>Third level – date</a:t>
            </a:r>
          </a:p>
          <a:p>
            <a:pPr lvl="1"/>
            <a:r>
              <a:rPr lang="en-GB" dirty="0"/>
              <a:t>Second level</a:t>
            </a:r>
          </a:p>
          <a:p>
            <a:pPr lvl="2"/>
            <a:r>
              <a:rPr lang="en-GB" dirty="0"/>
              <a:t>Third level – date</a:t>
            </a:r>
          </a:p>
          <a:p>
            <a:pPr lvl="3"/>
            <a:r>
              <a:rPr lang="en-GB" dirty="0"/>
              <a:t>Fourth level</a:t>
            </a:r>
          </a:p>
          <a:p>
            <a:pPr lvl="4"/>
            <a:r>
              <a:rPr lang="en-GB" dirty="0"/>
              <a:t>Fifth level</a:t>
            </a:r>
          </a:p>
        </p:txBody>
      </p:sp>
      <p:pic>
        <p:nvPicPr>
          <p:cNvPr id="6" name="Graphic 5">
            <a:extLst>
              <a:ext uri="{FF2B5EF4-FFF2-40B4-BE49-F238E27FC236}">
                <a16:creationId xmlns:a16="http://schemas.microsoft.com/office/drawing/2014/main" id="{49E251BA-D576-4F2D-A8CA-DDB830A0D1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7" name="Graphic 6">
            <a:extLst>
              <a:ext uri="{FF2B5EF4-FFF2-40B4-BE49-F238E27FC236}">
                <a16:creationId xmlns:a16="http://schemas.microsoft.com/office/drawing/2014/main" id="{89E63ECD-EC64-4F43-A0E7-73EE81CAB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0" name="Graphic 9">
            <a:extLst>
              <a:ext uri="{FF2B5EF4-FFF2-40B4-BE49-F238E27FC236}">
                <a16:creationId xmlns:a16="http://schemas.microsoft.com/office/drawing/2014/main" id="{993F7E65-547E-4AF2-918B-72EBCE4762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62000" y="761999"/>
            <a:ext cx="1522235" cy="575981"/>
          </a:xfrm>
          <a:prstGeom prst="rect">
            <a:avLst/>
          </a:prstGeom>
        </p:spPr>
      </p:pic>
      <p:pic>
        <p:nvPicPr>
          <p:cNvPr id="14" name="Picture Placeholder 9">
            <a:extLst>
              <a:ext uri="{FF2B5EF4-FFF2-40B4-BE49-F238E27FC236}">
                <a16:creationId xmlns:a16="http://schemas.microsoft.com/office/drawing/2014/main" id="{B7999D87-449E-B548-A4B0-E7455602C6A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3044825" y="-1"/>
            <a:ext cx="12966486" cy="13715107"/>
          </a:xfrm>
          <a:prstGeom prst="rect">
            <a:avLst/>
          </a:prstGeom>
        </p:spPr>
      </p:pic>
    </p:spTree>
    <p:extLst>
      <p:ext uri="{BB962C8B-B14F-4D97-AF65-F5344CB8AC3E}">
        <p14:creationId xmlns:p14="http://schemas.microsoft.com/office/powerpoint/2010/main" val="1958490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ivider Slide">
    <p:bg>
      <p:bgPr>
        <a:solidFill>
          <a:srgbClr val="E5EFF0"/>
        </a:solidFill>
        <a:effectLst/>
      </p:bgPr>
    </p:bg>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5BB202A0-3E3B-F343-940D-EC8DA58AFD3D}"/>
              </a:ext>
            </a:extLst>
          </p:cNvPr>
          <p:cNvSpPr>
            <a:spLocks noGrp="1"/>
          </p:cNvSpPr>
          <p:nvPr>
            <p:ph type="pic" sz="quarter" idx="14"/>
          </p:nvPr>
        </p:nvSpPr>
        <p:spPr>
          <a:xfrm>
            <a:off x="9902825" y="0"/>
            <a:ext cx="14479588" cy="13715107"/>
          </a:xfrm>
          <a:noFill/>
        </p:spPr>
        <p:txBody>
          <a:bodyPr tIns="5669280"/>
          <a:lstStyle>
            <a:lvl1pPr algn="ctr">
              <a:defRPr/>
            </a:lvl1pPr>
          </a:lstStyle>
          <a:p>
            <a:r>
              <a:rPr lang="en-US"/>
              <a:t>Click icon to add picture</a:t>
            </a:r>
            <a:endParaRPr lang="en-GB"/>
          </a:p>
        </p:txBody>
      </p:sp>
      <p:sp>
        <p:nvSpPr>
          <p:cNvPr id="2" name="Title 1">
            <a:extLst>
              <a:ext uri="{FF2B5EF4-FFF2-40B4-BE49-F238E27FC236}">
                <a16:creationId xmlns:a16="http://schemas.microsoft.com/office/drawing/2014/main" id="{B7F3DFE6-CF7F-6941-BD95-6D8F3550836E}"/>
              </a:ext>
            </a:extLst>
          </p:cNvPr>
          <p:cNvSpPr>
            <a:spLocks noGrp="1"/>
          </p:cNvSpPr>
          <p:nvPr>
            <p:ph type="title" hasCustomPrompt="1"/>
          </p:nvPr>
        </p:nvSpPr>
        <p:spPr>
          <a:xfrm>
            <a:off x="721920" y="5141571"/>
            <a:ext cx="8409890" cy="1868998"/>
          </a:xfrm>
        </p:spPr>
        <p:txBody>
          <a:bodyPr anchor="t">
            <a:noAutofit/>
          </a:bodyPr>
          <a:lstStyle>
            <a:lvl1pPr algn="l">
              <a:lnSpc>
                <a:spcPct val="100000"/>
              </a:lnSpc>
              <a:defRPr sz="5000" b="0" i="0">
                <a:solidFill>
                  <a:schemeClr val="tx1"/>
                </a:solidFill>
                <a:latin typeface="Helvetica Now Text" panose="020B0504030202020204" pitchFamily="34" charset="77"/>
              </a:defRPr>
            </a:lvl1pPr>
          </a:lstStyle>
          <a:p>
            <a:r>
              <a:rPr lang="en-GB" dirty="0"/>
              <a:t>Click to edit </a:t>
            </a:r>
            <a:br>
              <a:rPr lang="en-GB" dirty="0"/>
            </a:br>
            <a:r>
              <a:rPr lang="en-GB" dirty="0"/>
              <a:t>Divider title</a:t>
            </a:r>
          </a:p>
        </p:txBody>
      </p:sp>
      <p:sp>
        <p:nvSpPr>
          <p:cNvPr id="3" name="Slide Number Placeholder 2">
            <a:extLst>
              <a:ext uri="{FF2B5EF4-FFF2-40B4-BE49-F238E27FC236}">
                <a16:creationId xmlns:a16="http://schemas.microsoft.com/office/drawing/2014/main" id="{777E01A6-7CA0-C146-AFF9-40B8146B8884}"/>
              </a:ext>
            </a:extLst>
          </p:cNvPr>
          <p:cNvSpPr>
            <a:spLocks noGrp="1"/>
          </p:cNvSpPr>
          <p:nvPr>
            <p:ph type="sldNum" sz="quarter" idx="10"/>
          </p:nvPr>
        </p:nvSpPr>
        <p:spPr/>
        <p:txBody>
          <a:bodyPr/>
          <a:lstStyle>
            <a:lvl1pPr>
              <a:defRPr>
                <a:solidFill>
                  <a:schemeClr val="bg1"/>
                </a:solidFill>
              </a:defRPr>
            </a:lvl1pPr>
          </a:lstStyle>
          <a:p>
            <a:fld id="{91D568E7-61F5-D04E-995D-81EF41C01A2A}" type="slidenum">
              <a:rPr lang="en-GB" smtClean="0"/>
              <a:pPr/>
              <a:t>‹#›</a:t>
            </a:fld>
            <a:endParaRPr lang="en-GB" dirty="0"/>
          </a:p>
        </p:txBody>
      </p:sp>
      <p:sp>
        <p:nvSpPr>
          <p:cNvPr id="4" name="Footer Placeholder 3">
            <a:extLst>
              <a:ext uri="{FF2B5EF4-FFF2-40B4-BE49-F238E27FC236}">
                <a16:creationId xmlns:a16="http://schemas.microsoft.com/office/drawing/2014/main" id="{3F7AED66-6F74-7547-9E21-115ADD7A8E24}"/>
              </a:ext>
            </a:extLst>
          </p:cNvPr>
          <p:cNvSpPr>
            <a:spLocks noGrp="1"/>
          </p:cNvSpPr>
          <p:nvPr>
            <p:ph type="ftr" sz="quarter" idx="11"/>
          </p:nvPr>
        </p:nvSpPr>
        <p:spPr/>
        <p:txBody>
          <a:bodyPr/>
          <a:lstStyle>
            <a:lvl1pPr>
              <a:defRPr>
                <a:solidFill>
                  <a:schemeClr val="bg1"/>
                </a:solidFill>
              </a:defRPr>
            </a:lvl1pPr>
          </a:lstStyle>
          <a:p>
            <a:r>
              <a:rPr lang="en-GB" dirty="0"/>
              <a:t>Legal Copy Helvetica Regular 8/9.6 White</a:t>
            </a:r>
          </a:p>
        </p:txBody>
      </p:sp>
      <p:sp>
        <p:nvSpPr>
          <p:cNvPr id="7" name="Subtitle 2">
            <a:extLst>
              <a:ext uri="{FF2B5EF4-FFF2-40B4-BE49-F238E27FC236}">
                <a16:creationId xmlns:a16="http://schemas.microsoft.com/office/drawing/2014/main" id="{71AC1B24-C527-8C44-89B1-BA739F2AB5F4}"/>
              </a:ext>
            </a:extLst>
          </p:cNvPr>
          <p:cNvSpPr>
            <a:spLocks noGrp="1"/>
          </p:cNvSpPr>
          <p:nvPr>
            <p:ph type="subTitle" idx="13" hasCustomPrompt="1"/>
          </p:nvPr>
        </p:nvSpPr>
        <p:spPr>
          <a:xfrm>
            <a:off x="465310" y="1049902"/>
            <a:ext cx="8569128" cy="4091669"/>
          </a:xfrm>
        </p:spPr>
        <p:txBody>
          <a:bodyPr wrap="square">
            <a:noAutofit/>
          </a:bodyPr>
          <a:lstStyle>
            <a:lvl1pPr marL="0" indent="0" algn="l">
              <a:spcAft>
                <a:spcPts val="0"/>
              </a:spcAft>
              <a:buNone/>
              <a:defRPr sz="30800" b="0" i="0">
                <a:solidFill>
                  <a:schemeClr val="accent1"/>
                </a:solidFill>
                <a:latin typeface="Helvetica Now Text Light" panose="020B04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dirty="0"/>
              <a:t>0</a:t>
            </a:r>
            <a:endParaRPr lang="en-US" dirty="0"/>
          </a:p>
        </p:txBody>
      </p:sp>
    </p:spTree>
    <p:extLst>
      <p:ext uri="{BB962C8B-B14F-4D97-AF65-F5344CB8AC3E}">
        <p14:creationId xmlns:p14="http://schemas.microsoft.com/office/powerpoint/2010/main" val="3421168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s dark back">
    <p:bg>
      <p:bgPr>
        <a:solidFill>
          <a:srgbClr val="262836"/>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91D568E7-61F5-D04E-995D-81EF41C01A2A}" type="slidenum">
              <a:rPr lang="en-GB" smtClean="0"/>
              <a:pPr/>
              <a:t>‹#›</a:t>
            </a:fld>
            <a:endParaRPr lang="en-GB"/>
          </a:p>
        </p:txBody>
      </p:sp>
      <p:sp>
        <p:nvSpPr>
          <p:cNvPr id="7" name="Subtitle 2">
            <a:extLst>
              <a:ext uri="{FF2B5EF4-FFF2-40B4-BE49-F238E27FC236}">
                <a16:creationId xmlns:a16="http://schemas.microsoft.com/office/drawing/2014/main" id="{ECDBD03C-CBFE-EF48-9EDC-2C836516482D}"/>
              </a:ext>
            </a:extLst>
          </p:cNvPr>
          <p:cNvSpPr>
            <a:spLocks noGrp="1"/>
          </p:cNvSpPr>
          <p:nvPr>
            <p:ph type="subTitle" idx="13" hasCustomPrompt="1"/>
          </p:nvPr>
        </p:nvSpPr>
        <p:spPr>
          <a:xfrm>
            <a:off x="2246313" y="1686568"/>
            <a:ext cx="21372512" cy="615553"/>
          </a:xfrm>
        </p:spPr>
        <p:txBody>
          <a:bodyPr wrap="square">
            <a:spAutoFit/>
          </a:bodyPr>
          <a:lstStyle>
            <a:lvl1pPr marL="0" indent="0" algn="l">
              <a:buNone/>
              <a:defRPr sz="4000" b="0" i="0">
                <a:solidFill>
                  <a:schemeClr val="bg1"/>
                </a:solidFill>
                <a:latin typeface="Helvetica Now Text" panose="020B0504030202020204" pitchFamily="34" charset="77"/>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pPr lvl="0"/>
            <a:r>
              <a:rPr lang="en-GB" dirty="0"/>
              <a:t>Click to add subtitle</a:t>
            </a:r>
            <a:endParaRPr lang="en-US" dirty="0"/>
          </a:p>
        </p:txBody>
      </p:sp>
      <p:sp>
        <p:nvSpPr>
          <p:cNvPr id="8" name="Footer Placeholder 3">
            <a:extLst>
              <a:ext uri="{FF2B5EF4-FFF2-40B4-BE49-F238E27FC236}">
                <a16:creationId xmlns:a16="http://schemas.microsoft.com/office/drawing/2014/main" id="{D427D5A5-7168-2B41-BED8-8002CFCE658E}"/>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bg1"/>
                </a:solidFill>
                <a:latin typeface="Helvetica Now Text" panose="020B0504030202020204" pitchFamily="34" charset="77"/>
              </a:defRPr>
            </a:lvl1pPr>
          </a:lstStyle>
          <a:p>
            <a:r>
              <a:rPr lang="en-GB" dirty="0"/>
              <a:t>Legal Copy Helvetica Regular 8/9.6 Black</a:t>
            </a:r>
          </a:p>
        </p:txBody>
      </p:sp>
      <p:sp>
        <p:nvSpPr>
          <p:cNvPr id="9" name="Text Placeholder 8">
            <a:extLst>
              <a:ext uri="{FF2B5EF4-FFF2-40B4-BE49-F238E27FC236}">
                <a16:creationId xmlns:a16="http://schemas.microsoft.com/office/drawing/2014/main" id="{0DD1AB83-01DE-0A49-98C3-4736CB7E9B49}"/>
              </a:ext>
            </a:extLst>
          </p:cNvPr>
          <p:cNvSpPr>
            <a:spLocks noGrp="1"/>
          </p:cNvSpPr>
          <p:nvPr>
            <p:ph type="body" sz="quarter" idx="14" hasCustomPrompt="1"/>
          </p:nvPr>
        </p:nvSpPr>
        <p:spPr>
          <a:xfrm>
            <a:off x="2269609"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2" name="Text Placeholder 8">
            <a:extLst>
              <a:ext uri="{FF2B5EF4-FFF2-40B4-BE49-F238E27FC236}">
                <a16:creationId xmlns:a16="http://schemas.microsoft.com/office/drawing/2014/main" id="{FE7811F0-B8DA-4A4B-AB9D-AC55F824C77B}"/>
              </a:ext>
            </a:extLst>
          </p:cNvPr>
          <p:cNvSpPr>
            <a:spLocks noGrp="1"/>
          </p:cNvSpPr>
          <p:nvPr>
            <p:ph type="body" sz="quarter" idx="15" hasCustomPrompt="1"/>
          </p:nvPr>
        </p:nvSpPr>
        <p:spPr>
          <a:xfrm>
            <a:off x="7622052" y="3131432"/>
            <a:ext cx="3630613" cy="3726568"/>
          </a:xfrm>
        </p:spPr>
        <p:txBody>
          <a:bodyPr/>
          <a:lstStyle>
            <a:lvl1pPr marL="712788" indent="-712788">
              <a:spcAft>
                <a:spcPts val="0"/>
              </a:spcAft>
              <a:tabLst/>
              <a:defRPr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00	Type number then a tab, then the contents text. Make the numbers bold</a:t>
            </a:r>
          </a:p>
        </p:txBody>
      </p:sp>
      <p:sp>
        <p:nvSpPr>
          <p:cNvPr id="13" name="Title 12">
            <a:extLst>
              <a:ext uri="{FF2B5EF4-FFF2-40B4-BE49-F238E27FC236}">
                <a16:creationId xmlns:a16="http://schemas.microsoft.com/office/drawing/2014/main" id="{513CAF65-B379-374D-A4D7-0FDEC13CB190}"/>
              </a:ext>
            </a:extLst>
          </p:cNvPr>
          <p:cNvSpPr>
            <a:spLocks noGrp="1"/>
          </p:cNvSpPr>
          <p:nvPr>
            <p:ph type="title" hasCustomPrompt="1"/>
          </p:nvPr>
        </p:nvSpPr>
        <p:spPr/>
        <p:txBody>
          <a:bodyPr/>
          <a:lstStyle>
            <a:lvl1pPr>
              <a:defRPr>
                <a:solidFill>
                  <a:schemeClr val="bg1"/>
                </a:solidFill>
              </a:defRPr>
            </a:lvl1pPr>
          </a:lstStyle>
          <a:p>
            <a:r>
              <a:rPr lang="en-GB" dirty="0"/>
              <a:t>Contents – click to add title</a:t>
            </a:r>
          </a:p>
        </p:txBody>
      </p:sp>
    </p:spTree>
    <p:extLst>
      <p:ext uri="{BB962C8B-B14F-4D97-AF65-F5344CB8AC3E}">
        <p14:creationId xmlns:p14="http://schemas.microsoft.com/office/powerpoint/2010/main" val="371629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4.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46313" y="936384"/>
            <a:ext cx="21372512" cy="800219"/>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2261263" y="3123964"/>
            <a:ext cx="21357562" cy="887914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22817394" y="12522200"/>
            <a:ext cx="807577" cy="730250"/>
          </a:xfrm>
          <a:prstGeom prst="rect">
            <a:avLst/>
          </a:prstGeom>
        </p:spPr>
        <p:txBody>
          <a:bodyPr vert="horz" lIns="0" tIns="0" rIns="0" bIns="0" rtlCol="0" anchor="ctr">
            <a:noAutofit/>
          </a:bodyPr>
          <a:lstStyle>
            <a:lvl1pPr algn="r">
              <a:defRPr sz="1600" b="0" i="0">
                <a:solidFill>
                  <a:schemeClr val="tx1"/>
                </a:solidFill>
                <a:latin typeface="Helvetica Now Text" panose="020B0504030202020204" pitchFamily="34" charset="77"/>
              </a:defRPr>
            </a:lvl1pPr>
          </a:lstStyle>
          <a:p>
            <a:fld id="{91D568E7-61F5-D04E-995D-81EF41C01A2A}" type="slidenum">
              <a:rPr lang="en-GB" smtClean="0"/>
              <a:pPr/>
              <a:t>‹#›</a:t>
            </a:fld>
            <a:endParaRPr lang="en-GB" dirty="0"/>
          </a:p>
        </p:txBody>
      </p:sp>
      <p:pic>
        <p:nvPicPr>
          <p:cNvPr id="11" name="Graphic 10">
            <a:extLst>
              <a:ext uri="{FF2B5EF4-FFF2-40B4-BE49-F238E27FC236}">
                <a16:creationId xmlns:a16="http://schemas.microsoft.com/office/drawing/2014/main" id="{557DFC23-30F6-2F4F-B859-0F55E0D7550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758328" y="12483997"/>
            <a:ext cx="1265103" cy="478688"/>
          </a:xfrm>
          <a:prstGeom prst="rect">
            <a:avLst/>
          </a:prstGeom>
        </p:spPr>
      </p:pic>
      <p:sp>
        <p:nvSpPr>
          <p:cNvPr id="4" name="Footer Placeholder 3">
            <a:extLst>
              <a:ext uri="{FF2B5EF4-FFF2-40B4-BE49-F238E27FC236}">
                <a16:creationId xmlns:a16="http://schemas.microsoft.com/office/drawing/2014/main" id="{669AB973-A2B1-A840-82A8-D85DCE1A2D09}"/>
              </a:ext>
            </a:extLst>
          </p:cNvPr>
          <p:cNvSpPr>
            <a:spLocks noGrp="1"/>
          </p:cNvSpPr>
          <p:nvPr>
            <p:ph type="ftr" sz="quarter" idx="3"/>
          </p:nvPr>
        </p:nvSpPr>
        <p:spPr>
          <a:xfrm>
            <a:off x="12023125" y="12554568"/>
            <a:ext cx="10077288" cy="730250"/>
          </a:xfrm>
          <a:prstGeom prst="rect">
            <a:avLst/>
          </a:prstGeom>
        </p:spPr>
        <p:txBody>
          <a:bodyPr vert="horz" wrap="square" lIns="0" tIns="0" rIns="0" bIns="0" rtlCol="0" anchor="ctr"/>
          <a:lstStyle>
            <a:lvl1pPr marL="0" marR="0" indent="0" algn="r" defTabSz="1828709" rtl="0" eaLnBrk="1" fontAlgn="auto" latinLnBrk="0" hangingPunct="1">
              <a:lnSpc>
                <a:spcPct val="100000"/>
              </a:lnSpc>
              <a:spcBef>
                <a:spcPts val="0"/>
              </a:spcBef>
              <a:spcAft>
                <a:spcPts val="0"/>
              </a:spcAft>
              <a:buClrTx/>
              <a:buSzTx/>
              <a:buFontTx/>
              <a:buNone/>
              <a:tabLst/>
              <a:defRPr sz="800" b="0" i="0">
                <a:solidFill>
                  <a:schemeClr val="tx1"/>
                </a:solidFill>
                <a:latin typeface="Helvetica Now Text" panose="020B0504030202020204" pitchFamily="34" charset="77"/>
              </a:defRPr>
            </a:lvl1pPr>
          </a:lstStyle>
          <a:p>
            <a:r>
              <a:rPr lang="en-GB" dirty="0"/>
              <a:t>Legal Copy Helvetica Regular 8/9.6 Black</a:t>
            </a:r>
          </a:p>
        </p:txBody>
      </p:sp>
      <p:pic>
        <p:nvPicPr>
          <p:cNvPr id="7" name="Graphic 6">
            <a:extLst>
              <a:ext uri="{FF2B5EF4-FFF2-40B4-BE49-F238E27FC236}">
                <a16:creationId xmlns:a16="http://schemas.microsoft.com/office/drawing/2014/main" id="{790E6EBC-7759-48E5-82ED-7C1B773BFAA3}"/>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pic>
        <p:nvPicPr>
          <p:cNvPr id="8" name="Graphic 7">
            <a:extLst>
              <a:ext uri="{FF2B5EF4-FFF2-40B4-BE49-F238E27FC236}">
                <a16:creationId xmlns:a16="http://schemas.microsoft.com/office/drawing/2014/main" id="{867E754D-C158-4209-A383-3E65F7D7D1C2}"/>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pic>
        <p:nvPicPr>
          <p:cNvPr id="9" name="Graphic 8">
            <a:extLst>
              <a:ext uri="{FF2B5EF4-FFF2-40B4-BE49-F238E27FC236}">
                <a16:creationId xmlns:a16="http://schemas.microsoft.com/office/drawing/2014/main" id="{A6E678AC-A5A0-4B8B-B473-0FD963208D2D}"/>
              </a:ext>
            </a:extLst>
          </p:cNvPr>
          <p:cNvPicPr>
            <a:picLocks noChangeAspect="1"/>
          </p:cNvPicPr>
          <p:nvPr userDrawn="1"/>
        </p:nvPicPr>
        <p:blipFill>
          <a:blip r:embed="rId37">
            <a:extLst>
              <a:ext uri="{96DAC541-7B7A-43D3-8B79-37D633B846F1}">
                <asvg:svgBlip xmlns:asvg="http://schemas.microsoft.com/office/drawing/2016/SVG/main" r:embed="rId38"/>
              </a:ext>
            </a:extLst>
          </a:blip>
          <a:stretch>
            <a:fillRect/>
          </a:stretch>
        </p:blipFill>
        <p:spPr>
          <a:xfrm>
            <a:off x="758328" y="12483997"/>
            <a:ext cx="1265103" cy="478688"/>
          </a:xfrm>
          <a:prstGeom prst="rect">
            <a:avLst/>
          </a:prstGeom>
        </p:spPr>
      </p:pic>
    </p:spTree>
    <p:extLst>
      <p:ext uri="{BB962C8B-B14F-4D97-AF65-F5344CB8AC3E}">
        <p14:creationId xmlns:p14="http://schemas.microsoft.com/office/powerpoint/2010/main" val="242469909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75" r:id="rId3"/>
    <p:sldLayoutId id="2147483747" r:id="rId4"/>
    <p:sldLayoutId id="2147483776" r:id="rId5"/>
    <p:sldLayoutId id="2147483748" r:id="rId6"/>
    <p:sldLayoutId id="2147483777" r:id="rId7"/>
    <p:sldLayoutId id="2147483749" r:id="rId8"/>
    <p:sldLayoutId id="2147483750" r:id="rId9"/>
    <p:sldLayoutId id="2147483751" r:id="rId10"/>
    <p:sldLayoutId id="2147483752" r:id="rId11"/>
    <p:sldLayoutId id="2147483774" r:id="rId12"/>
    <p:sldLayoutId id="2147483770" r:id="rId13"/>
    <p:sldLayoutId id="2147483771" r:id="rId14"/>
    <p:sldLayoutId id="2147483772" r:id="rId15"/>
    <p:sldLayoutId id="2147483753" r:id="rId16"/>
    <p:sldLayoutId id="2147483754" r:id="rId17"/>
    <p:sldLayoutId id="2147483755" r:id="rId18"/>
    <p:sldLayoutId id="2147483756" r:id="rId19"/>
    <p:sldLayoutId id="2147483757" r:id="rId20"/>
    <p:sldLayoutId id="2147483758" r:id="rId21"/>
    <p:sldLayoutId id="2147483759" r:id="rId22"/>
    <p:sldLayoutId id="2147483760" r:id="rId23"/>
    <p:sldLayoutId id="2147483761" r:id="rId24"/>
    <p:sldLayoutId id="2147483762" r:id="rId25"/>
    <p:sldLayoutId id="2147483763" r:id="rId26"/>
    <p:sldLayoutId id="2147483764" r:id="rId27"/>
    <p:sldLayoutId id="2147483765" r:id="rId28"/>
    <p:sldLayoutId id="2147483766" r:id="rId29"/>
    <p:sldLayoutId id="2147483767" r:id="rId30"/>
    <p:sldLayoutId id="2147483773" r:id="rId31"/>
    <p:sldLayoutId id="2147483768" r:id="rId32"/>
    <p:sldLayoutId id="2147483769" r:id="rId33"/>
  </p:sldLayoutIdLst>
  <p:hf hdr="0" dt="0"/>
  <p:txStyles>
    <p:titleStyle>
      <a:lvl1pPr algn="l" defTabSz="1828709" rtl="0" eaLnBrk="1" latinLnBrk="0" hangingPunct="1">
        <a:lnSpc>
          <a:spcPct val="100000"/>
        </a:lnSpc>
        <a:spcBef>
          <a:spcPct val="0"/>
        </a:spcBef>
        <a:buNone/>
        <a:defRPr sz="5200" b="1" i="0" kern="1200" spc="-30" baseline="0">
          <a:solidFill>
            <a:schemeClr val="tx1"/>
          </a:solidFill>
          <a:latin typeface="Helvetica Now Text" panose="020B0504030202020204" pitchFamily="34" charset="77"/>
          <a:ea typeface="+mj-ea"/>
          <a:cs typeface="+mj-cs"/>
        </a:defRPr>
      </a:lvl1pPr>
    </p:titleStyle>
    <p:body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p15:guide id="103" orient="horz" pos="7560" userDrawn="1">
          <p15:clr>
            <a:srgbClr val="F26B43"/>
          </p15:clr>
        </p15:guide>
        <p15:guide id="104" pos="480" userDrawn="1">
          <p15:clr>
            <a:srgbClr val="F26B43"/>
          </p15:clr>
        </p15:guide>
        <p15:guide id="105" pos="959" userDrawn="1">
          <p15:clr>
            <a:srgbClr val="F26B43"/>
          </p15:clr>
        </p15:guide>
        <p15:guide id="106" pos="1439" userDrawn="1">
          <p15:clr>
            <a:srgbClr val="F26B43"/>
          </p15:clr>
        </p15:guide>
        <p15:guide id="107" pos="1917" userDrawn="1">
          <p15:clr>
            <a:srgbClr val="F26B43"/>
          </p15:clr>
        </p15:guide>
        <p15:guide id="108" pos="2398" userDrawn="1">
          <p15:clr>
            <a:srgbClr val="F26B43"/>
          </p15:clr>
        </p15:guide>
        <p15:guide id="109" pos="2877" userDrawn="1">
          <p15:clr>
            <a:srgbClr val="F26B43"/>
          </p15:clr>
        </p15:guide>
        <p15:guide id="110" pos="3358" userDrawn="1">
          <p15:clr>
            <a:srgbClr val="F26B43"/>
          </p15:clr>
        </p15:guide>
        <p15:guide id="111" pos="4317" userDrawn="1">
          <p15:clr>
            <a:srgbClr val="F26B43"/>
          </p15:clr>
        </p15:guide>
        <p15:guide id="112" pos="3839" userDrawn="1">
          <p15:clr>
            <a:srgbClr val="F26B43"/>
          </p15:clr>
        </p15:guide>
        <p15:guide id="113" pos="4798" userDrawn="1">
          <p15:clr>
            <a:srgbClr val="F26B43"/>
          </p15:clr>
        </p15:guide>
        <p15:guide id="114" pos="5279" userDrawn="1">
          <p15:clr>
            <a:srgbClr val="F26B43"/>
          </p15:clr>
        </p15:guide>
        <p15:guide id="115" pos="5757" userDrawn="1">
          <p15:clr>
            <a:srgbClr val="F26B43"/>
          </p15:clr>
        </p15:guide>
        <p15:guide id="116" pos="6238" userDrawn="1">
          <p15:clr>
            <a:srgbClr val="F26B43"/>
          </p15:clr>
        </p15:guide>
        <p15:guide id="117" pos="6719" userDrawn="1">
          <p15:clr>
            <a:srgbClr val="F26B43"/>
          </p15:clr>
        </p15:guide>
        <p15:guide id="118" pos="7197" userDrawn="1">
          <p15:clr>
            <a:srgbClr val="F26B43"/>
          </p15:clr>
        </p15:guide>
        <p15:guide id="119" pos="7678" userDrawn="1">
          <p15:clr>
            <a:srgbClr val="F26B43"/>
          </p15:clr>
        </p15:guide>
        <p15:guide id="120" pos="8159" userDrawn="1">
          <p15:clr>
            <a:srgbClr val="F26B43"/>
          </p15:clr>
        </p15:guide>
        <p15:guide id="121" pos="8637" userDrawn="1">
          <p15:clr>
            <a:srgbClr val="F26B43"/>
          </p15:clr>
        </p15:guide>
        <p15:guide id="122" pos="9118" userDrawn="1">
          <p15:clr>
            <a:srgbClr val="F26B43"/>
          </p15:clr>
        </p15:guide>
        <p15:guide id="123" pos="9599" userDrawn="1">
          <p15:clr>
            <a:srgbClr val="F26B43"/>
          </p15:clr>
        </p15:guide>
        <p15:guide id="124" pos="10077" userDrawn="1">
          <p15:clr>
            <a:srgbClr val="F26B43"/>
          </p15:clr>
        </p15:guide>
        <p15:guide id="125" pos="10558" userDrawn="1">
          <p15:clr>
            <a:srgbClr val="F26B43"/>
          </p15:clr>
        </p15:guide>
        <p15:guide id="126" pos="11037" userDrawn="1">
          <p15:clr>
            <a:srgbClr val="F26B43"/>
          </p15:clr>
        </p15:guide>
        <p15:guide id="127" pos="11517" userDrawn="1">
          <p15:clr>
            <a:srgbClr val="F26B43"/>
          </p15:clr>
        </p15:guide>
        <p15:guide id="128" pos="11998" userDrawn="1">
          <p15:clr>
            <a:srgbClr val="F26B43"/>
          </p15:clr>
        </p15:guide>
        <p15:guide id="129" pos="12479" userDrawn="1">
          <p15:clr>
            <a:srgbClr val="F26B43"/>
          </p15:clr>
        </p15:guide>
        <p15:guide id="130" pos="12957" userDrawn="1">
          <p15:clr>
            <a:srgbClr val="F26B43"/>
          </p15:clr>
        </p15:guide>
        <p15:guide id="131" pos="13438" userDrawn="1">
          <p15:clr>
            <a:srgbClr val="F26B43"/>
          </p15:clr>
        </p15:guide>
        <p15:guide id="132" pos="13919" userDrawn="1">
          <p15:clr>
            <a:srgbClr val="F26B43"/>
          </p15:clr>
        </p15:guide>
        <p15:guide id="133" pos="14397" userDrawn="1">
          <p15:clr>
            <a:srgbClr val="F26B43"/>
          </p15:clr>
        </p15:guide>
        <p15:guide id="134" pos="14878" userDrawn="1">
          <p15:clr>
            <a:srgbClr val="F26B43"/>
          </p15:clr>
        </p15:guide>
        <p15:guide id="135" orient="horz" pos="576" userDrawn="1">
          <p15:clr>
            <a:srgbClr val="F26B43"/>
          </p15:clr>
        </p15:guide>
        <p15:guide id="136" orient="horz" pos="8158" userDrawn="1">
          <p15:clr>
            <a:srgbClr val="F26B43"/>
          </p15:clr>
        </p15:guide>
        <p15:guide id="137" orient="horz" pos="1968" userDrawn="1">
          <p15:clr>
            <a:srgbClr val="F26B43"/>
          </p15:clr>
        </p15:guide>
        <p15:guide id="138" orient="horz" pos="11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ww.aon.nl/"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56ABE95-9A39-3D4C-A23F-A10B86F38DEF}"/>
              </a:ext>
            </a:extLst>
          </p:cNvPr>
          <p:cNvSpPr>
            <a:spLocks noGrp="1"/>
          </p:cNvSpPr>
          <p:nvPr>
            <p:ph type="body" sz="quarter" idx="16"/>
          </p:nvPr>
        </p:nvSpPr>
        <p:spPr>
          <a:xfrm>
            <a:off x="732916" y="3124200"/>
            <a:ext cx="6883910" cy="8803943"/>
          </a:xfrm>
        </p:spPr>
        <p:txBody>
          <a:bodyPr/>
          <a:lstStyle/>
          <a:p>
            <a:r>
              <a:rPr lang="nl-NL" dirty="0"/>
              <a:t>Ronde Tafelgesprek</a:t>
            </a:r>
          </a:p>
          <a:p>
            <a:r>
              <a:rPr lang="nl-NL" sz="4000" dirty="0"/>
              <a:t>Commissie SZW van de Tweede Kamer inzake de Wet Toekomst pensioenen</a:t>
            </a:r>
            <a:endParaRPr lang="en-GB" sz="4000" dirty="0"/>
          </a:p>
          <a:p>
            <a:pPr lvl="2"/>
            <a:r>
              <a:rPr lang="nl-NL" dirty="0"/>
              <a:t>31 mei 2022</a:t>
            </a:r>
          </a:p>
          <a:p>
            <a:pPr lvl="2"/>
            <a:endParaRPr lang="en-GB" b="1" dirty="0"/>
          </a:p>
        </p:txBody>
      </p:sp>
      <p:pic>
        <p:nvPicPr>
          <p:cNvPr id="5" name="Picture Placeholder 4">
            <a:extLst>
              <a:ext uri="{FF2B5EF4-FFF2-40B4-BE49-F238E27FC236}">
                <a16:creationId xmlns:a16="http://schemas.microsoft.com/office/drawing/2014/main" id="{5E544AFB-FB3A-4CF9-9975-0D1613E152FC}"/>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915545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B977B0-2E31-4A79-96C8-0658D888FF8A}"/>
              </a:ext>
            </a:extLst>
          </p:cNvPr>
          <p:cNvSpPr>
            <a:spLocks noGrp="1"/>
          </p:cNvSpPr>
          <p:nvPr>
            <p:ph type="sldNum" sz="quarter" idx="12"/>
          </p:nvPr>
        </p:nvSpPr>
        <p:spPr/>
        <p:txBody>
          <a:bodyPr/>
          <a:lstStyle/>
          <a:p>
            <a:fld id="{91D568E7-61F5-D04E-995D-81EF41C01A2A}" type="slidenum">
              <a:rPr lang="en-GB" smtClean="0">
                <a:solidFill>
                  <a:schemeClr val="tx1"/>
                </a:solidFill>
              </a:rPr>
              <a:t>2</a:t>
            </a:fld>
            <a:endParaRPr lang="en-GB" dirty="0">
              <a:solidFill>
                <a:schemeClr val="tx1"/>
              </a:solidFill>
            </a:endParaRPr>
          </a:p>
        </p:txBody>
      </p:sp>
      <p:sp>
        <p:nvSpPr>
          <p:cNvPr id="3" name="Footer Placeholder 2">
            <a:extLst>
              <a:ext uri="{FF2B5EF4-FFF2-40B4-BE49-F238E27FC236}">
                <a16:creationId xmlns:a16="http://schemas.microsoft.com/office/drawing/2014/main" id="{848742D8-BFA0-4F5C-AB3C-DE16D2693790}"/>
              </a:ext>
            </a:extLst>
          </p:cNvPr>
          <p:cNvSpPr>
            <a:spLocks noGrp="1"/>
          </p:cNvSpPr>
          <p:nvPr>
            <p:ph type="ftr" sz="quarter" idx="3"/>
          </p:nvPr>
        </p:nvSpPr>
        <p:spPr/>
        <p:txBody>
          <a:bodyPr/>
          <a:lstStyle/>
          <a:p>
            <a:r>
              <a:rPr lang="nl-NL" dirty="0">
                <a:solidFill>
                  <a:schemeClr val="tx1"/>
                </a:solidFill>
              </a:rPr>
              <a:t>Wet toekomst pensioenen - Pensioenfondsen</a:t>
            </a:r>
          </a:p>
        </p:txBody>
      </p:sp>
      <p:sp>
        <p:nvSpPr>
          <p:cNvPr id="5" name="Content Placeholder 4">
            <a:extLst>
              <a:ext uri="{FF2B5EF4-FFF2-40B4-BE49-F238E27FC236}">
                <a16:creationId xmlns:a16="http://schemas.microsoft.com/office/drawing/2014/main" id="{8D837C6A-E063-4C9D-B211-CD0EB645D01B}"/>
              </a:ext>
            </a:extLst>
          </p:cNvPr>
          <p:cNvSpPr>
            <a:spLocks noGrp="1"/>
          </p:cNvSpPr>
          <p:nvPr>
            <p:ph sz="quarter" idx="14"/>
          </p:nvPr>
        </p:nvSpPr>
        <p:spPr>
          <a:xfrm>
            <a:off x="2284413" y="3124200"/>
            <a:ext cx="21340558" cy="8877300"/>
          </a:xfrm>
        </p:spPr>
        <p:txBody>
          <a:bodyPr/>
          <a:lstStyle/>
          <a:p>
            <a:pPr marL="457200" indent="-457200">
              <a:buFont typeface="Arial" panose="020B0604020202020204" pitchFamily="34" charset="0"/>
              <a:buChar char="•"/>
            </a:pPr>
            <a:r>
              <a:rPr lang="nl-NL" sz="2800" dirty="0"/>
              <a:t>Verschillende methodes te gebruiken om impact deelnemers inzichtelijk te maken: bruto profijt en netto profijt</a:t>
            </a:r>
          </a:p>
          <a:p>
            <a:pPr marL="457200" indent="-457200">
              <a:buFont typeface="Arial" panose="020B0604020202020204" pitchFamily="34" charset="0"/>
              <a:buChar char="•"/>
            </a:pPr>
            <a:r>
              <a:rPr lang="nl-NL" sz="2800" b="0" dirty="0"/>
              <a:t>Bruto profijt geen reële weergave (marktrente, o.b.v. premies i.p.v. te ontvangen pensioenuitkeringen)</a:t>
            </a:r>
          </a:p>
          <a:p>
            <a:pPr marL="457200" indent="-457200">
              <a:buFont typeface="Arial" panose="020B0604020202020204" pitchFamily="34" charset="0"/>
              <a:buChar char="•"/>
            </a:pPr>
            <a:r>
              <a:rPr lang="nl-NL" sz="2800" b="0" dirty="0"/>
              <a:t>In de markt andere methode gebruikelijk voor dergelijk inzicht</a:t>
            </a:r>
          </a:p>
          <a:p>
            <a:pPr marL="457200" indent="-457200">
              <a:buFont typeface="Arial" panose="020B0604020202020204" pitchFamily="34" charset="0"/>
              <a:buChar char="•"/>
            </a:pPr>
            <a:r>
              <a:rPr lang="nl-NL" sz="2800" b="0" dirty="0"/>
              <a:t>Mogelijkheid tot hanteren van alternatieve methode wel benoemd in </a:t>
            </a:r>
            <a:r>
              <a:rPr lang="nl-NL" sz="2800" b="0" dirty="0" err="1"/>
              <a:t>MvT</a:t>
            </a:r>
            <a:r>
              <a:rPr lang="nl-NL" sz="2800" b="0" dirty="0"/>
              <a:t>, maar niet in concept-wettekst</a:t>
            </a:r>
          </a:p>
          <a:p>
            <a:pPr marL="457200" indent="-457200">
              <a:buFont typeface="Arial" panose="020B0604020202020204" pitchFamily="34" charset="0"/>
              <a:buChar char="•"/>
            </a:pPr>
            <a:r>
              <a:rPr lang="nl-NL" sz="2800" b="0" dirty="0"/>
              <a:t>Netto profijt: marktrente, dekkingsgraad en </a:t>
            </a:r>
            <a:r>
              <a:rPr lang="nl-NL" sz="2800" b="0" dirty="0" err="1"/>
              <a:t>scenarioset</a:t>
            </a:r>
            <a:r>
              <a:rPr lang="nl-NL" sz="2800" b="0" dirty="0"/>
              <a:t> o.b.v. berekeningsdatum; discrepantie met daadwerkelijke datum waarop e.e.a. van toepassing wordt</a:t>
            </a:r>
            <a:br>
              <a:rPr lang="nl-NL" sz="2800" b="0" dirty="0"/>
            </a:br>
            <a:endParaRPr lang="nl-NL" sz="2800" b="0" dirty="0"/>
          </a:p>
          <a:p>
            <a:pPr marL="457200" indent="-457200">
              <a:buFont typeface="Arial" panose="020B0604020202020204" pitchFamily="34" charset="0"/>
              <a:buChar char="•"/>
            </a:pPr>
            <a:r>
              <a:rPr lang="nl-NL" sz="2800" dirty="0"/>
              <a:t>Invaren: standaardmethode of </a:t>
            </a:r>
            <a:r>
              <a:rPr lang="nl-NL" sz="2800" dirty="0" err="1"/>
              <a:t>value</a:t>
            </a:r>
            <a:r>
              <a:rPr lang="nl-NL" sz="2800" dirty="0"/>
              <a:t> </a:t>
            </a:r>
            <a:r>
              <a:rPr lang="nl-NL" sz="2800" dirty="0" err="1"/>
              <a:t>based</a:t>
            </a:r>
            <a:r>
              <a:rPr lang="nl-NL" sz="2800" dirty="0"/>
              <a:t> ALM?</a:t>
            </a:r>
          </a:p>
          <a:p>
            <a:pPr marL="457200" indent="-457200">
              <a:buFont typeface="Arial" panose="020B0604020202020204" pitchFamily="34" charset="0"/>
              <a:buChar char="•"/>
            </a:pPr>
            <a:r>
              <a:rPr lang="nl-NL" sz="2800" b="0" dirty="0"/>
              <a:t>Standaardmethode biedt geen ruimte voor specifieke kenmerken (toeslagverlening gefinancierd uit premie, bijstortingsverplichting, etc.)</a:t>
            </a:r>
          </a:p>
          <a:p>
            <a:pPr marL="457200" indent="-457200">
              <a:buFont typeface="Arial" panose="020B0604020202020204" pitchFamily="34" charset="0"/>
              <a:buChar char="•"/>
            </a:pPr>
            <a:r>
              <a:rPr lang="nl-NL" sz="2800" b="0" dirty="0"/>
              <a:t>Value </a:t>
            </a:r>
            <a:r>
              <a:rPr lang="nl-NL" sz="2800" b="0" dirty="0" err="1"/>
              <a:t>based</a:t>
            </a:r>
            <a:r>
              <a:rPr lang="nl-NL" sz="2800" b="0" dirty="0"/>
              <a:t> ALM erg complex en moeilijk uitlegbaar </a:t>
            </a:r>
          </a:p>
          <a:p>
            <a:pPr marL="457200" indent="-457200">
              <a:buFont typeface="Arial" panose="020B0604020202020204" pitchFamily="34" charset="0"/>
              <a:buChar char="•"/>
            </a:pPr>
            <a:endParaRPr lang="nl-NL" sz="2800" b="0" dirty="0"/>
          </a:p>
          <a:p>
            <a:pPr marL="457200" indent="-457200">
              <a:buFont typeface="Arial" panose="020B0604020202020204" pitchFamily="34" charset="0"/>
              <a:buChar char="•"/>
            </a:pPr>
            <a:r>
              <a:rPr lang="nl-NL" sz="2800" dirty="0"/>
              <a:t>Dispensatie van bedrijfstakpensioenfondsen, hoe?</a:t>
            </a:r>
          </a:p>
          <a:p>
            <a:pPr marL="457200" indent="-457200">
              <a:buFont typeface="Arial" panose="020B0604020202020204" pitchFamily="34" charset="0"/>
              <a:buChar char="•"/>
            </a:pPr>
            <a:r>
              <a:rPr lang="nl-NL" sz="2800" b="0" dirty="0"/>
              <a:t>Voorschriften nodig om vrije interpretatie vanuit fondsen te voorkomen</a:t>
            </a:r>
          </a:p>
          <a:p>
            <a:pPr marL="457200" indent="-457200">
              <a:buFont typeface="Arial" panose="020B0604020202020204" pitchFamily="34" charset="0"/>
              <a:buChar char="•"/>
            </a:pPr>
            <a:r>
              <a:rPr lang="nl-NL" sz="2800" b="0" dirty="0"/>
              <a:t>Hoe om te gaan met verschil solidair en flexibel contract? Bruto profijt leidt tot zelfde uitkomsten</a:t>
            </a:r>
            <a:br>
              <a:rPr lang="nl-NL" sz="2800" b="0" dirty="0"/>
            </a:br>
            <a:endParaRPr lang="nl-NL" sz="2800" b="0" dirty="0"/>
          </a:p>
          <a:p>
            <a:br>
              <a:rPr lang="nl-NL" sz="2800" b="0" dirty="0"/>
            </a:br>
            <a:endParaRPr lang="nl-NL" sz="2800" b="0" dirty="0"/>
          </a:p>
          <a:p>
            <a:endParaRPr lang="nl-NL" dirty="0"/>
          </a:p>
        </p:txBody>
      </p:sp>
      <p:sp>
        <p:nvSpPr>
          <p:cNvPr id="10" name="Title 9">
            <a:extLst>
              <a:ext uri="{FF2B5EF4-FFF2-40B4-BE49-F238E27FC236}">
                <a16:creationId xmlns:a16="http://schemas.microsoft.com/office/drawing/2014/main" id="{558B7122-5F71-4C62-867D-FBFA2D50252A}"/>
              </a:ext>
            </a:extLst>
          </p:cNvPr>
          <p:cNvSpPr>
            <a:spLocks noGrp="1"/>
          </p:cNvSpPr>
          <p:nvPr>
            <p:ph type="title"/>
          </p:nvPr>
        </p:nvSpPr>
        <p:spPr>
          <a:xfrm>
            <a:off x="2246313" y="811693"/>
            <a:ext cx="21372512" cy="800219"/>
          </a:xfrm>
        </p:spPr>
        <p:txBody>
          <a:bodyPr/>
          <a:lstStyle/>
          <a:p>
            <a:r>
              <a:rPr lang="nl-NL" dirty="0"/>
              <a:t>Blok II: Berekeningen Wet toekomst pensioenen </a:t>
            </a:r>
          </a:p>
        </p:txBody>
      </p:sp>
      <p:sp>
        <p:nvSpPr>
          <p:cNvPr id="9" name="Subtitle 3">
            <a:extLst>
              <a:ext uri="{FF2B5EF4-FFF2-40B4-BE49-F238E27FC236}">
                <a16:creationId xmlns:a16="http://schemas.microsoft.com/office/drawing/2014/main" id="{7BE7B753-5C52-4424-85E4-D5277AA224A7}"/>
              </a:ext>
            </a:extLst>
          </p:cNvPr>
          <p:cNvSpPr>
            <a:spLocks noGrp="1"/>
          </p:cNvSpPr>
          <p:nvPr>
            <p:ph type="subTitle" idx="13"/>
          </p:nvPr>
        </p:nvSpPr>
        <p:spPr>
          <a:xfrm>
            <a:off x="2246313" y="1686568"/>
            <a:ext cx="21372512" cy="615553"/>
          </a:xfrm>
        </p:spPr>
        <p:txBody>
          <a:bodyPr/>
          <a:lstStyle/>
          <a:p>
            <a:r>
              <a:rPr lang="nl-NL"/>
              <a:t>Belangrijkste aandachtspunten</a:t>
            </a:r>
            <a:endParaRPr lang="nl-NL" dirty="0"/>
          </a:p>
        </p:txBody>
      </p:sp>
    </p:spTree>
    <p:extLst>
      <p:ext uri="{BB962C8B-B14F-4D97-AF65-F5344CB8AC3E}">
        <p14:creationId xmlns:p14="http://schemas.microsoft.com/office/powerpoint/2010/main" val="1599642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2EEE02-FC7A-4633-836D-B354BF78D270}"/>
              </a:ext>
            </a:extLst>
          </p:cNvPr>
          <p:cNvSpPr>
            <a:spLocks noGrp="1"/>
          </p:cNvSpPr>
          <p:nvPr>
            <p:ph type="sldNum" sz="quarter" idx="12"/>
          </p:nvPr>
        </p:nvSpPr>
        <p:spPr/>
        <p:txBody>
          <a:bodyPr/>
          <a:lstStyle/>
          <a:p>
            <a:fld id="{91D568E7-61F5-D04E-995D-81EF41C01A2A}" type="slidenum">
              <a:rPr lang="en-GB" smtClean="0"/>
              <a:pPr/>
              <a:t>3</a:t>
            </a:fld>
            <a:endParaRPr lang="en-GB"/>
          </a:p>
        </p:txBody>
      </p:sp>
      <p:sp>
        <p:nvSpPr>
          <p:cNvPr id="4" name="Footer Placeholder 3">
            <a:extLst>
              <a:ext uri="{FF2B5EF4-FFF2-40B4-BE49-F238E27FC236}">
                <a16:creationId xmlns:a16="http://schemas.microsoft.com/office/drawing/2014/main" id="{2D160F01-9767-4EB7-AE87-F2D7D27A571D}"/>
              </a:ext>
            </a:extLst>
          </p:cNvPr>
          <p:cNvSpPr>
            <a:spLocks noGrp="1"/>
          </p:cNvSpPr>
          <p:nvPr>
            <p:ph type="ftr" sz="quarter" idx="3"/>
          </p:nvPr>
        </p:nvSpPr>
        <p:spPr/>
        <p:txBody>
          <a:bodyPr/>
          <a:lstStyle/>
          <a:p>
            <a:r>
              <a:rPr lang="nl-NL"/>
              <a:t>Wet toekomst pensioenen - Pensioenfondsen</a:t>
            </a:r>
          </a:p>
        </p:txBody>
      </p:sp>
      <p:sp>
        <p:nvSpPr>
          <p:cNvPr id="5" name="Text Placeholder 35">
            <a:extLst>
              <a:ext uri="{FF2B5EF4-FFF2-40B4-BE49-F238E27FC236}">
                <a16:creationId xmlns:a16="http://schemas.microsoft.com/office/drawing/2014/main" id="{D88DEAA3-48BA-4FE8-A075-9D6F0A244478}"/>
              </a:ext>
            </a:extLst>
          </p:cNvPr>
          <p:cNvSpPr txBox="1">
            <a:spLocks/>
          </p:cNvSpPr>
          <p:nvPr/>
        </p:nvSpPr>
        <p:spPr>
          <a:xfrm>
            <a:off x="8424898" y="2738220"/>
            <a:ext cx="13612936" cy="6766721"/>
          </a:xfrm>
          <a:prstGeom prst="rect">
            <a:avLst/>
          </a:prstGeom>
        </p:spPr>
        <p:txBody>
          <a:bodyPr/>
          <a:lstStyle>
            <a:lvl1pPr marL="0" indent="0" algn="l" defTabSz="1828709" rtl="0" eaLnBrk="1" latinLnBrk="0" hangingPunct="1">
              <a:lnSpc>
                <a:spcPct val="100000"/>
              </a:lnSpc>
              <a:spcBef>
                <a:spcPts val="0"/>
              </a:spcBef>
              <a:spcAft>
                <a:spcPts val="1400"/>
              </a:spcAft>
              <a:buFont typeface="Arial" panose="020B0604020202020204" pitchFamily="34" charset="0"/>
              <a:buNone/>
              <a:tabLst/>
              <a:defRPr sz="3000" b="1" i="0" kern="1200">
                <a:solidFill>
                  <a:schemeClr val="tx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tx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tx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tx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nl-NL" sz="2400" b="0"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rPr>
              <a:t>Aon plc (NYSE:AON) is een toonaangevend wereldwijde dienstverlener op het gebied van risk, retirement en health. Aon analyseert de personele risico’s en bedrijfsrisico’s, geeft passend risicoadvies, zorgt voor de (financiële) oplossing en staat klanten bij als een incident de bedrijfscontinuïteit bedreigt. Zo helpen wij klanten succesvol te ondernemen.</a:t>
            </a:r>
            <a:br>
              <a:rPr lang="nl-NL" sz="2400" b="0"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rPr>
            </a:br>
            <a:br>
              <a:rPr lang="nl-NL" sz="2400" b="0"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rPr>
            </a:br>
            <a:r>
              <a:rPr lang="nl-NL" sz="2400" b="0"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rPr>
              <a:t>Aon heeft in Nederland 15 locaties met 2.600 werknemers en wereldwijd meer dan 50.000 werknemers in ruim 120 landen. Ga voor meer informatie naar </a:t>
            </a:r>
            <a:r>
              <a:rPr lang="nl-NL" sz="2400" b="0" u="sng"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www.aon.nl</a:t>
            </a:r>
            <a:r>
              <a:rPr lang="nl-NL" sz="2400" b="0" dirty="0">
                <a:solidFill>
                  <a:schemeClr val="bg1"/>
                </a:solidFill>
                <a:effectLst/>
                <a:latin typeface="Helvetica Now Text" panose="020B0504030202020204" pitchFamily="34" charset="0"/>
                <a:ea typeface="Times New Roman" panose="02020603050405020304" pitchFamily="18" charset="0"/>
                <a:cs typeface="Arial" panose="020B0604020202020204" pitchFamily="34" charset="0"/>
              </a:rPr>
              <a:t>. </a:t>
            </a:r>
          </a:p>
          <a:p>
            <a:endParaRPr lang="nl-NL" sz="2400" b="0" dirty="0">
              <a:solidFill>
                <a:schemeClr val="bg1"/>
              </a:solidFill>
              <a:latin typeface="Helvetica Now Text" panose="020B0504030202020204" pitchFamily="34" charset="0"/>
              <a:ea typeface="Times New Roman" panose="02020603050405020304" pitchFamily="18" charset="0"/>
              <a:cs typeface="Arial" panose="020B0604020202020204" pitchFamily="34" charset="0"/>
            </a:endParaRPr>
          </a:p>
          <a:p>
            <a:pPr marL="0" marR="0">
              <a:lnSpc>
                <a:spcPct val="110000"/>
              </a:lnSpc>
              <a:spcBef>
                <a:spcPts val="0"/>
              </a:spcBef>
              <a:spcAft>
                <a:spcPts val="0"/>
              </a:spcAft>
            </a:pPr>
            <a:r>
              <a:rPr lang="nl-NL" sz="2400" dirty="0">
                <a:solidFill>
                  <a:schemeClr val="bg1"/>
                </a:solidFill>
                <a:effectLst/>
                <a:latin typeface="Helvetica Now Text" panose="020B0504030202020204" pitchFamily="34" charset="0"/>
                <a:ea typeface="Times New Roman" panose="02020603050405020304" pitchFamily="18" charset="0"/>
              </a:rPr>
              <a:t>© 2022 Aon Nederland cv</a:t>
            </a:r>
          </a:p>
          <a:p>
            <a:pPr marL="0" marR="0">
              <a:lnSpc>
                <a:spcPct val="110000"/>
              </a:lnSpc>
              <a:spcBef>
                <a:spcPts val="0"/>
              </a:spcBef>
              <a:spcAft>
                <a:spcPts val="0"/>
              </a:spcAft>
            </a:pPr>
            <a:r>
              <a:rPr lang="nl-NL" sz="2400" dirty="0">
                <a:solidFill>
                  <a:schemeClr val="bg1"/>
                </a:solidFill>
                <a:effectLst/>
                <a:latin typeface="Helvetica Now Text" panose="020B0504030202020204" pitchFamily="34" charset="0"/>
                <a:ea typeface="Times New Roman" panose="02020603050405020304" pitchFamily="18" charset="0"/>
              </a:rPr>
              <a:t>Alle rechten voorbehouden. Niets uit deze rapportage mag worden verveelvoudigd, opgeslagen in een geautomatiseerd gegevensbestand, of openbaar gemaakt, in enige vorm of op enige wijze, hetzij elektronisch, mechanisch, door fotokopieën, opnamen, of op enige andere manier, zonder voorafgaande schriftelijke toestemming van Aon Nederland cv.</a:t>
            </a:r>
          </a:p>
          <a:p>
            <a:endParaRPr lang="nl-NL" sz="2400" b="0" dirty="0">
              <a:solidFill>
                <a:schemeClr val="bg1"/>
              </a:solidFill>
              <a:effectLst/>
              <a:latin typeface="Helvetica Now Text" panose="020B0504030202020204" pitchFamily="34" charset="0"/>
              <a:ea typeface="Times New Roman" panose="02020603050405020304" pitchFamily="18" charset="0"/>
              <a:cs typeface="Times New Roman" panose="02020603050405020304" pitchFamily="18" charset="0"/>
            </a:endParaRPr>
          </a:p>
          <a:p>
            <a:endParaRPr lang="en-GB" sz="3600" b="0" dirty="0">
              <a:solidFill>
                <a:schemeClr val="bg1"/>
              </a:solidFill>
            </a:endParaRPr>
          </a:p>
        </p:txBody>
      </p:sp>
      <p:sp>
        <p:nvSpPr>
          <p:cNvPr id="6" name="Title 1">
            <a:extLst>
              <a:ext uri="{FF2B5EF4-FFF2-40B4-BE49-F238E27FC236}">
                <a16:creationId xmlns:a16="http://schemas.microsoft.com/office/drawing/2014/main" id="{4A3B213A-3E1D-4C04-9F5C-AD232EC3E645}"/>
              </a:ext>
            </a:extLst>
          </p:cNvPr>
          <p:cNvSpPr txBox="1">
            <a:spLocks/>
          </p:cNvSpPr>
          <p:nvPr/>
        </p:nvSpPr>
        <p:spPr>
          <a:xfrm>
            <a:off x="2344579" y="1779109"/>
            <a:ext cx="3400107" cy="800219"/>
          </a:xfrm>
          <a:prstGeom prst="rect">
            <a:avLst/>
          </a:prstGeom>
        </p:spPr>
        <p:txBody>
          <a:bodyPr vert="horz" wrap="square" lIns="0" tIns="0" rIns="0" bIns="0" rtlCol="0" anchor="t">
            <a:spAutoFit/>
          </a:bodyPr>
          <a:lstStyle>
            <a:lvl1pPr algn="l" defTabSz="1828709" rtl="0" eaLnBrk="1" latinLnBrk="0" hangingPunct="1">
              <a:lnSpc>
                <a:spcPct val="100000"/>
              </a:lnSpc>
              <a:spcBef>
                <a:spcPct val="0"/>
              </a:spcBef>
              <a:buNone/>
              <a:defRPr sz="5200" b="1" i="0" kern="1200" spc="-30" baseline="0">
                <a:solidFill>
                  <a:schemeClr val="bg1"/>
                </a:solidFill>
                <a:latin typeface="Helvetica Now Text" panose="020B0504030202020204" pitchFamily="34" charset="77"/>
                <a:ea typeface="+mj-ea"/>
                <a:cs typeface="+mj-cs"/>
              </a:defRPr>
            </a:lvl1pPr>
          </a:lstStyle>
          <a:p>
            <a:r>
              <a:rPr lang="en-GB" dirty="0"/>
              <a:t>Contact</a:t>
            </a:r>
          </a:p>
        </p:txBody>
      </p:sp>
      <p:sp>
        <p:nvSpPr>
          <p:cNvPr id="9" name="Text Placeholder 11">
            <a:extLst>
              <a:ext uri="{FF2B5EF4-FFF2-40B4-BE49-F238E27FC236}">
                <a16:creationId xmlns:a16="http://schemas.microsoft.com/office/drawing/2014/main" id="{E4724DC9-98D7-43D8-BF6F-F2153D59F256}"/>
              </a:ext>
            </a:extLst>
          </p:cNvPr>
          <p:cNvSpPr txBox="1">
            <a:spLocks/>
          </p:cNvSpPr>
          <p:nvPr/>
        </p:nvSpPr>
        <p:spPr>
          <a:xfrm>
            <a:off x="2344577" y="2738220"/>
            <a:ext cx="4993481" cy="2017566"/>
          </a:xfrm>
          <a:prstGeom prst="rect">
            <a:avLst/>
          </a:prstGeom>
        </p:spPr>
        <p:txBody>
          <a:bodyPr vert="horz" lIns="0" tIns="0" rIns="0" bIns="0" rtlCol="0">
            <a:noAutofit/>
          </a:bodyPr>
          <a:lstStyle>
            <a:lvl1pPr marL="712788" indent="-712788" algn="l" defTabSz="1828709" rtl="0" eaLnBrk="1" latinLnBrk="0" hangingPunct="1">
              <a:lnSpc>
                <a:spcPct val="100000"/>
              </a:lnSpc>
              <a:spcBef>
                <a:spcPts val="0"/>
              </a:spcBef>
              <a:spcAft>
                <a:spcPts val="0"/>
              </a:spcAft>
              <a:buFont typeface="Arial" panose="020B0604020202020204" pitchFamily="34" charset="0"/>
              <a:buNone/>
              <a:tabLst/>
              <a:defRPr sz="3000" b="0" i="0" kern="1200">
                <a:solidFill>
                  <a:schemeClr val="bg1"/>
                </a:solidFill>
                <a:latin typeface="Helvetica Now Text" panose="020B0504030202020204" pitchFamily="34" charset="77"/>
                <a:ea typeface="+mn-ea"/>
                <a:cs typeface="+mn-cs"/>
              </a:defRPr>
            </a:lvl1pPr>
            <a:lvl2pPr marL="0" indent="0" algn="l" defTabSz="1828709" rtl="0" eaLnBrk="1" latinLnBrk="0" hangingPunct="1">
              <a:lnSpc>
                <a:spcPct val="117000"/>
              </a:lnSpc>
              <a:spcBef>
                <a:spcPts val="0"/>
              </a:spcBef>
              <a:spcAft>
                <a:spcPts val="1000"/>
              </a:spcAft>
              <a:buFont typeface="Arial" panose="020B0604020202020204" pitchFamily="34" charset="0"/>
              <a:buNone/>
              <a:tabLst/>
              <a:defRPr sz="2400" b="0" i="0" kern="1200">
                <a:solidFill>
                  <a:schemeClr val="bg1"/>
                </a:solidFill>
                <a:latin typeface="Helvetica Now Text" panose="020B0504030202020204" pitchFamily="34" charset="77"/>
                <a:ea typeface="+mn-ea"/>
                <a:cs typeface="+mn-cs"/>
              </a:defRPr>
            </a:lvl2pPr>
            <a:lvl3pPr marL="254000" indent="-254000" algn="l" defTabSz="1828709" rtl="0" eaLnBrk="1" latinLnBrk="0" hangingPunct="1">
              <a:lnSpc>
                <a:spcPct val="117000"/>
              </a:lnSpc>
              <a:spcBef>
                <a:spcPts val="0"/>
              </a:spcBef>
              <a:buClr>
                <a:schemeClr val="tx1"/>
              </a:buClr>
              <a:buFont typeface="Helvetica Neue Condensed Bold" panose="02000503000000020004" pitchFamily="2" charset="0"/>
              <a:buChar char="•"/>
              <a:tabLst/>
              <a:defRPr sz="2400" b="0" i="0" kern="1200">
                <a:solidFill>
                  <a:schemeClr val="bg1"/>
                </a:solidFill>
                <a:latin typeface="Helvetica Now Text" panose="020B0504030202020204" pitchFamily="34" charset="77"/>
                <a:ea typeface="+mn-ea"/>
                <a:cs typeface="+mn-cs"/>
              </a:defRPr>
            </a:lvl3pPr>
            <a:lvl4pPr marL="521208" indent="-254000" algn="l" defTabSz="1828709" rtl="0" eaLnBrk="1" latinLnBrk="0" hangingPunct="1">
              <a:lnSpc>
                <a:spcPct val="117000"/>
              </a:lnSpc>
              <a:spcBef>
                <a:spcPts val="0"/>
              </a:spcBef>
              <a:buClr>
                <a:schemeClr val="tx1"/>
              </a:buClr>
              <a:buSzPct val="80000"/>
              <a:buFont typeface="System Font Regular"/>
              <a:buChar char="○"/>
              <a:tabLst/>
              <a:defRPr sz="2400" b="0" i="0" kern="1200">
                <a:solidFill>
                  <a:schemeClr val="bg1"/>
                </a:solidFill>
                <a:latin typeface="Helvetica Now Text" panose="020B0504030202020204" pitchFamily="34" charset="77"/>
                <a:ea typeface="+mn-ea"/>
                <a:cs typeface="+mn-cs"/>
              </a:defRPr>
            </a:lvl4pPr>
            <a:lvl5pPr marL="914400" indent="-381000" algn="l" defTabSz="1828709" rtl="0" eaLnBrk="1" latinLnBrk="0" hangingPunct="1">
              <a:lnSpc>
                <a:spcPct val="117000"/>
              </a:lnSpc>
              <a:spcBef>
                <a:spcPts val="0"/>
              </a:spcBef>
              <a:buClr>
                <a:schemeClr val="tx1"/>
              </a:buClr>
              <a:buFont typeface="System Font Regular"/>
              <a:buChar char="—"/>
              <a:tabLst/>
              <a:defRPr sz="2400" b="0" i="0" kern="1200">
                <a:solidFill>
                  <a:schemeClr val="bg1"/>
                </a:solidFill>
                <a:latin typeface="Helvetica Now Text" panose="020B0504030202020204" pitchFamily="34" charset="77"/>
                <a:ea typeface="+mn-ea"/>
                <a:cs typeface="+mn-cs"/>
              </a:defRPr>
            </a:lvl5pPr>
            <a:lvl6pPr marL="1199515" indent="-266700" algn="l" defTabSz="1828709" rtl="0" eaLnBrk="1" latinLnBrk="0" hangingPunct="1">
              <a:lnSpc>
                <a:spcPct val="117000"/>
              </a:lnSpc>
              <a:spcBef>
                <a:spcPts val="0"/>
              </a:spcBef>
              <a:buClr>
                <a:schemeClr val="tx1"/>
              </a:buClr>
              <a:buFont typeface="System Font Regular"/>
              <a:buChar char="–"/>
              <a:tabLst/>
              <a:defRPr sz="2400" b="0" i="0" kern="1200">
                <a:solidFill>
                  <a:schemeClr val="tx1"/>
                </a:solidFill>
                <a:latin typeface="Helvetica Now Text" panose="020B0504030202020204" pitchFamily="34" charset="77"/>
                <a:ea typeface="+mn-ea"/>
                <a:cs typeface="+mn-cs"/>
              </a:defRPr>
            </a:lvl6pPr>
            <a:lvl7pPr marL="45720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7pPr>
            <a:lvl8pPr marL="73152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8pPr>
            <a:lvl9pPr marL="1005840" indent="-457200" algn="l" defTabSz="1828709" rtl="0" eaLnBrk="1" latinLnBrk="0" hangingPunct="1">
              <a:lnSpc>
                <a:spcPct val="117000"/>
              </a:lnSpc>
              <a:spcBef>
                <a:spcPts val="0"/>
              </a:spcBef>
              <a:buFont typeface="+mj-lt"/>
              <a:buAutoNum type="arabicPeriod"/>
              <a:tabLst/>
              <a:defRPr sz="2400" b="0" i="0" kern="1200">
                <a:solidFill>
                  <a:schemeClr val="tx1"/>
                </a:solidFill>
                <a:latin typeface="Helvetica Now Text" panose="020B0504030202020204" pitchFamily="34" charset="77"/>
                <a:ea typeface="+mn-ea"/>
                <a:cs typeface="+mn-cs"/>
              </a:defRPr>
            </a:lvl9pPr>
          </a:lstStyle>
          <a:p>
            <a:r>
              <a:rPr lang="nl-NL" dirty="0"/>
              <a:t>Jacintha van Bijnen</a:t>
            </a:r>
          </a:p>
          <a:p>
            <a:pPr lvl="1"/>
            <a:r>
              <a:rPr lang="nl-NL" dirty="0"/>
              <a:t>Principal Consultant | Wealth</a:t>
            </a:r>
          </a:p>
          <a:p>
            <a:pPr lvl="1"/>
            <a:r>
              <a:rPr lang="nl-NL" dirty="0"/>
              <a:t>+31 (0)6 42738580</a:t>
            </a:r>
            <a:br>
              <a:rPr lang="nl-NL" dirty="0"/>
            </a:br>
            <a:r>
              <a:rPr lang="nl-NL" dirty="0"/>
              <a:t>jacintha.den.haag@aon.com</a:t>
            </a:r>
          </a:p>
        </p:txBody>
      </p:sp>
      <p:sp>
        <p:nvSpPr>
          <p:cNvPr id="11" name="Title 1">
            <a:extLst>
              <a:ext uri="{FF2B5EF4-FFF2-40B4-BE49-F238E27FC236}">
                <a16:creationId xmlns:a16="http://schemas.microsoft.com/office/drawing/2014/main" id="{D47DF809-45C3-48C2-8921-5B5E5EB918E3}"/>
              </a:ext>
            </a:extLst>
          </p:cNvPr>
          <p:cNvSpPr txBox="1">
            <a:spLocks/>
          </p:cNvSpPr>
          <p:nvPr/>
        </p:nvSpPr>
        <p:spPr>
          <a:xfrm>
            <a:off x="8380413" y="1779109"/>
            <a:ext cx="3400107" cy="800219"/>
          </a:xfrm>
          <a:prstGeom prst="rect">
            <a:avLst/>
          </a:prstGeom>
        </p:spPr>
        <p:txBody>
          <a:bodyPr vert="horz" wrap="square" lIns="0" tIns="0" rIns="0" bIns="0" rtlCol="0" anchor="t">
            <a:spAutoFit/>
          </a:bodyPr>
          <a:lstStyle>
            <a:lvl1pPr algn="l" defTabSz="1828709" rtl="0" eaLnBrk="1" latinLnBrk="0" hangingPunct="1">
              <a:lnSpc>
                <a:spcPct val="100000"/>
              </a:lnSpc>
              <a:spcBef>
                <a:spcPct val="0"/>
              </a:spcBef>
              <a:buNone/>
              <a:defRPr sz="5200" b="1" i="0" kern="1200" spc="-30" baseline="0">
                <a:solidFill>
                  <a:schemeClr val="bg1"/>
                </a:solidFill>
                <a:latin typeface="Helvetica Now Text" panose="020B0504030202020204" pitchFamily="34" charset="77"/>
                <a:ea typeface="+mj-ea"/>
                <a:cs typeface="+mj-cs"/>
              </a:defRPr>
            </a:lvl1pPr>
          </a:lstStyle>
          <a:p>
            <a:r>
              <a:rPr lang="en-GB" dirty="0"/>
              <a:t>Over Aon</a:t>
            </a:r>
          </a:p>
        </p:txBody>
      </p:sp>
    </p:spTree>
    <p:extLst>
      <p:ext uri="{BB962C8B-B14F-4D97-AF65-F5344CB8AC3E}">
        <p14:creationId xmlns:p14="http://schemas.microsoft.com/office/powerpoint/2010/main" val="3847028665"/>
      </p:ext>
    </p:extLst>
  </p:cSld>
  <p:clrMapOvr>
    <a:masterClrMapping/>
  </p:clrMapOvr>
</p:sld>
</file>

<file path=ppt/theme/theme1.xml><?xml version="1.0" encoding="utf-8"?>
<a:theme xmlns:a="http://schemas.openxmlformats.org/drawingml/2006/main" name="Office Theme">
  <a:themeElements>
    <a:clrScheme name="aon_grays2">
      <a:dk1>
        <a:srgbClr val="000000"/>
      </a:dk1>
      <a:lt1>
        <a:srgbClr val="FFFFFF"/>
      </a:lt1>
      <a:dk2>
        <a:srgbClr val="5D6D78"/>
      </a:dk2>
      <a:lt2>
        <a:srgbClr val="E5EFF0"/>
      </a:lt2>
      <a:accent1>
        <a:srgbClr val="EB0017"/>
      </a:accent1>
      <a:accent2>
        <a:srgbClr val="82939A"/>
      </a:accent2>
      <a:accent3>
        <a:srgbClr val="ACC0C3"/>
      </a:accent3>
      <a:accent4>
        <a:srgbClr val="CDDBDE"/>
      </a:accent4>
      <a:accent5>
        <a:srgbClr val="E5EFF0"/>
      </a:accent5>
      <a:accent6>
        <a:srgbClr val="EEF6F7"/>
      </a:accent6>
      <a:hlink>
        <a:srgbClr val="28AFC3"/>
      </a:hlink>
      <a:folHlink>
        <a:srgbClr val="28AFC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sz="3000" b="0" i="0" dirty="0">
            <a:solidFill>
              <a:schemeClr val="tx2"/>
            </a:solidFill>
            <a:latin typeface="Helvetica Now Text" panose="020B0504030202020204"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6"/>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marL="0" algn="l">
          <a:lnSpc>
            <a:spcPct val="117000"/>
          </a:lnSpc>
          <a:spcAft>
            <a:spcPts val="1000"/>
          </a:spcAft>
          <a:defRPr sz="2400" b="0" i="0" dirty="0" err="1">
            <a:solidFill>
              <a:schemeClr val="tx1"/>
            </a:solidFill>
            <a:latin typeface="Helvetica Now Text" panose="020B0504030202020204" pitchFamily="34" charset="77"/>
          </a:defRPr>
        </a:defPPr>
      </a:lstStyle>
    </a:txDef>
  </a:objectDefaults>
  <a:extraClrSchemeLst/>
  <a:custClrLst>
    <a:custClr name="Teal_Light">
      <a:srgbClr val="29B0C3"/>
    </a:custClr>
    <a:custClr name="Teal_Dark">
      <a:srgbClr val="007585"/>
    </a:custClr>
    <a:custClr name="Orange_Light">
      <a:srgbClr val="F25D00"/>
    </a:custClr>
    <a:custClr name="Orange_Dark">
      <a:srgbClr val="D14900"/>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Navy_01">
      <a:srgbClr val="262836"/>
    </a:custClr>
    <a:custClr name="Gray_01">
      <a:srgbClr val="46535E"/>
    </a:custClr>
    <a:custClr name="Gray_02">
      <a:srgbClr val="5D6D78"/>
    </a:custClr>
    <a:custClr name="Gray_03">
      <a:srgbClr val="82939A"/>
    </a:custClr>
    <a:custClr name="Gray_04">
      <a:srgbClr val="ACC0C4"/>
    </a:custClr>
    <a:custClr name="Gray_05">
      <a:srgbClr val="CDDBDE"/>
    </a:custClr>
    <a:custClr name="Gray_06">
      <a:srgbClr val="E5EFF0"/>
    </a:custClr>
    <a:custClr name="Gray_07">
      <a:srgbClr val="EEF6F7"/>
    </a:custClr>
    <a:custClr name="Gray_08">
      <a:srgbClr val="F9FCFC"/>
    </a:custClr>
    <a:custClr name="BLANK">
      <a:srgbClr val="FFFFFF"/>
    </a:custClr>
    <a:custClr name="Aqua">
      <a:srgbClr val="73E2D8"/>
    </a:custClr>
    <a:custClr name="Teal">
      <a:srgbClr val="29B0C3"/>
    </a:custClr>
    <a:custClr name="Marine">
      <a:srgbClr val="0084BB"/>
    </a:custClr>
    <a:custClr name="Cobalt">
      <a:srgbClr val="0055A8"/>
    </a:custClr>
    <a:custClr name="Blue">
      <a:srgbClr val="101E7F"/>
    </a:custClr>
    <a:custClr name="Plum">
      <a:srgbClr val="6E027F"/>
    </a:custClr>
    <a:custClr name="Magenta">
      <a:srgbClr val="A70070"/>
    </a:custClr>
    <a:custClr name="Raspberry">
      <a:srgbClr val="D10058"/>
    </a:custClr>
    <a:custClr name="Red">
      <a:srgbClr val="EA2238"/>
    </a:custClr>
    <a:custClr name="Orange">
      <a:srgbClr val="F25D00"/>
    </a:custClr>
    <a:custClr name="Yellow">
      <a:srgbClr val="FFA600"/>
    </a:custClr>
    <a:custClr name="Lime">
      <a:srgbClr val="8ABD45"/>
    </a:custClr>
    <a:custClr name="Green">
      <a:srgbClr val="12A88A"/>
    </a:custClr>
  </a:custClrLst>
  <a:extLst>
    <a:ext uri="{05A4C25C-085E-4340-85A3-A5531E510DB2}">
      <thm15:themeFamily xmlns:thm15="http://schemas.microsoft.com/office/thememl/2012/main" name="Aon_Ppt_16x9 2021-Nov-24" id="{7B64ADC3-AC29-9A44-9AF7-1440E7142111}" vid="{78CE2BC5-DA0D-264F-9D53-B684DA2836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Words>379</ap:Words>
  <ap:PresentationFormat>Custom</ap:PresentationFormat>
  <ap:Paragraphs>32</ap:Paragraphs>
  <ap:Slides>3</ap:Slides>
  <ap:HiddenSlides>0</ap:HiddenSlides>
  <ap:MMClips>0</ap:MMClips>
  <ap:ScaleCrop>false</ap:ScaleCrop>
  <ap:HeadingPairs>
    <vt:vector baseType="variant" size="6">
      <vt:variant>
        <vt:lpstr>Fonts Used</vt:lpstr>
      </vt:variant>
      <vt:variant>
        <vt:i4>6</vt:i4>
      </vt:variant>
      <vt:variant>
        <vt:lpstr>Theme</vt:lpstr>
      </vt:variant>
      <vt:variant>
        <vt:i4>1</vt:i4>
      </vt:variant>
      <vt:variant>
        <vt:lpstr>Slide Titles</vt:lpstr>
      </vt:variant>
      <vt:variant>
        <vt:i4>3</vt:i4>
      </vt:variant>
    </vt:vector>
  </ap:HeadingPairs>
  <ap:TitlesOfParts>
    <vt:vector baseType="lpstr" size="10">
      <vt:lpstr>Arial</vt:lpstr>
      <vt:lpstr>Calibri</vt:lpstr>
      <vt:lpstr>Helvetica Neue Condensed Bold</vt:lpstr>
      <vt:lpstr>Helvetica Now Text</vt:lpstr>
      <vt:lpstr>Helvetica Now Text Light</vt:lpstr>
      <vt:lpstr>System Font Regular</vt:lpstr>
      <vt:lpstr>Office Theme</vt:lpstr>
      <vt:lpstr>PowerPoint Presentation</vt:lpstr>
      <vt:lpstr>Blok II: Berekeningen Wet toekomst pensioenen </vt:lpstr>
      <vt:lpstr>PowerPoint Presentation</vt:lpstr>
    </vt:vector>
  </ap:TitlesOfParts>
  <ap:LinksUpToDate>false</ap:LinksUpToDate>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itle/>
  <dc:subject/>
  <dc:creator/>
  <keywords/>
  <dc:description/>
  <lastModifiedBy/>
  <revision/>
  <dcterms:created xsi:type="dcterms:W3CDTF">2022-01-17T07:45:08.0000000Z</dcterms:created>
  <dcterms:modified xsi:type="dcterms:W3CDTF">2022-05-30T12:37:59.0000000Z</dcterms:modified>
  <category>------------------------</category>
  <version/>
</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0x010100585B13E97BD02549B9801EF1D08E31A8</vt:lpwstr>
  </property>
  <property fmtid="{D5CDD505-2E9C-101B-9397-08002B2CF9AE}" pid="3" name="TitusGUID">
    <vt:lpwstr>f741099f-ac41-43fb-b9d1-2223cc8afbc2</vt:lpwstr>
  </property>
  <property fmtid="{D5CDD505-2E9C-101B-9397-08002B2CF9AE}" pid="4" name="AonClassification">
    <vt:lpwstr>ADC_class_200</vt:lpwstr>
  </property>
</Properties>
</file>