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s/slide3.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2.xml" ContentType="application/vnd.openxmlformats-officedocument.presentationml.tag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07" r:id="rId2"/>
    <p:sldId id="318" r:id="rId3"/>
    <p:sldId id="312" r:id="rId4"/>
    <p:sldId id="275" r:id="rId5"/>
    <p:sldId id="314" r:id="rId6"/>
    <p:sldId id="308" r:id="rId7"/>
    <p:sldId id="309" r:id="rId8"/>
    <p:sldId id="273" r:id="rId9"/>
    <p:sldId id="296" r:id="rId10"/>
    <p:sldId id="317" r:id="rId11"/>
    <p:sldId id="319" r:id="rId12"/>
    <p:sldId id="310" r:id="rId13"/>
    <p:sldId id="311" r:id="rId14"/>
  </p:sldIdLst>
  <p:sldSz cx="12198350" cy="6858000"/>
  <p:notesSz cx="6805613" cy="9944100"/>
  <p:custDataLst>
    <p:tags r:id="rId17"/>
  </p:custDataLst>
  <p:defaultTex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521415D9-36F7-43E2-AB2F-B90AF26B5E84}">
      <p14:sectionLst xmlns:p14="http://schemas.microsoft.com/office/powerpoint/2010/main">
        <p14:section name="Instructie dia's" id="{CF1971A2-271A-4AA1-BD3E-CDAFEF323E1D}">
          <p14:sldIdLst/>
        </p14:section>
        <p14:section name="Indelingen template-set" id="{1FCE75FB-7547-4653-8F30-5DBD09A0094D}">
          <p14:sldIdLst>
            <p14:sldId id="307"/>
            <p14:sldId id="318"/>
            <p14:sldId id="312"/>
            <p14:sldId id="275"/>
            <p14:sldId id="314"/>
            <p14:sldId id="308"/>
            <p14:sldId id="309"/>
            <p14:sldId id="273"/>
            <p14:sldId id="296"/>
            <p14:sldId id="317"/>
            <p14:sldId id="319"/>
            <p14:sldId id="310"/>
            <p14:sldId id="311"/>
          </p14:sldIdLst>
        </p14:section>
      </p14:sectionLst>
    </p:ext>
    <p:ext uri="{EFAFB233-063F-42B5-8137-9DF3F51BA10A}">
      <p15:sldGuideLst xmlns:p15="http://schemas.microsoft.com/office/powerpoint/2012/main" xmlns="">
        <p15:guide id="1" orient="horz" pos="2160">
          <p15:clr>
            <a:srgbClr val="A4A3A4"/>
          </p15:clr>
        </p15:guide>
        <p15:guide id="2" pos="3842">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se de Groot" initials="IdG"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CACED3"/>
    <a:srgbClr val="BDC1C5"/>
    <a:srgbClr val="154273"/>
    <a:srgbClr val="123552"/>
    <a:srgbClr val="00588E"/>
    <a:srgbClr val="D8D8D8"/>
    <a:srgbClr val="B6006D"/>
    <a:srgbClr val="FFFFFF"/>
    <a:srgbClr val="ADBB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E3FDE45-AF77-4B5C-9715-49D594BDF05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95150" autoAdjust="0"/>
  </p:normalViewPr>
  <p:slideViewPr>
    <p:cSldViewPr>
      <p:cViewPr>
        <p:scale>
          <a:sx n="33" d="100"/>
          <a:sy n="33" d="100"/>
        </p:scale>
        <p:origin x="-3078" y="-1614"/>
      </p:cViewPr>
      <p:guideLst>
        <p:guide orient="horz" pos="2160"/>
        <p:guide pos="3842"/>
      </p:guideLst>
    </p:cSldViewPr>
  </p:slideViewPr>
  <p:outlineViewPr>
    <p:cViewPr>
      <p:scale>
        <a:sx n="33" d="100"/>
        <a:sy n="33" d="100"/>
      </p:scale>
      <p:origin x="0" y="-8952"/>
    </p:cViewPr>
  </p:outlineViewPr>
  <p:notesTextViewPr>
    <p:cViewPr>
      <p:scale>
        <a:sx n="3" d="2"/>
        <a:sy n="3" d="2"/>
      </p:scale>
      <p:origin x="0" y="0"/>
    </p:cViewPr>
  </p:notesTextViewPr>
  <p:sorterViewPr>
    <p:cViewPr>
      <p:scale>
        <a:sx n="100" d="100"/>
        <a:sy n="100" d="100"/>
      </p:scale>
      <p:origin x="0" y="2964"/>
    </p:cViewPr>
  </p:sorterViewPr>
  <p:notesViewPr>
    <p:cSldViewPr>
      <p:cViewPr varScale="1">
        <p:scale>
          <a:sx n="77" d="100"/>
          <a:sy n="77" d="100"/>
        </p:scale>
        <p:origin x="2976" y="90"/>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commentAuthors" Target="commentAuthors.xml" Id="rId18" /><Relationship Type="http://schemas.openxmlformats.org/officeDocument/2006/relationships/slide" Target="slides/slide2.xml" Id="rId3" /><Relationship Type="http://schemas.openxmlformats.org/officeDocument/2006/relationships/theme" Target="theme/theme1.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tags" Target="tags/tag1.xml" Id="rId17" /><Relationship Type="http://schemas.openxmlformats.org/officeDocument/2006/relationships/slide" Target="slides/slide1.xml" Id="rId2" /><Relationship Type="http://schemas.openxmlformats.org/officeDocument/2006/relationships/handoutMaster" Target="handoutMasters/handoutMaster1.xml" Id="rId16" /><Relationship Type="http://schemas.openxmlformats.org/officeDocument/2006/relationships/viewProps" Target="viewProps.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notesMaster" Target="notesMasters/notesMaster1.xml" Id="rId15" /><Relationship Type="http://schemas.openxmlformats.org/officeDocument/2006/relationships/slide" Target="slides/slide9.xml" Id="rId10" /><Relationship Type="http://schemas.openxmlformats.org/officeDocument/2006/relationships/presProps" Target="presProps.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tableStyles" Target="tableStyles.xml" Id="rId22"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9841" cy="499272"/>
          </a:xfrm>
          <a:prstGeom prst="rect">
            <a:avLst/>
          </a:prstGeom>
        </p:spPr>
        <p:txBody>
          <a:bodyPr vert="horz" lIns="91568" tIns="45784" rIns="91568" bIns="45784" rtlCol="0"/>
          <a:lstStyle>
            <a:lvl1pPr algn="l">
              <a:defRPr sz="1200"/>
            </a:lvl1pPr>
          </a:lstStyle>
          <a:p>
            <a:endParaRPr lang="en-GB"/>
          </a:p>
        </p:txBody>
      </p:sp>
      <p:sp>
        <p:nvSpPr>
          <p:cNvPr id="3" name="Tijdelijke aanduiding voor datum 2"/>
          <p:cNvSpPr>
            <a:spLocks noGrp="1"/>
          </p:cNvSpPr>
          <p:nvPr>
            <p:ph type="dt" sz="quarter" idx="1"/>
          </p:nvPr>
        </p:nvSpPr>
        <p:spPr>
          <a:xfrm>
            <a:off x="3854183" y="1"/>
            <a:ext cx="2949841" cy="499272"/>
          </a:xfrm>
          <a:prstGeom prst="rect">
            <a:avLst/>
          </a:prstGeom>
        </p:spPr>
        <p:txBody>
          <a:bodyPr vert="horz" lIns="91568" tIns="45784" rIns="91568" bIns="45784" rtlCol="0"/>
          <a:lstStyle>
            <a:lvl1pPr algn="r">
              <a:defRPr sz="1200"/>
            </a:lvl1pPr>
          </a:lstStyle>
          <a:p>
            <a:fld id="{FEFDD283-70E2-492A-BD29-9345B7019C9F}" type="datetimeFigureOut">
              <a:rPr lang="en-GB" smtClean="0"/>
              <a:t>21/05/2019</a:t>
            </a:fld>
            <a:endParaRPr lang="en-GB"/>
          </a:p>
        </p:txBody>
      </p:sp>
      <p:sp>
        <p:nvSpPr>
          <p:cNvPr id="4" name="Tijdelijke aanduiding voor voettekst 3"/>
          <p:cNvSpPr>
            <a:spLocks noGrp="1"/>
          </p:cNvSpPr>
          <p:nvPr>
            <p:ph type="ftr" sz="quarter" idx="2"/>
          </p:nvPr>
        </p:nvSpPr>
        <p:spPr>
          <a:xfrm>
            <a:off x="0" y="9444828"/>
            <a:ext cx="2949841" cy="499272"/>
          </a:xfrm>
          <a:prstGeom prst="rect">
            <a:avLst/>
          </a:prstGeom>
        </p:spPr>
        <p:txBody>
          <a:bodyPr vert="horz" lIns="91568" tIns="45784" rIns="91568" bIns="45784" rtlCol="0" anchor="b"/>
          <a:lstStyle>
            <a:lvl1pPr algn="l">
              <a:defRPr sz="1200"/>
            </a:lvl1pPr>
          </a:lstStyle>
          <a:p>
            <a:endParaRPr lang="en-GB"/>
          </a:p>
        </p:txBody>
      </p:sp>
      <p:sp>
        <p:nvSpPr>
          <p:cNvPr id="5" name="Tijdelijke aanduiding voor dianummer 4"/>
          <p:cNvSpPr>
            <a:spLocks noGrp="1"/>
          </p:cNvSpPr>
          <p:nvPr>
            <p:ph type="sldNum" sz="quarter" idx="3"/>
          </p:nvPr>
        </p:nvSpPr>
        <p:spPr>
          <a:xfrm>
            <a:off x="3854183" y="9444828"/>
            <a:ext cx="2949841" cy="499272"/>
          </a:xfrm>
          <a:prstGeom prst="rect">
            <a:avLst/>
          </a:prstGeom>
        </p:spPr>
        <p:txBody>
          <a:bodyPr vert="horz" lIns="91568" tIns="45784" rIns="91568" bIns="45784" rtlCol="0" anchor="b"/>
          <a:lstStyle>
            <a:lvl1pPr algn="r">
              <a:defRPr sz="1200"/>
            </a:lvl1pPr>
          </a:lstStyle>
          <a:p>
            <a:fld id="{46611CD3-8007-4CCB-A8E1-8DA588E87734}" type="slidenum">
              <a:rPr lang="en-GB" smtClean="0"/>
              <a:t>‹nr.›</a:t>
            </a:fld>
            <a:endParaRPr lang="en-GB"/>
          </a:p>
        </p:txBody>
      </p:sp>
    </p:spTree>
    <p:extLst>
      <p:ext uri="{BB962C8B-B14F-4D97-AF65-F5344CB8AC3E}">
        <p14:creationId xmlns:p14="http://schemas.microsoft.com/office/powerpoint/2010/main" val="3157648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wrap="square" lIns="91568" tIns="45784" rIns="91568" bIns="45784" numCol="1" anchor="t" anchorCtr="0" compatLnSpc="1">
            <a:prstTxWarp prst="textNoShape">
              <a:avLst/>
            </a:prstTxWarp>
          </a:bodyPr>
          <a:lstStyle>
            <a:lvl1pPr>
              <a:defRPr sz="1200"/>
            </a:lvl1pPr>
          </a:lstStyle>
          <a:p>
            <a:pPr>
              <a:defRPr/>
            </a:pPr>
            <a:endParaRPr lang="en-US" altLang="nl-NL"/>
          </a:p>
        </p:txBody>
      </p:sp>
      <p:sp>
        <p:nvSpPr>
          <p:cNvPr id="3" name="Tijdelijke aanduiding voor datum 2"/>
          <p:cNvSpPr>
            <a:spLocks noGrp="1"/>
          </p:cNvSpPr>
          <p:nvPr>
            <p:ph type="dt" idx="1"/>
          </p:nvPr>
        </p:nvSpPr>
        <p:spPr>
          <a:xfrm>
            <a:off x="3854940" y="0"/>
            <a:ext cx="2949099" cy="497205"/>
          </a:xfrm>
          <a:prstGeom prst="rect">
            <a:avLst/>
          </a:prstGeom>
        </p:spPr>
        <p:txBody>
          <a:bodyPr vert="horz" wrap="square" lIns="91568" tIns="45784" rIns="91568" bIns="45784" numCol="1" anchor="t" anchorCtr="0" compatLnSpc="1">
            <a:prstTxWarp prst="textNoShape">
              <a:avLst/>
            </a:prstTxWarp>
          </a:bodyPr>
          <a:lstStyle>
            <a:lvl1pPr algn="r">
              <a:defRPr sz="1200"/>
            </a:lvl1pPr>
          </a:lstStyle>
          <a:p>
            <a:pPr>
              <a:defRPr/>
            </a:pPr>
            <a:fld id="{C80AE999-F6F2-4F85-AE42-CE2868F567C8}" type="datetimeFigureOut">
              <a:rPr lang="nl-NL" altLang="nl-NL"/>
              <a:pPr>
                <a:defRPr/>
              </a:pPr>
              <a:t>21-5-2019</a:t>
            </a:fld>
            <a:endParaRPr lang="nl-NL" altLang="nl-NL"/>
          </a:p>
        </p:txBody>
      </p:sp>
      <p:sp>
        <p:nvSpPr>
          <p:cNvPr id="4" name="Tijdelijke aanduiding voor dia-afbeelding 3"/>
          <p:cNvSpPr>
            <a:spLocks noGrp="1" noRot="1" noChangeAspect="1"/>
          </p:cNvSpPr>
          <p:nvPr>
            <p:ph type="sldImg" idx="2"/>
          </p:nvPr>
        </p:nvSpPr>
        <p:spPr>
          <a:xfrm>
            <a:off x="88900" y="746125"/>
            <a:ext cx="6627813" cy="3727450"/>
          </a:xfrm>
          <a:prstGeom prst="rect">
            <a:avLst/>
          </a:prstGeom>
          <a:noFill/>
          <a:ln w="12700">
            <a:solidFill>
              <a:prstClr val="black"/>
            </a:solidFill>
          </a:ln>
        </p:spPr>
        <p:txBody>
          <a:bodyPr vert="horz" lIns="91568" tIns="45784" rIns="91568" bIns="45784" rtlCol="0" anchor="ctr"/>
          <a:lstStyle/>
          <a:p>
            <a:pPr lvl="0"/>
            <a:endParaRPr lang="nl-NL" noProof="0"/>
          </a:p>
        </p:txBody>
      </p:sp>
      <p:sp>
        <p:nvSpPr>
          <p:cNvPr id="5" name="Tijdelijke aanduiding voor notities 4"/>
          <p:cNvSpPr>
            <a:spLocks noGrp="1"/>
          </p:cNvSpPr>
          <p:nvPr>
            <p:ph type="body" sz="quarter" idx="3"/>
          </p:nvPr>
        </p:nvSpPr>
        <p:spPr>
          <a:xfrm>
            <a:off x="680562" y="4723448"/>
            <a:ext cx="5444490" cy="4474845"/>
          </a:xfrm>
          <a:prstGeom prst="rect">
            <a:avLst/>
          </a:prstGeom>
        </p:spPr>
        <p:txBody>
          <a:bodyPr vert="horz" wrap="square" lIns="91568" tIns="45784" rIns="91568" bIns="45784" numCol="1" anchor="t" anchorCtr="0" compatLnSpc="1">
            <a:prstTxWarp prst="textNoShape">
              <a:avLst/>
            </a:prstTxWarp>
            <a:normAutofit/>
          </a:bodyPr>
          <a:lstStyle/>
          <a:p>
            <a:pPr lvl="0"/>
            <a:r>
              <a:rPr lang="nl-NL" altLang="nl-NL" noProof="0"/>
              <a:t>Klik om de modelstijlen te bewerken</a:t>
            </a:r>
          </a:p>
          <a:p>
            <a:pPr lvl="1"/>
            <a:r>
              <a:rPr lang="nl-NL" altLang="nl-NL" noProof="0"/>
              <a:t>Tweede niveau</a:t>
            </a:r>
          </a:p>
          <a:p>
            <a:pPr lvl="2"/>
            <a:r>
              <a:rPr lang="nl-NL" altLang="nl-NL" noProof="0"/>
              <a:t>Derde niveau</a:t>
            </a:r>
          </a:p>
          <a:p>
            <a:pPr lvl="3"/>
            <a:r>
              <a:rPr lang="nl-NL" altLang="nl-NL" noProof="0"/>
              <a:t>Vierde niveau</a:t>
            </a:r>
          </a:p>
          <a:p>
            <a:pPr lvl="4"/>
            <a:r>
              <a:rPr lang="nl-NL" altLang="nl-NL" noProof="0"/>
              <a:t>Vijfde niveau</a:t>
            </a:r>
          </a:p>
        </p:txBody>
      </p:sp>
      <p:sp>
        <p:nvSpPr>
          <p:cNvPr id="6" name="Tijdelijke aanduiding voor voettekst 5"/>
          <p:cNvSpPr>
            <a:spLocks noGrp="1"/>
          </p:cNvSpPr>
          <p:nvPr>
            <p:ph type="ftr" sz="quarter" idx="4"/>
          </p:nvPr>
        </p:nvSpPr>
        <p:spPr>
          <a:xfrm>
            <a:off x="0" y="9445170"/>
            <a:ext cx="2949099" cy="497205"/>
          </a:xfrm>
          <a:prstGeom prst="rect">
            <a:avLst/>
          </a:prstGeom>
        </p:spPr>
        <p:txBody>
          <a:bodyPr vert="horz" wrap="square" lIns="91568" tIns="45784" rIns="91568" bIns="45784" numCol="1" anchor="b" anchorCtr="0" compatLnSpc="1">
            <a:prstTxWarp prst="textNoShape">
              <a:avLst/>
            </a:prstTxWarp>
          </a:bodyPr>
          <a:lstStyle>
            <a:lvl1pPr>
              <a:defRPr sz="1200"/>
            </a:lvl1pPr>
          </a:lstStyle>
          <a:p>
            <a:pPr>
              <a:defRPr/>
            </a:pPr>
            <a:endParaRPr lang="en-US" altLang="nl-NL"/>
          </a:p>
        </p:txBody>
      </p:sp>
      <p:sp>
        <p:nvSpPr>
          <p:cNvPr id="7" name="Tijdelijke aanduiding voor dianummer 6"/>
          <p:cNvSpPr>
            <a:spLocks noGrp="1"/>
          </p:cNvSpPr>
          <p:nvPr>
            <p:ph type="sldNum" sz="quarter" idx="5"/>
          </p:nvPr>
        </p:nvSpPr>
        <p:spPr>
          <a:xfrm>
            <a:off x="3854940" y="9445170"/>
            <a:ext cx="2949099" cy="497205"/>
          </a:xfrm>
          <a:prstGeom prst="rect">
            <a:avLst/>
          </a:prstGeom>
        </p:spPr>
        <p:txBody>
          <a:bodyPr vert="horz" wrap="square" lIns="91568" tIns="45784" rIns="91568" bIns="45784" numCol="1" anchor="b" anchorCtr="0" compatLnSpc="1">
            <a:prstTxWarp prst="textNoShape">
              <a:avLst/>
            </a:prstTxWarp>
          </a:bodyPr>
          <a:lstStyle>
            <a:lvl1pPr algn="r">
              <a:defRPr sz="1200"/>
            </a:lvl1pPr>
          </a:lstStyle>
          <a:p>
            <a:pPr>
              <a:defRPr/>
            </a:pPr>
            <a:fld id="{EE79CD14-526E-4C2E-85A2-36CE6EAD63BD}" type="slidenum">
              <a:rPr lang="nl-NL" altLang="nl-NL"/>
              <a:pPr>
                <a:defRPr/>
              </a:pPr>
              <a:t>‹nr.›</a:t>
            </a:fld>
            <a:endParaRPr lang="nl-NL" altLang="nl-NL"/>
          </a:p>
        </p:txBody>
      </p:sp>
    </p:spTree>
    <p:extLst>
      <p:ext uri="{BB962C8B-B14F-4D97-AF65-F5344CB8AC3E}">
        <p14:creationId xmlns:p14="http://schemas.microsoft.com/office/powerpoint/2010/main" val="28226901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EE79CD14-526E-4C2E-85A2-36CE6EAD63BD}" type="slidenum">
              <a:rPr lang="nl-NL" altLang="nl-NL" smtClean="0"/>
              <a:pPr>
                <a:defRPr/>
              </a:pPr>
              <a:t>1</a:t>
            </a:fld>
            <a:endParaRPr lang="nl-NL" altLang="nl-NL"/>
          </a:p>
        </p:txBody>
      </p:sp>
    </p:spTree>
    <p:extLst>
      <p:ext uri="{BB962C8B-B14F-4D97-AF65-F5344CB8AC3E}">
        <p14:creationId xmlns:p14="http://schemas.microsoft.com/office/powerpoint/2010/main" val="3323779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7" name="Rechthoek 6"/>
          <p:cNvSpPr/>
          <p:nvPr userDrawn="1"/>
        </p:nvSpPr>
        <p:spPr>
          <a:xfrm>
            <a:off x="0" y="0"/>
            <a:ext cx="1219835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solidFill>
                <a:schemeClr val="tx1"/>
              </a:solidFill>
            </a:endParaRPr>
          </a:p>
        </p:txBody>
      </p:sp>
      <p:sp>
        <p:nvSpPr>
          <p:cNvPr id="6" name="Tijdelijke aanduiding voor afbeelding 2"/>
          <p:cNvSpPr>
            <a:spLocks noGrp="1"/>
          </p:cNvSpPr>
          <p:nvPr>
            <p:ph type="pic" idx="13" hasCustomPrompt="1"/>
          </p:nvPr>
        </p:nvSpPr>
        <p:spPr>
          <a:xfrm>
            <a:off x="1" y="0"/>
            <a:ext cx="6100234" cy="6858000"/>
          </a:xfrm>
          <a:solidFill>
            <a:schemeClr val="bg2">
              <a:lumMod val="20000"/>
              <a:lumOff val="80000"/>
            </a:schemeClr>
          </a:solidFill>
          <a:ln>
            <a:noFill/>
          </a:ln>
          <a:extLst/>
        </p:spPr>
        <p:txBody>
          <a:bodyPr vert="horz" wrap="square" lIns="0" tIns="2160000" rIns="0" bIns="0" numCol="1" anchor="t" anchorCtr="0" compatLnSpc="1">
            <a:prstTxWarp prst="textNoShape">
              <a:avLst/>
            </a:prstTxWarp>
            <a:noAutofit/>
          </a:bodyPr>
          <a:lstStyle>
            <a:lvl1pPr marL="0" indent="0" algn="ctr">
              <a:spcBef>
                <a:spcPts val="0"/>
              </a:spcBef>
              <a:spcAft>
                <a:spcPts val="0"/>
              </a:spcAft>
              <a:buNone/>
              <a:defRPr lang="nl-NL" sz="1200" i="1" dirty="0">
                <a:solidFill>
                  <a:schemeClr val="bg2">
                    <a:lumMod val="75000"/>
                  </a:schemeClr>
                </a:solidFill>
              </a:defRPr>
            </a:lvl1pPr>
          </a:lstStyle>
          <a:p>
            <a:pPr marL="180975" lvl="0" indent="-180975" algn="ctr"/>
            <a:r>
              <a:rPr lang="nl-NL" noProof="0" dirty="0"/>
              <a:t>1. Klik op onderstaand pictogram</a:t>
            </a:r>
            <a:br>
              <a:rPr lang="nl-NL" noProof="0" dirty="0"/>
            </a:br>
            <a:r>
              <a:rPr lang="nl-NL" noProof="0" dirty="0"/>
              <a:t>om een afbeelding in te voegen</a:t>
            </a:r>
            <a:br>
              <a:rPr lang="nl-NL" noProof="0" dirty="0"/>
            </a:br>
            <a:r>
              <a:rPr lang="nl-NL" noProof="0" dirty="0"/>
              <a:t/>
            </a:r>
            <a:br>
              <a:rPr lang="nl-NL" noProof="0" dirty="0"/>
            </a:br>
            <a:r>
              <a:rPr lang="nl-NL" noProof="0" dirty="0"/>
              <a:t>2. Daarna met rechtermuisknop</a:t>
            </a:r>
            <a:br>
              <a:rPr lang="nl-NL" noProof="0" dirty="0"/>
            </a:br>
            <a:r>
              <a:rPr lang="nl-NL" noProof="0" dirty="0"/>
              <a:t>&gt; Naar achtergrond</a:t>
            </a:r>
          </a:p>
        </p:txBody>
      </p:sp>
      <p:sp>
        <p:nvSpPr>
          <p:cNvPr id="2" name="Titel 1"/>
          <p:cNvSpPr>
            <a:spLocks noGrp="1"/>
          </p:cNvSpPr>
          <p:nvPr>
            <p:ph type="title" hasCustomPrompt="1"/>
          </p:nvPr>
        </p:nvSpPr>
        <p:spPr>
          <a:xfrm>
            <a:off x="6842016" y="2247154"/>
            <a:ext cx="4617030" cy="1766283"/>
          </a:xfrm>
        </p:spPr>
        <p:txBody>
          <a:bodyPr anchor="b"/>
          <a:lstStyle>
            <a:lvl1pPr>
              <a:defRPr sz="4000">
                <a:solidFill>
                  <a:schemeClr val="tx1"/>
                </a:solidFill>
              </a:defRPr>
            </a:lvl1pPr>
          </a:lstStyle>
          <a:p>
            <a:r>
              <a:rPr lang="nl-NL" noProof="0" dirty="0"/>
              <a:t>Presentatie titel van maximaal</a:t>
            </a:r>
            <a:br>
              <a:rPr lang="nl-NL" noProof="0" dirty="0"/>
            </a:br>
            <a:r>
              <a:rPr lang="nl-NL" noProof="0" dirty="0"/>
              <a:t>3 regels</a:t>
            </a:r>
          </a:p>
        </p:txBody>
      </p:sp>
      <p:sp>
        <p:nvSpPr>
          <p:cNvPr id="3" name="Tijdelijke aanduiding voor voettekst 2"/>
          <p:cNvSpPr>
            <a:spLocks noGrp="1"/>
          </p:cNvSpPr>
          <p:nvPr>
            <p:ph type="ftr" sz="quarter" idx="10"/>
          </p:nvPr>
        </p:nvSpPr>
        <p:spPr>
          <a:xfrm>
            <a:off x="6557211" y="7158825"/>
            <a:ext cx="5273004" cy="146950"/>
          </a:xfrm>
        </p:spPr>
        <p:txBody>
          <a:bodyPr/>
          <a:lstStyle/>
          <a:p>
            <a:pPr>
              <a:defRPr/>
            </a:pPr>
            <a:endParaRPr lang="nl-NL" altLang="nl-NL" noProof="0"/>
          </a:p>
        </p:txBody>
      </p:sp>
      <p:sp>
        <p:nvSpPr>
          <p:cNvPr id="4" name="Tijdelijke aanduiding voor dianummer 3"/>
          <p:cNvSpPr>
            <a:spLocks noGrp="1"/>
          </p:cNvSpPr>
          <p:nvPr>
            <p:ph type="sldNum" sz="quarter" idx="11"/>
          </p:nvPr>
        </p:nvSpPr>
        <p:spPr>
          <a:xfrm>
            <a:off x="448238" y="7062215"/>
            <a:ext cx="774112" cy="134627"/>
          </a:xfrm>
        </p:spPr>
        <p:txBody>
          <a:bodyPr/>
          <a:lstStyle/>
          <a:p>
            <a:pPr>
              <a:defRPr/>
            </a:pPr>
            <a:fld id="{841871A5-D488-4844-986D-DE2BE332816C}" type="slidenum">
              <a:rPr lang="nl-NL" altLang="nl-NL" noProof="0" smtClean="0"/>
              <a:pPr>
                <a:defRPr/>
              </a:pPr>
              <a:t>‹nr.›</a:t>
            </a:fld>
            <a:endParaRPr lang="nl-NL" altLang="nl-NL" noProof="0"/>
          </a:p>
        </p:txBody>
      </p:sp>
      <p:sp>
        <p:nvSpPr>
          <p:cNvPr id="11" name="Tijdelijke aanduiding voor tekst 10"/>
          <p:cNvSpPr>
            <a:spLocks noGrp="1"/>
          </p:cNvSpPr>
          <p:nvPr>
            <p:ph type="body" sz="quarter" idx="14" hasCustomPrompt="1"/>
          </p:nvPr>
        </p:nvSpPr>
        <p:spPr>
          <a:xfrm>
            <a:off x="6842016" y="4312749"/>
            <a:ext cx="4617030" cy="798306"/>
          </a:xfrm>
        </p:spPr>
        <p:txBody>
          <a:bodyPr/>
          <a:lstStyle>
            <a:lvl1pPr marL="0" indent="0">
              <a:buNone/>
              <a:defRPr sz="2400">
                <a:solidFill>
                  <a:schemeClr val="tx1"/>
                </a:solidFill>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noProof="0" dirty="0"/>
              <a:t>Subtitel</a:t>
            </a:r>
          </a:p>
        </p:txBody>
      </p:sp>
      <p:grpSp>
        <p:nvGrpSpPr>
          <p:cNvPr id="130" name="GRID" hidden="1">
            <a:extLst>
              <a:ext uri="{FF2B5EF4-FFF2-40B4-BE49-F238E27FC236}">
                <a16:creationId xmlns:a16="http://schemas.microsoft.com/office/drawing/2014/main" xmlns="" id="{3ECCAE4C-133D-411C-8622-CFBBFAA72BBF}"/>
              </a:ext>
            </a:extLst>
          </p:cNvPr>
          <p:cNvGrpSpPr/>
          <p:nvPr userDrawn="1"/>
        </p:nvGrpSpPr>
        <p:grpSpPr>
          <a:xfrm>
            <a:off x="-2" y="0"/>
            <a:ext cx="12198352" cy="6859514"/>
            <a:chOff x="-2" y="0"/>
            <a:chExt cx="12198352" cy="6859514"/>
          </a:xfrm>
        </p:grpSpPr>
        <p:sp>
          <p:nvSpPr>
            <p:cNvPr id="131" name="Rechthoek 130">
              <a:extLst>
                <a:ext uri="{FF2B5EF4-FFF2-40B4-BE49-F238E27FC236}">
                  <a16:creationId xmlns:a16="http://schemas.microsoft.com/office/drawing/2014/main" xmlns="" id="{69727937-261D-412B-80D6-23DB3077B397}"/>
                </a:ext>
              </a:extLst>
            </p:cNvPr>
            <p:cNvSpPr/>
            <p:nvPr userDrawn="1"/>
          </p:nvSpPr>
          <p:spPr>
            <a:xfrm>
              <a:off x="0" y="840048"/>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2" name="Rechthoek 131">
              <a:extLst>
                <a:ext uri="{FF2B5EF4-FFF2-40B4-BE49-F238E27FC236}">
                  <a16:creationId xmlns:a16="http://schemas.microsoft.com/office/drawing/2014/main" xmlns="" id="{52C0AB90-4521-403C-8C4F-233F32113EA7}"/>
                </a:ext>
              </a:extLst>
            </p:cNvPr>
            <p:cNvSpPr/>
            <p:nvPr userDrawn="1"/>
          </p:nvSpPr>
          <p:spPr>
            <a:xfrm>
              <a:off x="-2" y="5810741"/>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3" name="Rechthoek 132">
              <a:extLst>
                <a:ext uri="{FF2B5EF4-FFF2-40B4-BE49-F238E27FC236}">
                  <a16:creationId xmlns:a16="http://schemas.microsoft.com/office/drawing/2014/main" xmlns="" id="{07D846FB-7C8D-4891-BD44-76176EAB7D53}"/>
                </a:ext>
              </a:extLst>
            </p:cNvPr>
            <p:cNvSpPr/>
            <p:nvPr userDrawn="1"/>
          </p:nvSpPr>
          <p:spPr>
            <a:xfrm rot="16200000">
              <a:off x="3314023" y="3400499"/>
              <a:ext cx="5569142"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5" name="Rechthoek 134">
              <a:extLst>
                <a:ext uri="{FF2B5EF4-FFF2-40B4-BE49-F238E27FC236}">
                  <a16:creationId xmlns:a16="http://schemas.microsoft.com/office/drawing/2014/main" xmlns="" id="{8A453EDA-FA06-4380-8CAD-571B033D5FA4}"/>
                </a:ext>
              </a:extLst>
            </p:cNvPr>
            <p:cNvSpPr/>
            <p:nvPr userDrawn="1"/>
          </p:nvSpPr>
          <p:spPr>
            <a:xfrm>
              <a:off x="0"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6" name="Rechthoek 135">
              <a:extLst>
                <a:ext uri="{FF2B5EF4-FFF2-40B4-BE49-F238E27FC236}">
                  <a16:creationId xmlns:a16="http://schemas.microsoft.com/office/drawing/2014/main" xmlns="" id="{4BBDA616-1529-414F-BAC4-6AD6DD829C78}"/>
                </a:ext>
              </a:extLst>
            </p:cNvPr>
            <p:cNvSpPr/>
            <p:nvPr userDrawn="1"/>
          </p:nvSpPr>
          <p:spPr>
            <a:xfrm>
              <a:off x="11460208"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7" name="Rechthoek 136">
              <a:extLst>
                <a:ext uri="{FF2B5EF4-FFF2-40B4-BE49-F238E27FC236}">
                  <a16:creationId xmlns:a16="http://schemas.microsoft.com/office/drawing/2014/main" xmlns="" id="{5D5678BF-4A7F-4C61-837A-CDFDDA7555B2}"/>
                </a:ext>
              </a:extLst>
            </p:cNvPr>
            <p:cNvSpPr/>
            <p:nvPr userDrawn="1"/>
          </p:nvSpPr>
          <p:spPr>
            <a:xfrm>
              <a:off x="0" y="0"/>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8" name="Rechthoek 137">
              <a:extLst>
                <a:ext uri="{FF2B5EF4-FFF2-40B4-BE49-F238E27FC236}">
                  <a16:creationId xmlns:a16="http://schemas.microsoft.com/office/drawing/2014/main" xmlns="" id="{07DF09F4-2D25-4FA2-AF41-7B877C7A6FE0}"/>
                </a:ext>
              </a:extLst>
            </p:cNvPr>
            <p:cNvSpPr/>
            <p:nvPr userDrawn="1"/>
          </p:nvSpPr>
          <p:spPr>
            <a:xfrm>
              <a:off x="0" y="6411275"/>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40" name="Rechthoek 139">
              <a:extLst>
                <a:ext uri="{FF2B5EF4-FFF2-40B4-BE49-F238E27FC236}">
                  <a16:creationId xmlns:a16="http://schemas.microsoft.com/office/drawing/2014/main" xmlns="" id="{7489FE4A-FD7A-47B6-BA49-E3836F7E0744}"/>
                </a:ext>
              </a:extLst>
            </p:cNvPr>
            <p:cNvSpPr/>
            <p:nvPr userDrawn="1"/>
          </p:nvSpPr>
          <p:spPr>
            <a:xfrm>
              <a:off x="6105036"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grpSp>
      <p:sp>
        <p:nvSpPr>
          <p:cNvPr id="172" name="Tijdelijke aanduiding voor tekst 12">
            <a:extLst>
              <a:ext uri="{FF2B5EF4-FFF2-40B4-BE49-F238E27FC236}">
                <a16:creationId xmlns:a16="http://schemas.microsoft.com/office/drawing/2014/main" xmlns="" id="{5597259A-900F-454A-A10F-E3DE59CA36AC}"/>
              </a:ext>
            </a:extLst>
          </p:cNvPr>
          <p:cNvSpPr>
            <a:spLocks noGrp="1"/>
          </p:cNvSpPr>
          <p:nvPr>
            <p:ph type="body" sz="quarter" idx="16" hasCustomPrompt="1"/>
          </p:nvPr>
        </p:nvSpPr>
        <p:spPr>
          <a:xfrm>
            <a:off x="4075872" y="-16573"/>
            <a:ext cx="4046606" cy="854536"/>
          </a:xfrm>
          <a:blipFill>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sz="100">
                <a:solidFill>
                  <a:schemeClr val="accent1"/>
                </a:solidFill>
              </a:defRPr>
            </a:lvl1pPr>
            <a:lvl2pPr>
              <a:defRPr sz="100"/>
            </a:lvl2pPr>
            <a:lvl3pPr>
              <a:defRPr sz="100"/>
            </a:lvl3pPr>
            <a:lvl4pPr>
              <a:defRPr sz="100"/>
            </a:lvl4pPr>
            <a:lvl5pPr>
              <a:defRPr sz="100"/>
            </a:lvl5pPr>
          </a:lstStyle>
          <a:p>
            <a:pPr lvl="0"/>
            <a:r>
              <a:rPr lang="nl-NL" noProof="0" dirty="0"/>
              <a:t> </a:t>
            </a:r>
          </a:p>
        </p:txBody>
      </p:sp>
      <p:sp>
        <p:nvSpPr>
          <p:cNvPr id="24" name="Rechthoek 23">
            <a:extLst>
              <a:ext uri="{FF2B5EF4-FFF2-40B4-BE49-F238E27FC236}">
                <a16:creationId xmlns:a16="http://schemas.microsoft.com/office/drawing/2014/main" xmlns="" id="{9B55CF83-ECA2-4E60-A28C-7B3C4ADDB7A2}"/>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Titel dia</a:t>
            </a:r>
          </a:p>
        </p:txBody>
      </p:sp>
      <p:grpSp>
        <p:nvGrpSpPr>
          <p:cNvPr id="12" name="Instructie">
            <a:extLst>
              <a:ext uri="{FF2B5EF4-FFF2-40B4-BE49-F238E27FC236}">
                <a16:creationId xmlns:a16="http://schemas.microsoft.com/office/drawing/2014/main" xmlns="" id="{AEAFF80D-DF02-4FD5-A45E-E7A1E323FB3F}"/>
              </a:ext>
            </a:extLst>
          </p:cNvPr>
          <p:cNvGrpSpPr/>
          <p:nvPr userDrawn="1"/>
        </p:nvGrpSpPr>
        <p:grpSpPr>
          <a:xfrm>
            <a:off x="-3428901" y="0"/>
            <a:ext cx="3195265" cy="4929310"/>
            <a:chOff x="-3428901" y="0"/>
            <a:chExt cx="3195265" cy="4929310"/>
          </a:xfrm>
        </p:grpSpPr>
        <p:grpSp>
          <p:nvGrpSpPr>
            <p:cNvPr id="26" name="Groep 25">
              <a:extLst>
                <a:ext uri="{FF2B5EF4-FFF2-40B4-BE49-F238E27FC236}">
                  <a16:creationId xmlns:a16="http://schemas.microsoft.com/office/drawing/2014/main" xmlns="" id="{4162CCA2-CB14-4AFB-8070-5F4E4F28D795}"/>
                </a:ext>
              </a:extLst>
            </p:cNvPr>
            <p:cNvGrpSpPr/>
            <p:nvPr userDrawn="1"/>
          </p:nvGrpSpPr>
          <p:grpSpPr>
            <a:xfrm>
              <a:off x="-3063220" y="3245259"/>
              <a:ext cx="1499406" cy="678267"/>
              <a:chOff x="12757283" y="3120781"/>
              <a:chExt cx="1499406" cy="678267"/>
            </a:xfrm>
          </p:grpSpPr>
          <p:sp>
            <p:nvSpPr>
              <p:cNvPr id="54" name="Rechthoek 53">
                <a:extLst>
                  <a:ext uri="{FF2B5EF4-FFF2-40B4-BE49-F238E27FC236}">
                    <a16:creationId xmlns:a16="http://schemas.microsoft.com/office/drawing/2014/main" xmlns="" id="{19A8DFF5-E6E9-40D7-9467-01AF77F63D69}"/>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55" name="Rechthoek 54">
                <a:extLst>
                  <a:ext uri="{FF2B5EF4-FFF2-40B4-BE49-F238E27FC236}">
                    <a16:creationId xmlns:a16="http://schemas.microsoft.com/office/drawing/2014/main" xmlns="" id="{BA3EB65A-0D93-4CE5-B8DE-367971187CB4}"/>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56" name="Tekstvak 55">
                <a:extLst>
                  <a:ext uri="{FF2B5EF4-FFF2-40B4-BE49-F238E27FC236}">
                    <a16:creationId xmlns:a16="http://schemas.microsoft.com/office/drawing/2014/main" xmlns="" id="{EF0DD96B-7CE6-48AA-BA43-AB9A74357A0D}"/>
                  </a:ext>
                </a:extLst>
              </p:cNvPr>
              <p:cNvSpPr txBox="1"/>
              <p:nvPr userDrawn="1"/>
            </p:nvSpPr>
            <p:spPr>
              <a:xfrm>
                <a:off x="12997648" y="3159891"/>
                <a:ext cx="957818"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57" name="Tekstvak 56">
                <a:extLst>
                  <a:ext uri="{FF2B5EF4-FFF2-40B4-BE49-F238E27FC236}">
                    <a16:creationId xmlns:a16="http://schemas.microsoft.com/office/drawing/2014/main" xmlns="" id="{C103F4FF-F7F2-4AEB-93C1-DD81249683D9}"/>
                  </a:ext>
                </a:extLst>
              </p:cNvPr>
              <p:cNvSpPr txBox="1"/>
              <p:nvPr userDrawn="1"/>
            </p:nvSpPr>
            <p:spPr>
              <a:xfrm>
                <a:off x="12984219" y="3481017"/>
                <a:ext cx="1165564"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dirty="0">
                    <a:solidFill>
                      <a:schemeClr val="tx1"/>
                    </a:solidFill>
                    <a:latin typeface="Arial" panose="020B0604020202020204" pitchFamily="34" charset="0"/>
                    <a:ea typeface="+mn-ea"/>
                    <a:cs typeface="Arial" panose="020B0604020202020204" pitchFamily="34" charset="0"/>
                  </a:rPr>
                  <a:t>Naar achtergrond</a:t>
                </a:r>
              </a:p>
            </p:txBody>
          </p:sp>
          <p:pic>
            <p:nvPicPr>
              <p:cNvPr id="58" name="Picture 3">
                <a:extLst>
                  <a:ext uri="{FF2B5EF4-FFF2-40B4-BE49-F238E27FC236}">
                    <a16:creationId xmlns:a16="http://schemas.microsoft.com/office/drawing/2014/main" xmlns="" id="{F0AF9CD2-04F6-448E-B678-A016BB8DB4EB}"/>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Gelijkbenige driehoek 58">
                <a:extLst>
                  <a:ext uri="{FF2B5EF4-FFF2-40B4-BE49-F238E27FC236}">
                    <a16:creationId xmlns:a16="http://schemas.microsoft.com/office/drawing/2014/main" xmlns="" id="{ED785E5F-296D-495B-8681-EFEFCB0CBF39}"/>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nvGrpSpPr>
              <p:cNvPr id="60" name="Groep 59">
                <a:extLst>
                  <a:ext uri="{FF2B5EF4-FFF2-40B4-BE49-F238E27FC236}">
                    <a16:creationId xmlns:a16="http://schemas.microsoft.com/office/drawing/2014/main" xmlns="" id="{07F622E2-EA52-49DC-B0FA-F915CFDCAEB0}"/>
                  </a:ext>
                </a:extLst>
              </p:cNvPr>
              <p:cNvGrpSpPr/>
              <p:nvPr userDrawn="1"/>
            </p:nvGrpSpPr>
            <p:grpSpPr>
              <a:xfrm>
                <a:off x="12822311" y="3178534"/>
                <a:ext cx="182309" cy="163794"/>
                <a:chOff x="12832541" y="3162395"/>
                <a:chExt cx="219532" cy="197236"/>
              </a:xfrm>
            </p:grpSpPr>
            <p:sp>
              <p:nvSpPr>
                <p:cNvPr id="65" name="Rechthoek 64">
                  <a:extLst>
                    <a:ext uri="{FF2B5EF4-FFF2-40B4-BE49-F238E27FC236}">
                      <a16:creationId xmlns:a16="http://schemas.microsoft.com/office/drawing/2014/main" xmlns="" id="{9A644503-5775-4D93-A765-F8B422980163}"/>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66" name="Rechthoek 65">
                  <a:extLst>
                    <a:ext uri="{FF2B5EF4-FFF2-40B4-BE49-F238E27FC236}">
                      <a16:creationId xmlns:a16="http://schemas.microsoft.com/office/drawing/2014/main" xmlns="" id="{CED6A5C9-1BD9-4EF9-A7F6-B3C9FA843EE6}"/>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67" name="Rechthoek 66">
                  <a:extLst>
                    <a:ext uri="{FF2B5EF4-FFF2-40B4-BE49-F238E27FC236}">
                      <a16:creationId xmlns:a16="http://schemas.microsoft.com/office/drawing/2014/main" xmlns="" id="{B431201E-6FA3-4510-9F4B-9F1EF823E9E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nvGrpSpPr>
              <p:cNvPr id="61" name="Groep 60">
                <a:extLst>
                  <a:ext uri="{FF2B5EF4-FFF2-40B4-BE49-F238E27FC236}">
                    <a16:creationId xmlns:a16="http://schemas.microsoft.com/office/drawing/2014/main" xmlns="" id="{C51F5303-02C7-40C1-A717-ACB6A87C9463}"/>
                  </a:ext>
                </a:extLst>
              </p:cNvPr>
              <p:cNvGrpSpPr/>
              <p:nvPr userDrawn="1"/>
            </p:nvGrpSpPr>
            <p:grpSpPr>
              <a:xfrm>
                <a:off x="12822311" y="3480352"/>
                <a:ext cx="182309" cy="163794"/>
                <a:chOff x="12832541" y="3162395"/>
                <a:chExt cx="219532" cy="197236"/>
              </a:xfrm>
            </p:grpSpPr>
            <p:sp>
              <p:nvSpPr>
                <p:cNvPr id="62" name="Rechthoek 61">
                  <a:extLst>
                    <a:ext uri="{FF2B5EF4-FFF2-40B4-BE49-F238E27FC236}">
                      <a16:creationId xmlns:a16="http://schemas.microsoft.com/office/drawing/2014/main" xmlns="" id="{3B98591D-FAD2-4A72-A329-599EF703AF4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63" name="Rechthoek 62">
                  <a:extLst>
                    <a:ext uri="{FF2B5EF4-FFF2-40B4-BE49-F238E27FC236}">
                      <a16:creationId xmlns:a16="http://schemas.microsoft.com/office/drawing/2014/main" xmlns="" id="{DE5839AB-361C-480D-B2B1-72F4AFFAFFD8}"/>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64" name="Rechthoek 63">
                  <a:extLst>
                    <a:ext uri="{FF2B5EF4-FFF2-40B4-BE49-F238E27FC236}">
                      <a16:creationId xmlns:a16="http://schemas.microsoft.com/office/drawing/2014/main" xmlns="" id="{B9AA9ACB-3815-4CAE-BDBF-155EDCAED819}"/>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nvGrpSpPr>
            <p:cNvPr id="27" name="Meer informatie">
              <a:extLst>
                <a:ext uri="{FF2B5EF4-FFF2-40B4-BE49-F238E27FC236}">
                  <a16:creationId xmlns:a16="http://schemas.microsoft.com/office/drawing/2014/main" xmlns="" id="{2E8ED6A2-918C-42A4-BF64-66401D033D16}"/>
                </a:ext>
              </a:extLst>
            </p:cNvPr>
            <p:cNvGrpSpPr/>
            <p:nvPr userDrawn="1"/>
          </p:nvGrpSpPr>
          <p:grpSpPr>
            <a:xfrm>
              <a:off x="-3423738" y="4146037"/>
              <a:ext cx="3178515" cy="783273"/>
              <a:chOff x="-3741486" y="3386444"/>
              <a:chExt cx="3178515" cy="783273"/>
            </a:xfrm>
          </p:grpSpPr>
          <p:sp>
            <p:nvSpPr>
              <p:cNvPr id="51" name="Freeform 101">
                <a:extLst>
                  <a:ext uri="{FF2B5EF4-FFF2-40B4-BE49-F238E27FC236}">
                    <a16:creationId xmlns:a16="http://schemas.microsoft.com/office/drawing/2014/main" xmlns="" id="{91AFFF59-48B8-446E-B126-5A0EBD2800F1}"/>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52" name="Rechthoek 51">
                <a:extLst>
                  <a:ext uri="{FF2B5EF4-FFF2-40B4-BE49-F238E27FC236}">
                    <a16:creationId xmlns:a16="http://schemas.microsoft.com/office/drawing/2014/main" xmlns="" id="{599DCAFE-77F9-426E-9B60-36749129B69A}"/>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53" name="Rechte verbindingslijn 52">
                <a:extLst>
                  <a:ext uri="{FF2B5EF4-FFF2-40B4-BE49-F238E27FC236}">
                    <a16:creationId xmlns:a16="http://schemas.microsoft.com/office/drawing/2014/main" xmlns="" id="{115E8023-1BE6-41F7-963C-1CC22A0CC6F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28" name="Rechthoek 27">
              <a:extLst>
                <a:ext uri="{FF2B5EF4-FFF2-40B4-BE49-F238E27FC236}">
                  <a16:creationId xmlns:a16="http://schemas.microsoft.com/office/drawing/2014/main" xmlns="" id="{DA22D0CD-F2E2-465A-9D80-8DE547A3714C}"/>
                </a:ext>
              </a:extLst>
            </p:cNvPr>
            <p:cNvSpPr/>
            <p:nvPr userDrawn="1"/>
          </p:nvSpPr>
          <p:spPr>
            <a:xfrm>
              <a:off x="-3423240"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29" name="Ovaal 28">
              <a:extLst>
                <a:ext uri="{FF2B5EF4-FFF2-40B4-BE49-F238E27FC236}">
                  <a16:creationId xmlns:a16="http://schemas.microsoft.com/office/drawing/2014/main" xmlns="" id="{9E343C9A-4E14-453B-84E4-7B63DFC31618}"/>
                </a:ext>
              </a:extLst>
            </p:cNvPr>
            <p:cNvSpPr/>
            <p:nvPr userDrawn="1"/>
          </p:nvSpPr>
          <p:spPr>
            <a:xfrm>
              <a:off x="-34289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 name="Rechte verbindingslijn 29">
              <a:extLst>
                <a:ext uri="{FF2B5EF4-FFF2-40B4-BE49-F238E27FC236}">
                  <a16:creationId xmlns:a16="http://schemas.microsoft.com/office/drawing/2014/main" xmlns="" id="{A96C7702-E3D8-4D96-B232-81D9DC79CFE2}"/>
                </a:ext>
              </a:extLst>
            </p:cNvPr>
            <p:cNvCxnSpPr>
              <a:cxnSpLocks/>
            </p:cNvCxnSpPr>
            <p:nvPr userDrawn="1"/>
          </p:nvCxnSpPr>
          <p:spPr>
            <a:xfrm>
              <a:off x="-3423241" y="241635"/>
              <a:ext cx="3178017" cy="0"/>
            </a:xfrm>
            <a:prstGeom prst="line">
              <a:avLst/>
            </a:prstGeom>
            <a:noFill/>
            <a:ln w="3175" cap="flat" cmpd="sng" algn="ctr">
              <a:solidFill>
                <a:schemeClr val="accent1"/>
              </a:solidFill>
              <a:prstDash val="solid"/>
            </a:ln>
            <a:effectLst/>
          </p:spPr>
        </p:cxnSp>
        <p:cxnSp>
          <p:nvCxnSpPr>
            <p:cNvPr id="31" name="Rechte verbindingslijn 30">
              <a:extLst>
                <a:ext uri="{FF2B5EF4-FFF2-40B4-BE49-F238E27FC236}">
                  <a16:creationId xmlns:a16="http://schemas.microsoft.com/office/drawing/2014/main" xmlns="" id="{38643A27-A900-49B1-9555-CAC7778C1E8F}"/>
                </a:ext>
              </a:extLst>
            </p:cNvPr>
            <p:cNvCxnSpPr>
              <a:cxnSpLocks/>
            </p:cNvCxnSpPr>
            <p:nvPr userDrawn="1"/>
          </p:nvCxnSpPr>
          <p:spPr>
            <a:xfrm>
              <a:off x="-3423241" y="1577933"/>
              <a:ext cx="3178017" cy="0"/>
            </a:xfrm>
            <a:prstGeom prst="line">
              <a:avLst/>
            </a:prstGeom>
            <a:noFill/>
            <a:ln w="3175" cap="flat" cmpd="sng" algn="ctr">
              <a:solidFill>
                <a:schemeClr val="accent1"/>
              </a:solidFill>
              <a:prstDash val="solid"/>
            </a:ln>
            <a:effectLst/>
          </p:spPr>
        </p:cxnSp>
        <p:sp>
          <p:nvSpPr>
            <p:cNvPr id="32" name="Rechthoek 31">
              <a:extLst>
                <a:ext uri="{FF2B5EF4-FFF2-40B4-BE49-F238E27FC236}">
                  <a16:creationId xmlns:a16="http://schemas.microsoft.com/office/drawing/2014/main" xmlns="" id="{68B42E0B-715B-4EEC-B9F4-9FC182DD5AED}"/>
                </a:ext>
              </a:extLst>
            </p:cNvPr>
            <p:cNvSpPr/>
            <p:nvPr userDrawn="1"/>
          </p:nvSpPr>
          <p:spPr>
            <a:xfrm>
              <a:off x="-3063220" y="432552"/>
              <a:ext cx="2829584"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33" name="Rechte verbindingslijn 32">
              <a:extLst>
                <a:ext uri="{FF2B5EF4-FFF2-40B4-BE49-F238E27FC236}">
                  <a16:creationId xmlns:a16="http://schemas.microsoft.com/office/drawing/2014/main" xmlns="" id="{A57CC80E-BA26-4336-BE6F-8ED90B68CEA7}"/>
                </a:ext>
              </a:extLst>
            </p:cNvPr>
            <p:cNvCxnSpPr>
              <a:cxnSpLocks/>
            </p:cNvCxnSpPr>
            <p:nvPr userDrawn="1"/>
          </p:nvCxnSpPr>
          <p:spPr>
            <a:xfrm>
              <a:off x="-3423241" y="4028154"/>
              <a:ext cx="3178017" cy="0"/>
            </a:xfrm>
            <a:prstGeom prst="line">
              <a:avLst/>
            </a:prstGeom>
            <a:noFill/>
            <a:ln w="3175" cap="flat" cmpd="sng" algn="ctr">
              <a:solidFill>
                <a:schemeClr val="accent1"/>
              </a:solidFill>
              <a:prstDash val="solid"/>
            </a:ln>
            <a:effectLst/>
          </p:spPr>
        </p:cxnSp>
        <p:sp>
          <p:nvSpPr>
            <p:cNvPr id="34" name="Ovaal 33">
              <a:extLst>
                <a:ext uri="{FF2B5EF4-FFF2-40B4-BE49-F238E27FC236}">
                  <a16:creationId xmlns:a16="http://schemas.microsoft.com/office/drawing/2014/main" xmlns="" id="{5B9AB5E8-DDF6-44ED-9BF2-E22FDFC3D62D}"/>
                </a:ext>
              </a:extLst>
            </p:cNvPr>
            <p:cNvSpPr/>
            <p:nvPr userDrawn="1"/>
          </p:nvSpPr>
          <p:spPr>
            <a:xfrm>
              <a:off x="-34289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5" name="Rechthoek 34">
              <a:extLst>
                <a:ext uri="{FF2B5EF4-FFF2-40B4-BE49-F238E27FC236}">
                  <a16:creationId xmlns:a16="http://schemas.microsoft.com/office/drawing/2014/main" xmlns="" id="{804C63B2-A51D-4E4D-9581-DB25CE3E5A70}"/>
                </a:ext>
              </a:extLst>
            </p:cNvPr>
            <p:cNvSpPr/>
            <p:nvPr userDrawn="1"/>
          </p:nvSpPr>
          <p:spPr>
            <a:xfrm>
              <a:off x="-3063220"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via [voorbeeld V:\Uitgeverij\Beeld]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36" name="Groep 35">
              <a:extLst>
                <a:ext uri="{FF2B5EF4-FFF2-40B4-BE49-F238E27FC236}">
                  <a16:creationId xmlns:a16="http://schemas.microsoft.com/office/drawing/2014/main" xmlns="" id="{7288D0CA-1975-40A4-B63E-00D535BDFD9B}"/>
                </a:ext>
              </a:extLst>
            </p:cNvPr>
            <p:cNvGrpSpPr/>
            <p:nvPr userDrawn="1"/>
          </p:nvGrpSpPr>
          <p:grpSpPr>
            <a:xfrm>
              <a:off x="-3063220" y="2329693"/>
              <a:ext cx="825500" cy="209550"/>
              <a:chOff x="13504624" y="2482850"/>
              <a:chExt cx="825500" cy="209550"/>
            </a:xfrm>
          </p:grpSpPr>
          <p:sp>
            <p:nvSpPr>
              <p:cNvPr id="48" name="Rechthoek 47">
                <a:extLst>
                  <a:ext uri="{FF2B5EF4-FFF2-40B4-BE49-F238E27FC236}">
                    <a16:creationId xmlns:a16="http://schemas.microsoft.com/office/drawing/2014/main" xmlns="" id="{4AB4A42B-97F8-407F-9D9E-F9B226FEC1E2}"/>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49" name="Rechte verbindingslijn 48">
                <a:extLst>
                  <a:ext uri="{FF2B5EF4-FFF2-40B4-BE49-F238E27FC236}">
                    <a16:creationId xmlns:a16="http://schemas.microsoft.com/office/drawing/2014/main" xmlns="" id="{418B1509-A646-4D44-B70F-8B3E9B6DCCDF}"/>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0" name="Gelijkbenige driehoek 49">
                <a:extLst>
                  <a:ext uri="{FF2B5EF4-FFF2-40B4-BE49-F238E27FC236}">
                    <a16:creationId xmlns:a16="http://schemas.microsoft.com/office/drawing/2014/main" xmlns="" id="{ED725346-5FCA-4918-9754-E51DF566D8B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grpSp>
          <p:nvGrpSpPr>
            <p:cNvPr id="37" name="Groep 36">
              <a:extLst>
                <a:ext uri="{FF2B5EF4-FFF2-40B4-BE49-F238E27FC236}">
                  <a16:creationId xmlns:a16="http://schemas.microsoft.com/office/drawing/2014/main" xmlns="" id="{76AB7EF8-0D25-4E86-88BE-8C542AAF13E3}"/>
                </a:ext>
              </a:extLst>
            </p:cNvPr>
            <p:cNvGrpSpPr/>
            <p:nvPr userDrawn="1"/>
          </p:nvGrpSpPr>
          <p:grpSpPr>
            <a:xfrm>
              <a:off x="-3063220" y="1141626"/>
              <a:ext cx="294789" cy="318834"/>
              <a:chOff x="14466489" y="1001522"/>
              <a:chExt cx="290627" cy="314333"/>
            </a:xfrm>
          </p:grpSpPr>
          <p:sp>
            <p:nvSpPr>
              <p:cNvPr id="41" name="Rechthoek 40">
                <a:extLst>
                  <a:ext uri="{FF2B5EF4-FFF2-40B4-BE49-F238E27FC236}">
                    <a16:creationId xmlns:a16="http://schemas.microsoft.com/office/drawing/2014/main" xmlns="" id="{A14193FD-6B91-47A1-854E-4BF1D20B2BB3}"/>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42" name="Ovaal 41">
                <a:extLst>
                  <a:ext uri="{FF2B5EF4-FFF2-40B4-BE49-F238E27FC236}">
                    <a16:creationId xmlns:a16="http://schemas.microsoft.com/office/drawing/2014/main" xmlns="" id="{C594D8B0-CA54-4956-95FB-7B336A34388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43" name="Vrije vorm: vorm 42">
                <a:extLst>
                  <a:ext uri="{FF2B5EF4-FFF2-40B4-BE49-F238E27FC236}">
                    <a16:creationId xmlns:a16="http://schemas.microsoft.com/office/drawing/2014/main" xmlns="" id="{2C796F36-F623-43C1-8FD0-08311C1EF407}"/>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45" name="Rechthoek: afgeronde hoeken 44">
                <a:extLst>
                  <a:ext uri="{FF2B5EF4-FFF2-40B4-BE49-F238E27FC236}">
                    <a16:creationId xmlns:a16="http://schemas.microsoft.com/office/drawing/2014/main" xmlns="" id="{1D13A609-EAF5-4FCA-A743-BAF027217358}"/>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cxnSp>
            <p:nvCxnSpPr>
              <p:cNvPr id="46" name="Rechte verbindingslijn 45">
                <a:extLst>
                  <a:ext uri="{FF2B5EF4-FFF2-40B4-BE49-F238E27FC236}">
                    <a16:creationId xmlns:a16="http://schemas.microsoft.com/office/drawing/2014/main" xmlns="" id="{FD8FB80C-32A7-481B-97C1-E5B3556800D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47" name="Rechte verbindingslijn 46">
                <a:extLst>
                  <a:ext uri="{FF2B5EF4-FFF2-40B4-BE49-F238E27FC236}">
                    <a16:creationId xmlns:a16="http://schemas.microsoft.com/office/drawing/2014/main" xmlns="" id="{4E8E4CED-CC17-4D85-B5F4-3E8C4515835E}"/>
                  </a:ext>
                </a:extLst>
              </p:cNvPr>
              <p:cNvCxnSpPr>
                <a:cxnSpLocks/>
                <a:stCxn id="4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38" name="Ovaal 37">
              <a:extLst>
                <a:ext uri="{FF2B5EF4-FFF2-40B4-BE49-F238E27FC236}">
                  <a16:creationId xmlns:a16="http://schemas.microsoft.com/office/drawing/2014/main" xmlns="" id="{D68D2B51-0FA0-45AC-95E6-CBFF0636AC7F}"/>
                </a:ext>
              </a:extLst>
            </p:cNvPr>
            <p:cNvSpPr/>
            <p:nvPr userDrawn="1"/>
          </p:nvSpPr>
          <p:spPr>
            <a:xfrm>
              <a:off x="-3428901" y="276309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39" name="Rechthoek 38">
              <a:extLst>
                <a:ext uri="{FF2B5EF4-FFF2-40B4-BE49-F238E27FC236}">
                  <a16:creationId xmlns:a16="http://schemas.microsoft.com/office/drawing/2014/main" xmlns="" id="{750175B9-2CBB-4DF9-A561-354867D016EF}"/>
                </a:ext>
              </a:extLst>
            </p:cNvPr>
            <p:cNvSpPr/>
            <p:nvPr userDrawn="1"/>
          </p:nvSpPr>
          <p:spPr>
            <a:xfrm>
              <a:off x="-3063219" y="2829158"/>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40" name="Rechte verbindingslijn 39">
              <a:extLst>
                <a:ext uri="{FF2B5EF4-FFF2-40B4-BE49-F238E27FC236}">
                  <a16:creationId xmlns:a16="http://schemas.microsoft.com/office/drawing/2014/main" xmlns="" id="{BBC26A5D-A524-4C59-8B58-AC5EFC7BAB3B}"/>
                </a:ext>
              </a:extLst>
            </p:cNvPr>
            <p:cNvCxnSpPr>
              <a:cxnSpLocks/>
            </p:cNvCxnSpPr>
            <p:nvPr userDrawn="1"/>
          </p:nvCxnSpPr>
          <p:spPr>
            <a:xfrm>
              <a:off x="-3423241" y="2644932"/>
              <a:ext cx="3178017" cy="0"/>
            </a:xfrm>
            <a:prstGeom prst="line">
              <a:avLst/>
            </a:prstGeom>
            <a:noFill/>
            <a:ln w="3175" cap="flat" cmpd="sng" algn="ctr">
              <a:solidFill>
                <a:schemeClr val="accent1"/>
              </a:solidFill>
              <a:prstDash val="solid"/>
            </a:ln>
            <a:effectLst/>
          </p:spPr>
        </p:cxnSp>
      </p:grpSp>
      <p:sp>
        <p:nvSpPr>
          <p:cNvPr id="69" name="shpDatum">
            <a:extLst>
              <a:ext uri="{FF2B5EF4-FFF2-40B4-BE49-F238E27FC236}">
                <a16:creationId xmlns:a16="http://schemas.microsoft.com/office/drawing/2014/main" xmlns="" id="{58836102-489B-4D05-B21F-DFF0DB0A9504}"/>
              </a:ext>
            </a:extLst>
          </p:cNvPr>
          <p:cNvSpPr>
            <a:spLocks noGrp="1" noChangeArrowheads="1"/>
          </p:cNvSpPr>
          <p:nvPr userDrawn="1">
            <p:ph type="dt" sz="half" idx="2"/>
          </p:nvPr>
        </p:nvSpPr>
        <p:spPr bwMode="auto">
          <a:xfrm>
            <a:off x="8115399" y="6266642"/>
            <a:ext cx="3343647" cy="142288"/>
          </a:xfrm>
          <a:prstGeom prst="rect">
            <a:avLst/>
          </a:prstGeom>
          <a:noFill/>
          <a:ln w="9525">
            <a:noFill/>
            <a:miter lim="800000"/>
            <a:headEnd/>
            <a:tailEnd/>
          </a:ln>
          <a:effectLst/>
        </p:spPr>
        <p:txBody>
          <a:bodyPr vert="horz" wrap="square" lIns="0" tIns="0" rIns="0" bIns="0" numCol="1" anchor="ctr" anchorCtr="0" compatLnSpc="1">
            <a:prstTxWarp prst="textNoShape">
              <a:avLst/>
            </a:prstTxWarp>
            <a:noAutofit/>
          </a:bodyPr>
          <a:lstStyle>
            <a:lvl1pPr algn="r">
              <a:defRPr sz="800">
                <a:solidFill>
                  <a:schemeClr val="tx1"/>
                </a:solidFill>
                <a:latin typeface="Verdana" pitchFamily="34" charset="0"/>
              </a:defRPr>
            </a:lvl1pPr>
          </a:lstStyle>
          <a:p>
            <a:pPr>
              <a:defRPr/>
            </a:pPr>
            <a:fld id="{BBF64E37-B648-4C7F-8167-0A4748855C87}" type="datetime4">
              <a:rPr lang="nl-NL" altLang="nl-NL" smtClean="0"/>
              <a:t>21 mei 2019</a:t>
            </a:fld>
            <a:endParaRPr lang="en-US" altLang="nl-NL" dirty="0"/>
          </a:p>
        </p:txBody>
      </p:sp>
      <p:sp>
        <p:nvSpPr>
          <p:cNvPr id="70" name="Tijdelijke aanduiding voor tekst 10">
            <a:extLst>
              <a:ext uri="{FF2B5EF4-FFF2-40B4-BE49-F238E27FC236}">
                <a16:creationId xmlns:a16="http://schemas.microsoft.com/office/drawing/2014/main" xmlns="" id="{31B1E747-4AF1-4B30-8334-3B48DEE429FF}"/>
              </a:ext>
            </a:extLst>
          </p:cNvPr>
          <p:cNvSpPr>
            <a:spLocks noGrp="1"/>
          </p:cNvSpPr>
          <p:nvPr userDrawn="1">
            <p:ph type="body" sz="quarter" idx="17" hasCustomPrompt="1"/>
          </p:nvPr>
        </p:nvSpPr>
        <p:spPr>
          <a:xfrm>
            <a:off x="5883151" y="6576638"/>
            <a:ext cx="432048" cy="281362"/>
          </a:xfrm>
          <a:solidFill>
            <a:srgbClr val="154273"/>
          </a:solidFill>
        </p:spPr>
        <p:txBody>
          <a:bodyPr/>
          <a:lstStyle>
            <a:lvl1pPr marL="0" indent="0">
              <a:buNone/>
              <a:defRPr sz="100">
                <a:solidFill>
                  <a:srgbClr val="00588E"/>
                </a:solidFill>
              </a:defRPr>
            </a:lvl1pPr>
          </a:lstStyle>
          <a:p>
            <a:pPr lvl="0"/>
            <a:r>
              <a:rPr lang="nl-NL" dirty="0"/>
              <a:t>  </a:t>
            </a:r>
          </a:p>
        </p:txBody>
      </p:sp>
      <p:sp>
        <p:nvSpPr>
          <p:cNvPr id="68" name="Tijdelijke aanduiding voor tekst 10">
            <a:extLst>
              <a:ext uri="{FF2B5EF4-FFF2-40B4-BE49-F238E27FC236}">
                <a16:creationId xmlns:a16="http://schemas.microsoft.com/office/drawing/2014/main" xmlns="" id="{AEF3C2A2-51F4-424C-B7E9-A5D5953DE3D0}"/>
              </a:ext>
            </a:extLst>
          </p:cNvPr>
          <p:cNvSpPr>
            <a:spLocks noGrp="1"/>
          </p:cNvSpPr>
          <p:nvPr>
            <p:ph type="body" sz="quarter" idx="18" hasCustomPrompt="1"/>
          </p:nvPr>
        </p:nvSpPr>
        <p:spPr>
          <a:xfrm>
            <a:off x="6842016" y="5191342"/>
            <a:ext cx="4617030" cy="320088"/>
          </a:xfrm>
        </p:spPr>
        <p:txBody>
          <a:bodyPr/>
          <a:lstStyle>
            <a:lvl1pPr marL="0" indent="0">
              <a:buNone/>
              <a:defRPr sz="1800">
                <a:solidFill>
                  <a:schemeClr val="tx1"/>
                </a:solidFill>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noProof="0" dirty="0"/>
              <a:t>Naam spreker</a:t>
            </a:r>
          </a:p>
        </p:txBody>
      </p:sp>
      <p:pic>
        <p:nvPicPr>
          <p:cNvPr id="71" name="Afbeelding 70"/>
          <p:cNvPicPr>
            <a:picLocks noChangeAspect="1"/>
          </p:cNvPicPr>
          <p:nvPr userDrawn="1"/>
        </p:nvPicPr>
        <p:blipFill>
          <a:blip r:embed="rId4"/>
          <a:stretch>
            <a:fillRect/>
          </a:stretch>
        </p:blipFill>
        <p:spPr>
          <a:xfrm>
            <a:off x="6842297" y="5663725"/>
            <a:ext cx="192974" cy="157995"/>
          </a:xfrm>
          <a:prstGeom prst="rect">
            <a:avLst/>
          </a:prstGeom>
        </p:spPr>
      </p:pic>
      <p:sp>
        <p:nvSpPr>
          <p:cNvPr id="8" name="Tijdelijke aanduiding voor tekst 7"/>
          <p:cNvSpPr>
            <a:spLocks noGrp="1"/>
          </p:cNvSpPr>
          <p:nvPr>
            <p:ph type="body" sz="quarter" idx="19" hasCustomPrompt="1"/>
          </p:nvPr>
        </p:nvSpPr>
        <p:spPr>
          <a:xfrm>
            <a:off x="7107287" y="5591717"/>
            <a:ext cx="4351577" cy="241507"/>
          </a:xfrm>
        </p:spPr>
        <p:txBody>
          <a:bodyPr anchor="ctr" anchorCtr="0"/>
          <a:lstStyle>
            <a:lvl1pPr marL="0" indent="0">
              <a:buFontTx/>
              <a:buNone/>
              <a:defRPr sz="1600"/>
            </a:lvl1pPr>
          </a:lstStyle>
          <a:p>
            <a:pPr lvl="0"/>
            <a:r>
              <a:rPr lang="nl-NL" dirty="0"/>
              <a:t>@</a:t>
            </a:r>
          </a:p>
        </p:txBody>
      </p:sp>
      <p:grpSp>
        <p:nvGrpSpPr>
          <p:cNvPr id="72" name="Instructie"/>
          <p:cNvGrpSpPr/>
          <p:nvPr userDrawn="1"/>
        </p:nvGrpSpPr>
        <p:grpSpPr>
          <a:xfrm>
            <a:off x="12389714" y="4495727"/>
            <a:ext cx="3293129" cy="2345658"/>
            <a:chOff x="-3428327" y="4512342"/>
            <a:chExt cx="3293129" cy="2345658"/>
          </a:xfrm>
        </p:grpSpPr>
        <p:sp>
          <p:nvSpPr>
            <p:cNvPr id="73" name="Rechthoek 72"/>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Voettekst wijzigen</a:t>
              </a:r>
            </a:p>
          </p:txBody>
        </p:sp>
        <p:cxnSp>
          <p:nvCxnSpPr>
            <p:cNvPr id="74" name="Rechte verbindingslijn 73"/>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75" name="Ovaal 74"/>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76" name="Rechthoek 75"/>
            <p:cNvSpPr/>
            <p:nvPr userDrawn="1"/>
          </p:nvSpPr>
          <p:spPr>
            <a:xfrm>
              <a:off x="-3062646" y="4959088"/>
              <a:ext cx="2174237" cy="82820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 Vink de box voor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‘Voettekst’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aan, om deze zichtbaar</a:t>
              </a:r>
              <a:b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te maken.</a:t>
              </a:r>
            </a:p>
          </p:txBody>
        </p:sp>
        <p:cxnSp>
          <p:nvCxnSpPr>
            <p:cNvPr id="77" name="Rechte verbindingslijn 76"/>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78" name="Ovaal 77"/>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9" name="Rechthoek 78"/>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om de gegevens op 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dirty="0">
                <a:ln>
                  <a:noFill/>
                </a:ln>
                <a:effectLst/>
                <a:uLnTx/>
                <a:uFillTx/>
                <a:latin typeface="+mn-lt"/>
                <a:ea typeface="+mn-ea"/>
                <a:cs typeface="Segoe UI Light" panose="020B0502040204020203" pitchFamily="34" charset="0"/>
              </a:endParaRPr>
            </a:p>
          </p:txBody>
        </p:sp>
        <p:cxnSp>
          <p:nvCxnSpPr>
            <p:cNvPr id="80" name="Rechte verbindingslijn 79"/>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81" name="Groep 80"/>
            <p:cNvGrpSpPr/>
            <p:nvPr userDrawn="1"/>
          </p:nvGrpSpPr>
          <p:grpSpPr>
            <a:xfrm>
              <a:off x="-950927" y="4993966"/>
              <a:ext cx="815729" cy="820361"/>
              <a:chOff x="-974831" y="4987990"/>
              <a:chExt cx="815729" cy="820361"/>
            </a:xfrm>
          </p:grpSpPr>
          <p:grpSp>
            <p:nvGrpSpPr>
              <p:cNvPr id="82" name="Groep 81"/>
              <p:cNvGrpSpPr/>
              <p:nvPr userDrawn="1"/>
            </p:nvGrpSpPr>
            <p:grpSpPr>
              <a:xfrm>
                <a:off x="-713542" y="4987990"/>
                <a:ext cx="287071" cy="379107"/>
                <a:chOff x="-4050578" y="288410"/>
                <a:chExt cx="322125" cy="379107"/>
              </a:xfrm>
            </p:grpSpPr>
            <p:sp>
              <p:nvSpPr>
                <p:cNvPr id="84" name="Rechthoek met één afgeknipte en afgeronde hoek 47"/>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85" name="Rechthoekige driehoek 84"/>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86" name="Rechthoek 85"/>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87" name="Rechthoek 86"/>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83" name="Rechthoek 82"/>
              <p:cNvSpPr/>
              <p:nvPr userDrawn="1"/>
            </p:nvSpPr>
            <p:spPr>
              <a:xfrm>
                <a:off x="-974831" y="5422401"/>
                <a:ext cx="815729"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40498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0-#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172"/>
                                        </p:tgtEl>
                                        <p:attrNameLst>
                                          <p:attrName>style.visibility</p:attrName>
                                        </p:attrNameLst>
                                      </p:cBhvr>
                                      <p:to>
                                        <p:strVal val="visible"/>
                                      </p:to>
                                    </p:set>
                                    <p:anim calcmode="lin" valueType="num">
                                      <p:cBhvr additive="base">
                                        <p:cTn id="11" dur="1000" fill="hold"/>
                                        <p:tgtEl>
                                          <p:spTgt spid="172"/>
                                        </p:tgtEl>
                                        <p:attrNameLst>
                                          <p:attrName>ppt_x</p:attrName>
                                        </p:attrNameLst>
                                      </p:cBhvr>
                                      <p:tavLst>
                                        <p:tav tm="0">
                                          <p:val>
                                            <p:strVal val="#ppt_x"/>
                                          </p:val>
                                        </p:tav>
                                        <p:tav tm="100000">
                                          <p:val>
                                            <p:strVal val="#ppt_x"/>
                                          </p:val>
                                        </p:tav>
                                      </p:tavLst>
                                    </p:anim>
                                    <p:anim calcmode="lin" valueType="num">
                                      <p:cBhvr additive="base">
                                        <p:cTn id="12" dur="1000" fill="hold"/>
                                        <p:tgtEl>
                                          <p:spTgt spid="172"/>
                                        </p:tgtEl>
                                        <p:attrNameLst>
                                          <p:attrName>ppt_y</p:attrName>
                                        </p:attrNameLst>
                                      </p:cBhvr>
                                      <p:tavLst>
                                        <p:tav tm="0">
                                          <p:val>
                                            <p:strVal val="0-#ppt_h/2"/>
                                          </p:val>
                                        </p:tav>
                                        <p:tav tm="100000">
                                          <p:val>
                                            <p:strVal val="#ppt_y"/>
                                          </p:val>
                                        </p:tav>
                                      </p:tavLst>
                                    </p:anim>
                                  </p:childTnLst>
                                </p:cTn>
                              </p:par>
                              <p:par>
                                <p:cTn id="13" presetID="17" presetClass="entr" presetSubtype="10" fill="hold" grpId="0" nodeType="withEffect">
                                  <p:stCondLst>
                                    <p:cond delay="125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childTnLst>
                                </p:cTn>
                              </p:par>
                            </p:childTnLst>
                          </p:cTn>
                        </p:par>
                        <p:par>
                          <p:cTn id="17" fill="hold">
                            <p:stCondLst>
                              <p:cond delay="3400"/>
                            </p:stCondLst>
                            <p:childTnLst>
                              <p:par>
                                <p:cTn id="18" presetID="10" presetClass="entr" presetSubtype="0"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750"/>
                                        <p:tgtEl>
                                          <p:spTgt spid="11">
                                            <p:txEl>
                                              <p:pRg st="0" end="0"/>
                                            </p:txEl>
                                          </p:spTgt>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69">
                                            <p:txEl>
                                              <p:pRg st="0" end="0"/>
                                            </p:txEl>
                                          </p:spTgt>
                                        </p:tgtEl>
                                        <p:attrNameLst>
                                          <p:attrName>style.visibility</p:attrName>
                                        </p:attrNameLst>
                                      </p:cBhvr>
                                      <p:to>
                                        <p:strVal val="visible"/>
                                      </p:to>
                                    </p:set>
                                    <p:animEffect transition="in" filter="fade">
                                      <p:cBhvr>
                                        <p:cTn id="23" dur="750"/>
                                        <p:tgtEl>
                                          <p:spTgt spid="69">
                                            <p:txEl>
                                              <p:pRg st="0" end="0"/>
                                            </p:txEl>
                                          </p:spTgt>
                                        </p:tgtEl>
                                      </p:cBhvr>
                                    </p:animEffect>
                                  </p:childTnLst>
                                </p:cTn>
                              </p:par>
                            </p:childTnLst>
                          </p:cTn>
                        </p:par>
                        <p:par>
                          <p:cTn id="24" fill="hold">
                            <p:stCondLst>
                              <p:cond delay="4400"/>
                            </p:stCondLst>
                            <p:childTnLst>
                              <p:par>
                                <p:cTn id="25" presetID="10" presetClass="entr" presetSubtype="0" fill="hold" grpId="0" nodeType="afterEffect">
                                  <p:stCondLst>
                                    <p:cond delay="0"/>
                                  </p:stCondLst>
                                  <p:childTnLst>
                                    <p:set>
                                      <p:cBhvr>
                                        <p:cTn id="26" dur="1" fill="hold">
                                          <p:stCondLst>
                                            <p:cond delay="0"/>
                                          </p:stCondLst>
                                        </p:cTn>
                                        <p:tgtEl>
                                          <p:spTgt spid="68">
                                            <p:txEl>
                                              <p:pRg st="0" end="0"/>
                                            </p:txEl>
                                          </p:spTgt>
                                        </p:tgtEl>
                                        <p:attrNameLst>
                                          <p:attrName>style.visibility</p:attrName>
                                        </p:attrNameLst>
                                      </p:cBhvr>
                                      <p:to>
                                        <p:strVal val="visible"/>
                                      </p:to>
                                    </p:set>
                                    <p:animEffect transition="in" filter="fade">
                                      <p:cBhvr>
                                        <p:cTn id="27" dur="750"/>
                                        <p:tgtEl>
                                          <p:spTgt spid="68">
                                            <p:txEl>
                                              <p:pRg st="0" end="0"/>
                                            </p:txEl>
                                          </p:spTgt>
                                        </p:tgtEl>
                                      </p:cBhvr>
                                    </p:animEffect>
                                  </p:childTnLst>
                                </p:cTn>
                              </p:par>
                              <p:par>
                                <p:cTn id="28" presetID="10" presetClass="entr" presetSubtype="0" fill="hold" grpId="0" nodeType="withEffect">
                                  <p:stCondLst>
                                    <p:cond delay="75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fade">
                                      <p:cBhvr>
                                        <p:cTn id="30" dur="750"/>
                                        <p:tgtEl>
                                          <p:spTgt spid="8">
                                            <p:txEl>
                                              <p:pRg st="0" end="0"/>
                                            </p:txEl>
                                          </p:spTgt>
                                        </p:tgtEl>
                                      </p:cBhvr>
                                    </p:animEffect>
                                  </p:childTnLst>
                                </p:cTn>
                              </p:par>
                              <p:par>
                                <p:cTn id="31" presetID="10" presetClass="entr" presetSubtype="0" fill="hold" nodeType="withEffect">
                                  <p:stCondLst>
                                    <p:cond delay="750"/>
                                  </p:stCondLst>
                                  <p:childTnLst>
                                    <p:set>
                                      <p:cBhvr>
                                        <p:cTn id="32" dur="1" fill="hold">
                                          <p:stCondLst>
                                            <p:cond delay="0"/>
                                          </p:stCondLst>
                                        </p:cTn>
                                        <p:tgtEl>
                                          <p:spTgt spid="71"/>
                                        </p:tgtEl>
                                        <p:attrNameLst>
                                          <p:attrName>style.visibility</p:attrName>
                                        </p:attrNameLst>
                                      </p:cBhvr>
                                      <p:to>
                                        <p:strVal val="visible"/>
                                      </p:to>
                                    </p:set>
                                    <p:animEffect transition="in" filter="fade">
                                      <p:cBhvr>
                                        <p:cTn id="33" dur="7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72" grpId="0" animBg="1">
        <p:tmplLst>
          <p:tmpl>
            <p:tnLst>
              <p:par>
                <p:cTn presetID="2" presetClass="entr" presetSubtype="1" decel="100000" fill="hold" nodeType="withEffect">
                  <p:stCondLst>
                    <p:cond delay="50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1000" fill="hold"/>
                        <p:tgtEl>
                          <p:spTgt spid="172"/>
                        </p:tgtEl>
                        <p:attrNameLst>
                          <p:attrName>ppt_x</p:attrName>
                        </p:attrNameLst>
                      </p:cBhvr>
                      <p:tavLst>
                        <p:tav tm="0">
                          <p:val>
                            <p:strVal val="#ppt_x"/>
                          </p:val>
                        </p:tav>
                        <p:tav tm="100000">
                          <p:val>
                            <p:strVal val="#ppt_x"/>
                          </p:val>
                        </p:tav>
                      </p:tavLst>
                    </p:anim>
                    <p:anim calcmode="lin" valueType="num">
                      <p:cBhvr additive="base">
                        <p:cTn dur="1000" fill="hold"/>
                        <p:tgtEl>
                          <p:spTgt spid="172"/>
                        </p:tgtEl>
                        <p:attrNameLst>
                          <p:attrName>ppt_y</p:attrName>
                        </p:attrNameLst>
                      </p:cBhvr>
                      <p:tavLst>
                        <p:tav tm="0">
                          <p:val>
                            <p:strVal val="0-#ppt_h/2"/>
                          </p:val>
                        </p:tav>
                        <p:tav tm="100000">
                          <p:val>
                            <p:strVal val="#ppt_y"/>
                          </p:val>
                        </p:tav>
                      </p:tavLst>
                    </p:anim>
                  </p:childTnLst>
                </p:cTn>
              </p:par>
            </p:tnLst>
          </p:tmpl>
        </p:tmplLst>
      </p:bldP>
      <p:bldP spid="69" grpId="0" build="p"/>
      <p:bldP spid="68" grpId="0" build="p">
        <p:tmplLst>
          <p:tmpl lvl="1">
            <p:tnLst>
              <p:par>
                <p:cTn presetID="10" presetClass="entr" presetSubtype="0"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750"/>
                        <p:tgtEl>
                          <p:spTgt spid="68"/>
                        </p:tgtEl>
                      </p:cBhvr>
                    </p:animEffect>
                  </p:childTnLst>
                </p:cTn>
              </p:par>
            </p:tnLst>
          </p:tmpl>
        </p:tmplLst>
      </p:bldP>
      <p:bldP spid="8" grpId="0" build="p">
        <p:tmplLst>
          <p:tmpl lvl="1">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eeld 100% + tekst (verloop Wit)">
    <p:spTree>
      <p:nvGrpSpPr>
        <p:cNvPr id="1" name=""/>
        <p:cNvGrpSpPr/>
        <p:nvPr/>
      </p:nvGrpSpPr>
      <p:grpSpPr>
        <a:xfrm>
          <a:off x="0" y="0"/>
          <a:ext cx="0" cy="0"/>
          <a:chOff x="0" y="0"/>
          <a:chExt cx="0" cy="0"/>
        </a:xfrm>
      </p:grpSpPr>
      <p:sp>
        <p:nvSpPr>
          <p:cNvPr id="10" name="Tijdelijke aanduiding voor afbeelding 2">
            <a:extLst>
              <a:ext uri="{FF2B5EF4-FFF2-40B4-BE49-F238E27FC236}">
                <a16:creationId xmlns:a16="http://schemas.microsoft.com/office/drawing/2014/main" xmlns="" id="{705668A0-9743-4883-AC80-C473A69E094B}"/>
              </a:ext>
            </a:extLst>
          </p:cNvPr>
          <p:cNvSpPr>
            <a:spLocks noGrp="1"/>
          </p:cNvSpPr>
          <p:nvPr>
            <p:ph type="pic" idx="13" hasCustomPrompt="1"/>
          </p:nvPr>
        </p:nvSpPr>
        <p:spPr>
          <a:xfrm>
            <a:off x="0" y="-16574"/>
            <a:ext cx="12198350" cy="6874574"/>
          </a:xfrm>
          <a:solidFill>
            <a:schemeClr val="bg2">
              <a:lumMod val="20000"/>
              <a:lumOff val="80000"/>
            </a:schemeClr>
          </a:solidFill>
          <a:ln>
            <a:noFill/>
          </a:ln>
          <a:extLst/>
        </p:spPr>
        <p:txBody>
          <a:bodyPr vert="horz" wrap="square" lIns="0" tIns="2160000" rIns="0" bIns="0" numCol="1" anchor="t" anchorCtr="0" compatLnSpc="1">
            <a:prstTxWarp prst="textNoShape">
              <a:avLst/>
            </a:prstTxWarp>
            <a:noAutofit/>
          </a:bodyPr>
          <a:lstStyle>
            <a:lvl1pPr marL="0" indent="0" algn="ctr">
              <a:spcBef>
                <a:spcPts val="0"/>
              </a:spcBef>
              <a:spcAft>
                <a:spcPts val="0"/>
              </a:spcAft>
              <a:buNone/>
              <a:defRPr lang="nl-NL" sz="1200" i="1" dirty="0">
                <a:solidFill>
                  <a:schemeClr val="bg2">
                    <a:lumMod val="75000"/>
                  </a:schemeClr>
                </a:solidFill>
              </a:defRPr>
            </a:lvl1pPr>
          </a:lstStyle>
          <a:p>
            <a:pPr marL="180975" lvl="0" indent="-180975" algn="ctr"/>
            <a:r>
              <a:rPr lang="nl-NL" noProof="0" dirty="0"/>
              <a:t>1. Klik op onderstaand pictogram</a:t>
            </a:r>
            <a:br>
              <a:rPr lang="nl-NL" noProof="0" dirty="0"/>
            </a:br>
            <a:r>
              <a:rPr lang="nl-NL" noProof="0" dirty="0"/>
              <a:t>om een afbeelding in te voegen</a:t>
            </a:r>
            <a:br>
              <a:rPr lang="nl-NL" noProof="0" dirty="0"/>
            </a:br>
            <a:r>
              <a:rPr lang="nl-NL" noProof="0" dirty="0"/>
              <a:t/>
            </a:r>
            <a:br>
              <a:rPr lang="nl-NL" noProof="0" dirty="0"/>
            </a:br>
            <a:r>
              <a:rPr lang="nl-NL" noProof="0" dirty="0"/>
              <a:t>2. Daarna met rechtermuisknop</a:t>
            </a:r>
            <a:br>
              <a:rPr lang="nl-NL" noProof="0" dirty="0"/>
            </a:br>
            <a:r>
              <a:rPr lang="nl-NL" noProof="0" dirty="0"/>
              <a:t>&gt; Naar achtergrond</a:t>
            </a:r>
          </a:p>
        </p:txBody>
      </p:sp>
      <p:sp>
        <p:nvSpPr>
          <p:cNvPr id="9" name="Verloop">
            <a:extLst>
              <a:ext uri="{FF2B5EF4-FFF2-40B4-BE49-F238E27FC236}">
                <a16:creationId xmlns:a16="http://schemas.microsoft.com/office/drawing/2014/main" xmlns="" id="{E2D27631-C96E-49E9-B79D-B8E19F8DFF31}"/>
              </a:ext>
            </a:extLst>
          </p:cNvPr>
          <p:cNvSpPr>
            <a:spLocks noGrp="1"/>
          </p:cNvSpPr>
          <p:nvPr>
            <p:ph type="body" sz="quarter" idx="18"/>
          </p:nvPr>
        </p:nvSpPr>
        <p:spPr>
          <a:xfrm rot="16200000">
            <a:off x="-387698" y="371124"/>
            <a:ext cx="6874576" cy="6099177"/>
          </a:xfrm>
          <a:gradFill>
            <a:gsLst>
              <a:gs pos="66000">
                <a:srgbClr val="FDFEFF">
                  <a:alpha val="78000"/>
                </a:srgbClr>
              </a:gs>
              <a:gs pos="0">
                <a:schemeClr val="accent1">
                  <a:lumMod val="5000"/>
                  <a:lumOff val="95000"/>
                  <a:alpha val="0"/>
                </a:schemeClr>
              </a:gs>
              <a:gs pos="100000">
                <a:schemeClr val="bg1"/>
              </a:gs>
            </a:gsLst>
            <a:lin ang="16200000" scaled="1"/>
          </a:gradFill>
        </p:spPr>
        <p:txBody>
          <a:bodyPr/>
          <a:lstStyle>
            <a:lvl1pPr marL="0" indent="0">
              <a:buNone/>
              <a:defRPr sz="100"/>
            </a:lvl1pPr>
          </a:lstStyle>
          <a:p>
            <a:pPr lvl="0"/>
            <a:r>
              <a:rPr lang="nl-NL" dirty="0"/>
              <a:t>Tekst</a:t>
            </a:r>
          </a:p>
        </p:txBody>
      </p:sp>
      <p:sp>
        <p:nvSpPr>
          <p:cNvPr id="2" name="Titel 1">
            <a:extLst>
              <a:ext uri="{FF2B5EF4-FFF2-40B4-BE49-F238E27FC236}">
                <a16:creationId xmlns:a16="http://schemas.microsoft.com/office/drawing/2014/main" xmlns="" id="{695DA31B-33BB-4EE3-B867-DB83BBC4C72B}"/>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xmlns="" id="{A26BCF30-66F2-4184-8EA9-41F209F126C5}"/>
              </a:ext>
            </a:extLst>
          </p:cNvPr>
          <p:cNvSpPr>
            <a:spLocks noGrp="1"/>
          </p:cNvSpPr>
          <p:nvPr>
            <p:ph type="dt" sz="half" idx="10"/>
          </p:nvPr>
        </p:nvSpPr>
        <p:spPr>
          <a:xfrm>
            <a:off x="8115399" y="7008942"/>
            <a:ext cx="3343647" cy="142288"/>
          </a:xfrm>
          <a:prstGeom prst="rect">
            <a:avLst/>
          </a:prstGeom>
        </p:spPr>
        <p:txBody>
          <a:bodyPr/>
          <a:lstStyle/>
          <a:p>
            <a:fld id="{AE75ACE4-7FC8-480C-AAA7-2308BE90E183}" type="datetime4">
              <a:rPr lang="nl-NL" smtClean="0"/>
              <a:t>21 mei 2019</a:t>
            </a:fld>
            <a:endParaRPr lang="nl-NL" dirty="0"/>
          </a:p>
        </p:txBody>
      </p:sp>
      <p:sp>
        <p:nvSpPr>
          <p:cNvPr id="5" name="Tijdelijke aanduiding voor voettekst 4">
            <a:extLst>
              <a:ext uri="{FF2B5EF4-FFF2-40B4-BE49-F238E27FC236}">
                <a16:creationId xmlns:a16="http://schemas.microsoft.com/office/drawing/2014/main" xmlns="" id="{5D35D6EB-48A8-418E-B320-85D3B9D1A6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7A4CE67B-30A1-45F6-98F6-67A0ED117D08}"/>
              </a:ext>
            </a:extLst>
          </p:cNvPr>
          <p:cNvSpPr>
            <a:spLocks noGrp="1"/>
          </p:cNvSpPr>
          <p:nvPr>
            <p:ph type="sldNum" sz="quarter" idx="12"/>
          </p:nvPr>
        </p:nvSpPr>
        <p:spPr/>
        <p:txBody>
          <a:bodyPr/>
          <a:lstStyle/>
          <a:p>
            <a:fld id="{514C0851-DDD2-479D-B090-D94045F7DF35}" type="slidenum">
              <a:rPr lang="nl-NL" smtClean="0"/>
              <a:t>‹nr.›</a:t>
            </a:fld>
            <a:endParaRPr lang="nl-NL"/>
          </a:p>
        </p:txBody>
      </p:sp>
      <p:sp>
        <p:nvSpPr>
          <p:cNvPr id="7" name="Rechthoek 6">
            <a:extLst>
              <a:ext uri="{FF2B5EF4-FFF2-40B4-BE49-F238E27FC236}">
                <a16:creationId xmlns:a16="http://schemas.microsoft.com/office/drawing/2014/main" xmlns="" id="{8B7DCDE1-E8CC-42F8-843C-512E32A3DDBA}"/>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sz="1400" b="1" i="1" noProof="0" dirty="0">
                <a:solidFill>
                  <a:schemeClr val="tx1"/>
                </a:solidFill>
              </a:rPr>
              <a:t>Beeld 100% + tekst (verloop Wit)</a:t>
            </a:r>
          </a:p>
        </p:txBody>
      </p:sp>
      <p:grpSp>
        <p:nvGrpSpPr>
          <p:cNvPr id="58" name="Instructie">
            <a:extLst>
              <a:ext uri="{FF2B5EF4-FFF2-40B4-BE49-F238E27FC236}">
                <a16:creationId xmlns:a16="http://schemas.microsoft.com/office/drawing/2014/main" xmlns="" id="{B76DF305-5DBB-4783-AB57-76E86ABA4CFB}"/>
              </a:ext>
            </a:extLst>
          </p:cNvPr>
          <p:cNvGrpSpPr/>
          <p:nvPr userDrawn="1"/>
        </p:nvGrpSpPr>
        <p:grpSpPr>
          <a:xfrm>
            <a:off x="12397661" y="0"/>
            <a:ext cx="3195265" cy="4929310"/>
            <a:chOff x="-3428901" y="0"/>
            <a:chExt cx="3195265" cy="4929310"/>
          </a:xfrm>
        </p:grpSpPr>
        <p:grpSp>
          <p:nvGrpSpPr>
            <p:cNvPr id="59" name="Groep 58">
              <a:extLst>
                <a:ext uri="{FF2B5EF4-FFF2-40B4-BE49-F238E27FC236}">
                  <a16:creationId xmlns:a16="http://schemas.microsoft.com/office/drawing/2014/main" xmlns="" id="{8AB4C206-420D-4EC7-AC30-4AE19A4D4289}"/>
                </a:ext>
              </a:extLst>
            </p:cNvPr>
            <p:cNvGrpSpPr/>
            <p:nvPr userDrawn="1"/>
          </p:nvGrpSpPr>
          <p:grpSpPr>
            <a:xfrm>
              <a:off x="-3063220" y="3245259"/>
              <a:ext cx="1499406" cy="678267"/>
              <a:chOff x="12757283" y="3120781"/>
              <a:chExt cx="1499406" cy="678267"/>
            </a:xfrm>
          </p:grpSpPr>
          <p:sp>
            <p:nvSpPr>
              <p:cNvPr id="86" name="Rechthoek 85">
                <a:extLst>
                  <a:ext uri="{FF2B5EF4-FFF2-40B4-BE49-F238E27FC236}">
                    <a16:creationId xmlns:a16="http://schemas.microsoft.com/office/drawing/2014/main" xmlns="" id="{FFE3B7F3-C6A6-4197-A9B1-5682F7FA52F9}"/>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87" name="Rechthoek 86">
                <a:extLst>
                  <a:ext uri="{FF2B5EF4-FFF2-40B4-BE49-F238E27FC236}">
                    <a16:creationId xmlns:a16="http://schemas.microsoft.com/office/drawing/2014/main" xmlns="" id="{3446A998-87FD-42B8-A5EF-C903A48B3103}"/>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88" name="Tekstvak 87">
                <a:extLst>
                  <a:ext uri="{FF2B5EF4-FFF2-40B4-BE49-F238E27FC236}">
                    <a16:creationId xmlns:a16="http://schemas.microsoft.com/office/drawing/2014/main" xmlns="" id="{5C3378B6-42D5-48F9-A182-953B5F7CD59A}"/>
                  </a:ext>
                </a:extLst>
              </p:cNvPr>
              <p:cNvSpPr txBox="1"/>
              <p:nvPr userDrawn="1"/>
            </p:nvSpPr>
            <p:spPr>
              <a:xfrm>
                <a:off x="12997648" y="3159891"/>
                <a:ext cx="957818"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89" name="Tekstvak 88">
                <a:extLst>
                  <a:ext uri="{FF2B5EF4-FFF2-40B4-BE49-F238E27FC236}">
                    <a16:creationId xmlns:a16="http://schemas.microsoft.com/office/drawing/2014/main" xmlns="" id="{479DD490-5194-4724-9E57-510269CCA8BC}"/>
                  </a:ext>
                </a:extLst>
              </p:cNvPr>
              <p:cNvSpPr txBox="1"/>
              <p:nvPr userDrawn="1"/>
            </p:nvSpPr>
            <p:spPr>
              <a:xfrm>
                <a:off x="12984219" y="3481017"/>
                <a:ext cx="1165564"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90" name="Picture 3">
                <a:extLst>
                  <a:ext uri="{FF2B5EF4-FFF2-40B4-BE49-F238E27FC236}">
                    <a16:creationId xmlns:a16="http://schemas.microsoft.com/office/drawing/2014/main" xmlns="" id="{D3BF6E6A-278E-41F3-AE42-30044EC0AB2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Gelijkbenige driehoek 90">
                <a:extLst>
                  <a:ext uri="{FF2B5EF4-FFF2-40B4-BE49-F238E27FC236}">
                    <a16:creationId xmlns:a16="http://schemas.microsoft.com/office/drawing/2014/main" xmlns="" id="{A02F56E3-2CEE-4E09-8284-4505D7D36697}"/>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nvGrpSpPr>
              <p:cNvPr id="92" name="Groep 91">
                <a:extLst>
                  <a:ext uri="{FF2B5EF4-FFF2-40B4-BE49-F238E27FC236}">
                    <a16:creationId xmlns:a16="http://schemas.microsoft.com/office/drawing/2014/main" xmlns="" id="{A06C57B2-0510-4B29-A892-BADEEEF1BAA9}"/>
                  </a:ext>
                </a:extLst>
              </p:cNvPr>
              <p:cNvGrpSpPr/>
              <p:nvPr userDrawn="1"/>
            </p:nvGrpSpPr>
            <p:grpSpPr>
              <a:xfrm>
                <a:off x="12822311" y="3178534"/>
                <a:ext cx="182309" cy="163794"/>
                <a:chOff x="12832541" y="3162395"/>
                <a:chExt cx="219532" cy="197236"/>
              </a:xfrm>
            </p:grpSpPr>
            <p:sp>
              <p:nvSpPr>
                <p:cNvPr id="97" name="Rechthoek 96">
                  <a:extLst>
                    <a:ext uri="{FF2B5EF4-FFF2-40B4-BE49-F238E27FC236}">
                      <a16:creationId xmlns:a16="http://schemas.microsoft.com/office/drawing/2014/main" xmlns="" id="{1D71747E-603C-40A7-A11E-69519871B71D}"/>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8" name="Rechthoek 97">
                  <a:extLst>
                    <a:ext uri="{FF2B5EF4-FFF2-40B4-BE49-F238E27FC236}">
                      <a16:creationId xmlns:a16="http://schemas.microsoft.com/office/drawing/2014/main" xmlns="" id="{8F498178-859E-42F7-8532-D987F6C94CCB}"/>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9" name="Rechthoek 98">
                  <a:extLst>
                    <a:ext uri="{FF2B5EF4-FFF2-40B4-BE49-F238E27FC236}">
                      <a16:creationId xmlns:a16="http://schemas.microsoft.com/office/drawing/2014/main" xmlns="" id="{2A3F54A4-D04E-4B9B-A042-A0D33796B49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nvGrpSpPr>
              <p:cNvPr id="93" name="Groep 92">
                <a:extLst>
                  <a:ext uri="{FF2B5EF4-FFF2-40B4-BE49-F238E27FC236}">
                    <a16:creationId xmlns:a16="http://schemas.microsoft.com/office/drawing/2014/main" xmlns="" id="{1C36B9FC-275F-4229-92CD-80E0520BB4F6}"/>
                  </a:ext>
                </a:extLst>
              </p:cNvPr>
              <p:cNvGrpSpPr/>
              <p:nvPr userDrawn="1"/>
            </p:nvGrpSpPr>
            <p:grpSpPr>
              <a:xfrm>
                <a:off x="12822311" y="3480352"/>
                <a:ext cx="182309" cy="163794"/>
                <a:chOff x="12832541" y="3162395"/>
                <a:chExt cx="219532" cy="197236"/>
              </a:xfrm>
            </p:grpSpPr>
            <p:sp>
              <p:nvSpPr>
                <p:cNvPr id="94" name="Rechthoek 93">
                  <a:extLst>
                    <a:ext uri="{FF2B5EF4-FFF2-40B4-BE49-F238E27FC236}">
                      <a16:creationId xmlns:a16="http://schemas.microsoft.com/office/drawing/2014/main" xmlns="" id="{086F25F0-1CB4-4BFD-881C-75C4C1D5CCBF}"/>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5" name="Rechthoek 94">
                  <a:extLst>
                    <a:ext uri="{FF2B5EF4-FFF2-40B4-BE49-F238E27FC236}">
                      <a16:creationId xmlns:a16="http://schemas.microsoft.com/office/drawing/2014/main" xmlns="" id="{A528D0FD-E62C-406D-B332-3E0323CF135D}"/>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6" name="Rechthoek 95">
                  <a:extLst>
                    <a:ext uri="{FF2B5EF4-FFF2-40B4-BE49-F238E27FC236}">
                      <a16:creationId xmlns:a16="http://schemas.microsoft.com/office/drawing/2014/main" xmlns="" id="{2FB54A9C-C67C-4D6B-A501-B065FAEDB25D}"/>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nvGrpSpPr>
            <p:cNvPr id="60" name="Meer informatie">
              <a:extLst>
                <a:ext uri="{FF2B5EF4-FFF2-40B4-BE49-F238E27FC236}">
                  <a16:creationId xmlns:a16="http://schemas.microsoft.com/office/drawing/2014/main" xmlns="" id="{C00F234D-4078-4E13-872B-BB9D6AF35BFE}"/>
                </a:ext>
              </a:extLst>
            </p:cNvPr>
            <p:cNvGrpSpPr/>
            <p:nvPr userDrawn="1"/>
          </p:nvGrpSpPr>
          <p:grpSpPr>
            <a:xfrm>
              <a:off x="-3423738" y="4146037"/>
              <a:ext cx="3178515" cy="783273"/>
              <a:chOff x="-3741486" y="3386444"/>
              <a:chExt cx="3178515" cy="783273"/>
            </a:xfrm>
          </p:grpSpPr>
          <p:sp>
            <p:nvSpPr>
              <p:cNvPr id="83" name="Freeform 101">
                <a:extLst>
                  <a:ext uri="{FF2B5EF4-FFF2-40B4-BE49-F238E27FC236}">
                    <a16:creationId xmlns:a16="http://schemas.microsoft.com/office/drawing/2014/main" xmlns="" id="{A32EC361-A25E-47E8-B0FB-5CE8B9C5DFF7}"/>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84" name="Rechthoek 83">
                <a:extLst>
                  <a:ext uri="{FF2B5EF4-FFF2-40B4-BE49-F238E27FC236}">
                    <a16:creationId xmlns:a16="http://schemas.microsoft.com/office/drawing/2014/main" xmlns="" id="{24CD5DE5-39A3-4B9D-AF8C-AC7991C6258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85" name="Rechte verbindingslijn 84">
                <a:extLst>
                  <a:ext uri="{FF2B5EF4-FFF2-40B4-BE49-F238E27FC236}">
                    <a16:creationId xmlns:a16="http://schemas.microsoft.com/office/drawing/2014/main" xmlns="" id="{C6FD43F2-4B16-4563-8192-63C0E84A40C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1" name="Rechthoek 60">
              <a:extLst>
                <a:ext uri="{FF2B5EF4-FFF2-40B4-BE49-F238E27FC236}">
                  <a16:creationId xmlns:a16="http://schemas.microsoft.com/office/drawing/2014/main" xmlns="" id="{79F5BC83-96B5-41F8-958D-42DF973A5CF5}"/>
                </a:ext>
              </a:extLst>
            </p:cNvPr>
            <p:cNvSpPr/>
            <p:nvPr userDrawn="1"/>
          </p:nvSpPr>
          <p:spPr>
            <a:xfrm>
              <a:off x="-3423240"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2" name="Ovaal 61">
              <a:extLst>
                <a:ext uri="{FF2B5EF4-FFF2-40B4-BE49-F238E27FC236}">
                  <a16:creationId xmlns:a16="http://schemas.microsoft.com/office/drawing/2014/main" xmlns="" id="{A87B9772-6642-414C-8388-BD8EF0C40262}"/>
                </a:ext>
              </a:extLst>
            </p:cNvPr>
            <p:cNvSpPr/>
            <p:nvPr userDrawn="1"/>
          </p:nvSpPr>
          <p:spPr>
            <a:xfrm>
              <a:off x="-34289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3" name="Rechte verbindingslijn 62">
              <a:extLst>
                <a:ext uri="{FF2B5EF4-FFF2-40B4-BE49-F238E27FC236}">
                  <a16:creationId xmlns:a16="http://schemas.microsoft.com/office/drawing/2014/main" xmlns="" id="{CC0DA450-C9C2-4F25-AFB3-C15867B58550}"/>
                </a:ext>
              </a:extLst>
            </p:cNvPr>
            <p:cNvCxnSpPr>
              <a:cxnSpLocks/>
            </p:cNvCxnSpPr>
            <p:nvPr userDrawn="1"/>
          </p:nvCxnSpPr>
          <p:spPr>
            <a:xfrm>
              <a:off x="-3423241" y="241635"/>
              <a:ext cx="3178017" cy="0"/>
            </a:xfrm>
            <a:prstGeom prst="line">
              <a:avLst/>
            </a:prstGeom>
            <a:noFill/>
            <a:ln w="3175" cap="flat" cmpd="sng" algn="ctr">
              <a:solidFill>
                <a:schemeClr val="accent1"/>
              </a:solidFill>
              <a:prstDash val="solid"/>
            </a:ln>
            <a:effectLst/>
          </p:spPr>
        </p:cxnSp>
        <p:cxnSp>
          <p:nvCxnSpPr>
            <p:cNvPr id="64" name="Rechte verbindingslijn 63">
              <a:extLst>
                <a:ext uri="{FF2B5EF4-FFF2-40B4-BE49-F238E27FC236}">
                  <a16:creationId xmlns:a16="http://schemas.microsoft.com/office/drawing/2014/main" xmlns="" id="{EB952D04-C97D-442C-93E8-70FA81F6B0F4}"/>
                </a:ext>
              </a:extLst>
            </p:cNvPr>
            <p:cNvCxnSpPr>
              <a:cxnSpLocks/>
            </p:cNvCxnSpPr>
            <p:nvPr userDrawn="1"/>
          </p:nvCxnSpPr>
          <p:spPr>
            <a:xfrm>
              <a:off x="-3423241" y="1577933"/>
              <a:ext cx="3178017" cy="0"/>
            </a:xfrm>
            <a:prstGeom prst="line">
              <a:avLst/>
            </a:prstGeom>
            <a:noFill/>
            <a:ln w="3175" cap="flat" cmpd="sng" algn="ctr">
              <a:solidFill>
                <a:schemeClr val="accent1"/>
              </a:solidFill>
              <a:prstDash val="solid"/>
            </a:ln>
            <a:effectLst/>
          </p:spPr>
        </p:cxnSp>
        <p:sp>
          <p:nvSpPr>
            <p:cNvPr id="65" name="Rechthoek 64">
              <a:extLst>
                <a:ext uri="{FF2B5EF4-FFF2-40B4-BE49-F238E27FC236}">
                  <a16:creationId xmlns:a16="http://schemas.microsoft.com/office/drawing/2014/main" xmlns="" id="{3C3BD0E2-17F7-49C0-AC07-352DD14153F7}"/>
                </a:ext>
              </a:extLst>
            </p:cNvPr>
            <p:cNvSpPr/>
            <p:nvPr userDrawn="1"/>
          </p:nvSpPr>
          <p:spPr>
            <a:xfrm>
              <a:off x="-3063220" y="432552"/>
              <a:ext cx="2829584"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6" name="Rechte verbindingslijn 65">
              <a:extLst>
                <a:ext uri="{FF2B5EF4-FFF2-40B4-BE49-F238E27FC236}">
                  <a16:creationId xmlns:a16="http://schemas.microsoft.com/office/drawing/2014/main" xmlns="" id="{EB643FE5-5A31-4208-A787-1984CA9561EA}"/>
                </a:ext>
              </a:extLst>
            </p:cNvPr>
            <p:cNvCxnSpPr>
              <a:cxnSpLocks/>
            </p:cNvCxnSpPr>
            <p:nvPr userDrawn="1"/>
          </p:nvCxnSpPr>
          <p:spPr>
            <a:xfrm>
              <a:off x="-3423241" y="4028154"/>
              <a:ext cx="3178017" cy="0"/>
            </a:xfrm>
            <a:prstGeom prst="line">
              <a:avLst/>
            </a:prstGeom>
            <a:noFill/>
            <a:ln w="3175" cap="flat" cmpd="sng" algn="ctr">
              <a:solidFill>
                <a:schemeClr val="accent1"/>
              </a:solidFill>
              <a:prstDash val="solid"/>
            </a:ln>
            <a:effectLst/>
          </p:spPr>
        </p:cxnSp>
        <p:sp>
          <p:nvSpPr>
            <p:cNvPr id="67" name="Ovaal 66">
              <a:extLst>
                <a:ext uri="{FF2B5EF4-FFF2-40B4-BE49-F238E27FC236}">
                  <a16:creationId xmlns:a16="http://schemas.microsoft.com/office/drawing/2014/main" xmlns="" id="{A3BB33A8-AC43-4016-8B0C-C6E1F7EAB571}"/>
                </a:ext>
              </a:extLst>
            </p:cNvPr>
            <p:cNvSpPr/>
            <p:nvPr userDrawn="1"/>
          </p:nvSpPr>
          <p:spPr>
            <a:xfrm>
              <a:off x="-34289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8" name="Rechthoek 67">
              <a:extLst>
                <a:ext uri="{FF2B5EF4-FFF2-40B4-BE49-F238E27FC236}">
                  <a16:creationId xmlns:a16="http://schemas.microsoft.com/office/drawing/2014/main" xmlns="" id="{186A71DD-F487-4880-85E8-78E3A256EB40}"/>
                </a:ext>
              </a:extLst>
            </p:cNvPr>
            <p:cNvSpPr/>
            <p:nvPr userDrawn="1"/>
          </p:nvSpPr>
          <p:spPr>
            <a:xfrm>
              <a:off x="-3063220"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via [voorbeeld V:\Uitgeverij\Beeld]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69" name="Groep 68">
              <a:extLst>
                <a:ext uri="{FF2B5EF4-FFF2-40B4-BE49-F238E27FC236}">
                  <a16:creationId xmlns:a16="http://schemas.microsoft.com/office/drawing/2014/main" xmlns="" id="{7C9A1AA0-B2B7-4BEB-95F8-BCCBA3F1A7B7}"/>
                </a:ext>
              </a:extLst>
            </p:cNvPr>
            <p:cNvGrpSpPr/>
            <p:nvPr userDrawn="1"/>
          </p:nvGrpSpPr>
          <p:grpSpPr>
            <a:xfrm>
              <a:off x="-3063220" y="2329693"/>
              <a:ext cx="825500" cy="209550"/>
              <a:chOff x="13504624" y="2482850"/>
              <a:chExt cx="825500" cy="209550"/>
            </a:xfrm>
          </p:grpSpPr>
          <p:sp>
            <p:nvSpPr>
              <p:cNvPr id="80" name="Rechthoek 79">
                <a:extLst>
                  <a:ext uri="{FF2B5EF4-FFF2-40B4-BE49-F238E27FC236}">
                    <a16:creationId xmlns:a16="http://schemas.microsoft.com/office/drawing/2014/main" xmlns="" id="{91CC0FCC-B856-4502-B4E7-CC1FDDD7E9E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81" name="Rechte verbindingslijn 80">
                <a:extLst>
                  <a:ext uri="{FF2B5EF4-FFF2-40B4-BE49-F238E27FC236}">
                    <a16:creationId xmlns:a16="http://schemas.microsoft.com/office/drawing/2014/main" xmlns="" id="{34F0D947-8AF2-4AB3-8D9D-08C4C4915F2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2" name="Gelijkbenige driehoek 81">
                <a:extLst>
                  <a:ext uri="{FF2B5EF4-FFF2-40B4-BE49-F238E27FC236}">
                    <a16:creationId xmlns:a16="http://schemas.microsoft.com/office/drawing/2014/main" xmlns="" id="{B777D6A0-CF04-438D-90A4-7CDE61F66C5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grpSp>
          <p:nvGrpSpPr>
            <p:cNvPr id="70" name="Groep 69">
              <a:extLst>
                <a:ext uri="{FF2B5EF4-FFF2-40B4-BE49-F238E27FC236}">
                  <a16:creationId xmlns:a16="http://schemas.microsoft.com/office/drawing/2014/main" xmlns="" id="{10E50C3F-1A6D-4111-BBA4-91626B7804BA}"/>
                </a:ext>
              </a:extLst>
            </p:cNvPr>
            <p:cNvGrpSpPr/>
            <p:nvPr userDrawn="1"/>
          </p:nvGrpSpPr>
          <p:grpSpPr>
            <a:xfrm>
              <a:off x="-3063220" y="1141626"/>
              <a:ext cx="294789" cy="318834"/>
              <a:chOff x="14466489" y="1001522"/>
              <a:chExt cx="290627" cy="314333"/>
            </a:xfrm>
          </p:grpSpPr>
          <p:sp>
            <p:nvSpPr>
              <p:cNvPr id="74" name="Rechthoek 73">
                <a:extLst>
                  <a:ext uri="{FF2B5EF4-FFF2-40B4-BE49-F238E27FC236}">
                    <a16:creationId xmlns:a16="http://schemas.microsoft.com/office/drawing/2014/main" xmlns="" id="{AA4A3451-E841-4D6B-A9F6-7F5FE5E825C3}"/>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75" name="Ovaal 74">
                <a:extLst>
                  <a:ext uri="{FF2B5EF4-FFF2-40B4-BE49-F238E27FC236}">
                    <a16:creationId xmlns:a16="http://schemas.microsoft.com/office/drawing/2014/main" xmlns="" id="{BB53D449-D401-4A27-8E98-ABD79CB47059}"/>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76" name="Vrije vorm: vorm 75">
                <a:extLst>
                  <a:ext uri="{FF2B5EF4-FFF2-40B4-BE49-F238E27FC236}">
                    <a16:creationId xmlns:a16="http://schemas.microsoft.com/office/drawing/2014/main" xmlns="" id="{6AEAF825-D860-4F63-908E-99300CAB73D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77" name="Rechthoek: afgeronde hoeken 76">
                <a:extLst>
                  <a:ext uri="{FF2B5EF4-FFF2-40B4-BE49-F238E27FC236}">
                    <a16:creationId xmlns:a16="http://schemas.microsoft.com/office/drawing/2014/main" xmlns="" id="{157CF4E7-93E6-43CA-84F1-746C6C733A9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cxnSp>
            <p:nvCxnSpPr>
              <p:cNvPr id="78" name="Rechte verbindingslijn 77">
                <a:extLst>
                  <a:ext uri="{FF2B5EF4-FFF2-40B4-BE49-F238E27FC236}">
                    <a16:creationId xmlns:a16="http://schemas.microsoft.com/office/drawing/2014/main" xmlns="" id="{D8EBF050-0FC9-44AD-8F91-2C095669841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Rechte verbindingslijn 78">
                <a:extLst>
                  <a:ext uri="{FF2B5EF4-FFF2-40B4-BE49-F238E27FC236}">
                    <a16:creationId xmlns:a16="http://schemas.microsoft.com/office/drawing/2014/main" xmlns="" id="{E0AD01A6-509F-4F2F-9E49-C4256AE0248D}"/>
                  </a:ext>
                </a:extLst>
              </p:cNvPr>
              <p:cNvCxnSpPr>
                <a:cxnSpLocks/>
                <a:stCxn id="77"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1" name="Ovaal 70">
              <a:extLst>
                <a:ext uri="{FF2B5EF4-FFF2-40B4-BE49-F238E27FC236}">
                  <a16:creationId xmlns:a16="http://schemas.microsoft.com/office/drawing/2014/main" xmlns="" id="{5B07E6EB-BC86-491F-9417-8F1B0DD1CE79}"/>
                </a:ext>
              </a:extLst>
            </p:cNvPr>
            <p:cNvSpPr/>
            <p:nvPr userDrawn="1"/>
          </p:nvSpPr>
          <p:spPr>
            <a:xfrm>
              <a:off x="-3428901" y="276309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2" name="Rechthoek 71">
              <a:extLst>
                <a:ext uri="{FF2B5EF4-FFF2-40B4-BE49-F238E27FC236}">
                  <a16:creationId xmlns:a16="http://schemas.microsoft.com/office/drawing/2014/main" xmlns="" id="{60386FDB-8F28-4BAB-B106-C2D7170245C4}"/>
                </a:ext>
              </a:extLst>
            </p:cNvPr>
            <p:cNvSpPr/>
            <p:nvPr userDrawn="1"/>
          </p:nvSpPr>
          <p:spPr>
            <a:xfrm>
              <a:off x="-3063219" y="2829158"/>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3" name="Rechte verbindingslijn 72">
              <a:extLst>
                <a:ext uri="{FF2B5EF4-FFF2-40B4-BE49-F238E27FC236}">
                  <a16:creationId xmlns:a16="http://schemas.microsoft.com/office/drawing/2014/main" xmlns="" id="{04387F55-659C-4454-935E-92A06B075501}"/>
                </a:ext>
              </a:extLst>
            </p:cNvPr>
            <p:cNvCxnSpPr>
              <a:cxnSpLocks/>
            </p:cNvCxnSpPr>
            <p:nvPr userDrawn="1"/>
          </p:nvCxnSpPr>
          <p:spPr>
            <a:xfrm>
              <a:off x="-3423241" y="2644932"/>
              <a:ext cx="3178017" cy="0"/>
            </a:xfrm>
            <a:prstGeom prst="line">
              <a:avLst/>
            </a:prstGeom>
            <a:noFill/>
            <a:ln w="3175" cap="flat" cmpd="sng" algn="ctr">
              <a:solidFill>
                <a:schemeClr val="accent1"/>
              </a:solidFill>
              <a:prstDash val="solid"/>
            </a:ln>
            <a:effectLst/>
          </p:spPr>
        </p:cxnSp>
      </p:grpSp>
      <p:sp>
        <p:nvSpPr>
          <p:cNvPr id="54" name="Tijdelijke aanduiding voor tekst 12">
            <a:extLst>
              <a:ext uri="{FF2B5EF4-FFF2-40B4-BE49-F238E27FC236}">
                <a16:creationId xmlns:a16="http://schemas.microsoft.com/office/drawing/2014/main" xmlns="" id="{54F63187-5F71-4E55-949B-EEA446353FA6}"/>
              </a:ext>
            </a:extLst>
          </p:cNvPr>
          <p:cNvSpPr>
            <a:spLocks noGrp="1"/>
          </p:cNvSpPr>
          <p:nvPr>
            <p:ph type="body" sz="quarter" idx="16" hasCustomPrompt="1"/>
          </p:nvPr>
        </p:nvSpPr>
        <p:spPr>
          <a:xfrm>
            <a:off x="4075872" y="-16573"/>
            <a:ext cx="4046606" cy="854536"/>
          </a:xfrm>
          <a:blipFill>
            <a:blip r:embed="rId3" cstate="print">
              <a:extLst>
                <a:ext uri="{28A0092B-C50C-407E-A947-70E740481C1C}">
                  <a14:useLocalDpi xmlns:a14="http://schemas.microsoft.com/office/drawing/2010/main"/>
                </a:ext>
              </a:extLst>
            </a:blip>
            <a:srcRect/>
            <a:stretch>
              <a:fillRect l="43038" r="43136"/>
            </a:stretch>
          </a:blipFill>
        </p:spPr>
        <p:txBody>
          <a:bodyPr/>
          <a:lstStyle>
            <a:lvl1pPr marL="0" indent="0">
              <a:buNone/>
              <a:defRPr sz="100">
                <a:solidFill>
                  <a:schemeClr val="accent1"/>
                </a:solidFill>
              </a:defRPr>
            </a:lvl1pPr>
            <a:lvl2pPr>
              <a:defRPr sz="100"/>
            </a:lvl2pPr>
            <a:lvl3pPr>
              <a:defRPr sz="100"/>
            </a:lvl3pPr>
            <a:lvl4pPr>
              <a:defRPr sz="100"/>
            </a:lvl4pPr>
            <a:lvl5pPr>
              <a:defRPr sz="100"/>
            </a:lvl5pPr>
          </a:lstStyle>
          <a:p>
            <a:pPr lvl="0"/>
            <a:r>
              <a:rPr lang="nl-NL" noProof="0" dirty="0"/>
              <a:t> </a:t>
            </a:r>
          </a:p>
        </p:txBody>
      </p:sp>
      <p:sp>
        <p:nvSpPr>
          <p:cNvPr id="55" name="Tijdelijke aanduiding voor verticale tekst 2">
            <a:extLst>
              <a:ext uri="{FF2B5EF4-FFF2-40B4-BE49-F238E27FC236}">
                <a16:creationId xmlns:a16="http://schemas.microsoft.com/office/drawing/2014/main" xmlns="" id="{93C7FF0A-EC68-41CD-8E02-1AC1427B81E6}"/>
              </a:ext>
            </a:extLst>
          </p:cNvPr>
          <p:cNvSpPr>
            <a:spLocks noGrp="1"/>
          </p:cNvSpPr>
          <p:nvPr>
            <p:ph type="body" orient="vert" idx="1" hasCustomPrompt="1"/>
          </p:nvPr>
        </p:nvSpPr>
        <p:spPr>
          <a:xfrm>
            <a:off x="736981" y="1925415"/>
            <a:ext cx="5135041" cy="3882982"/>
          </a:xfrm>
        </p:spPr>
        <p:txBody>
          <a:bodyPr vert="horz"/>
          <a:lstStyle>
            <a:lvl1pPr>
              <a:defRPr/>
            </a:lvl1pPr>
            <a:lvl2pPr>
              <a:defRPr/>
            </a:lvl2pPr>
            <a:lvl3pPr>
              <a:defRPr/>
            </a:lvl3pPr>
            <a:lvl4pPr>
              <a:defRPr/>
            </a:lvl4pPr>
            <a:lvl5pPr>
              <a:defRPr/>
            </a:lvl5pPr>
          </a:lstStyle>
          <a:p>
            <a:pPr lvl="0"/>
            <a:r>
              <a:rPr lang="nl-NL" altLang="nl-NL" dirty="0" err="1"/>
              <a:t>Bullet</a:t>
            </a:r>
            <a:endParaRPr lang="nl-NL" altLang="nl-NL" dirty="0"/>
          </a:p>
          <a:p>
            <a:pPr lvl="1"/>
            <a:r>
              <a:rPr lang="nl-NL" altLang="nl-NL" dirty="0"/>
              <a:t>Sub-</a:t>
            </a:r>
            <a:r>
              <a:rPr lang="nl-NL" altLang="nl-NL" dirty="0" err="1"/>
              <a:t>bullet</a:t>
            </a:r>
            <a:r>
              <a:rPr lang="nl-NL" altLang="nl-NL" dirty="0"/>
              <a:t> #1</a:t>
            </a:r>
          </a:p>
          <a:p>
            <a:pPr lvl="2"/>
            <a:r>
              <a:rPr lang="nl-NL" altLang="nl-NL" dirty="0"/>
              <a:t>Sub-</a:t>
            </a:r>
            <a:r>
              <a:rPr lang="nl-NL" altLang="nl-NL" dirty="0" err="1"/>
              <a:t>bullet</a:t>
            </a:r>
            <a:r>
              <a:rPr lang="nl-NL" altLang="nl-NL" dirty="0"/>
              <a:t> #2</a:t>
            </a:r>
          </a:p>
          <a:p>
            <a:pPr lvl="3"/>
            <a:r>
              <a:rPr lang="nl-NL" altLang="nl-NL" dirty="0"/>
              <a:t>Leestekst</a:t>
            </a:r>
          </a:p>
          <a:p>
            <a:pPr lvl="4"/>
            <a:r>
              <a:rPr lang="nl-NL" altLang="nl-NL" dirty="0"/>
              <a:t>Kop</a:t>
            </a:r>
            <a:endParaRPr lang="nl-NL" dirty="0"/>
          </a:p>
        </p:txBody>
      </p:sp>
    </p:spTree>
    <p:extLst>
      <p:ext uri="{BB962C8B-B14F-4D97-AF65-F5344CB8AC3E}">
        <p14:creationId xmlns:p14="http://schemas.microsoft.com/office/powerpoint/2010/main" val="223597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amp; Grafiek 50%/50%">
    <p:spTree>
      <p:nvGrpSpPr>
        <p:cNvPr id="1" name=""/>
        <p:cNvGrpSpPr/>
        <p:nvPr/>
      </p:nvGrpSpPr>
      <p:grpSpPr>
        <a:xfrm>
          <a:off x="0" y="0"/>
          <a:ext cx="0" cy="0"/>
          <a:chOff x="0" y="0"/>
          <a:chExt cx="0" cy="0"/>
        </a:xfrm>
      </p:grpSpPr>
      <p:sp>
        <p:nvSpPr>
          <p:cNvPr id="240" name="Tijdelijke aanduiding voor tekst 12">
            <a:extLst>
              <a:ext uri="{FF2B5EF4-FFF2-40B4-BE49-F238E27FC236}">
                <a16:creationId xmlns:a16="http://schemas.microsoft.com/office/drawing/2014/main" xmlns="" id="{DC868D2E-D86B-43B6-B117-63ABB003AE0F}"/>
              </a:ext>
            </a:extLst>
          </p:cNvPr>
          <p:cNvSpPr txBox="1">
            <a:spLocks/>
          </p:cNvSpPr>
          <p:nvPr userDrawn="1"/>
        </p:nvSpPr>
        <p:spPr bwMode="auto">
          <a:xfrm>
            <a:off x="4075872" y="-16237"/>
            <a:ext cx="4046606" cy="854536"/>
          </a:xfrm>
          <a:prstGeom prst="rect">
            <a:avLst/>
          </a:prstGeom>
          <a:blipFill>
            <a:blip r:embed="rId2" cstate="print">
              <a:extLst>
                <a:ext uri="{28A0092B-C50C-407E-A947-70E740481C1C}">
                  <a14:useLocalDpi xmlns:a14="http://schemas.microsoft.com/office/drawing/2010/main"/>
                </a:ext>
              </a:extLst>
            </a:blip>
            <a:srcRect/>
            <a:stretch>
              <a:fillRect l="43038" r="4313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eaLnBrk="0" fontAlgn="base" hangingPunct="0">
              <a:lnSpc>
                <a:spcPct val="100000"/>
              </a:lnSpc>
              <a:spcBef>
                <a:spcPts val="600"/>
              </a:spcBef>
              <a:spcAft>
                <a:spcPts val="600"/>
              </a:spcAft>
              <a:buClr>
                <a:schemeClr val="accent1"/>
              </a:buClr>
              <a:buFont typeface="Verdana" panose="020B0604030504040204" pitchFamily="34" charset="0"/>
              <a:buNone/>
              <a:defRPr lang="nl-NL" sz="100" kern="1200" baseline="0">
                <a:solidFill>
                  <a:schemeClr val="accent1"/>
                </a:solidFill>
                <a:latin typeface="+mn-lt"/>
                <a:ea typeface="Verdana" pitchFamily="34" charset="0"/>
                <a:cs typeface="Verdana" pitchFamily="34" charset="0"/>
              </a:defRPr>
            </a:lvl1pPr>
            <a:lvl2pPr marL="361950" indent="-180975" algn="l" rtl="0" eaLnBrk="0" fontAlgn="base" hangingPunct="0">
              <a:lnSpc>
                <a:spcPct val="100000"/>
              </a:lnSpc>
              <a:spcBef>
                <a:spcPts val="600"/>
              </a:spcBef>
              <a:spcAft>
                <a:spcPts val="600"/>
              </a:spcAft>
              <a:buClr>
                <a:schemeClr val="accent1"/>
              </a:buClr>
              <a:buFont typeface="Verdana" panose="020B0604030504040204" pitchFamily="34" charset="0"/>
              <a:buChar char="-"/>
              <a:defRPr lang="nl-NL" sz="100" kern="1200">
                <a:solidFill>
                  <a:schemeClr val="tx1"/>
                </a:solidFill>
                <a:latin typeface="+mn-lt"/>
                <a:ea typeface="Verdana" pitchFamily="34" charset="0"/>
                <a:cs typeface="Verdana" pitchFamily="34" charset="0"/>
              </a:defRPr>
            </a:lvl2pPr>
            <a:lvl3pPr marL="542925" indent="-180975" algn="l" rtl="0" eaLnBrk="0" fontAlgn="base" hangingPunct="0">
              <a:lnSpc>
                <a:spcPct val="100000"/>
              </a:lnSpc>
              <a:spcBef>
                <a:spcPts val="600"/>
              </a:spcBef>
              <a:spcAft>
                <a:spcPts val="600"/>
              </a:spcAft>
              <a:buClr>
                <a:schemeClr val="accent1"/>
              </a:buClr>
              <a:buFont typeface="Wingdings" panose="05000000000000000000" pitchFamily="2" charset="2"/>
              <a:buChar char="§"/>
              <a:defRPr lang="nl-NL" sz="100" kern="1200">
                <a:solidFill>
                  <a:schemeClr val="tx1"/>
                </a:solidFill>
                <a:latin typeface="+mn-lt"/>
                <a:ea typeface="Verdana" pitchFamily="34" charset="0"/>
                <a:cs typeface="Verdana" pitchFamily="34" charset="0"/>
              </a:defRPr>
            </a:lvl3pPr>
            <a:lvl4pPr marL="0" indent="0" algn="l" rtl="0" eaLnBrk="0" fontAlgn="base" hangingPunct="0">
              <a:lnSpc>
                <a:spcPct val="100000"/>
              </a:lnSpc>
              <a:spcBef>
                <a:spcPts val="600"/>
              </a:spcBef>
              <a:spcAft>
                <a:spcPts val="600"/>
              </a:spcAft>
              <a:buFont typeface="Arial" panose="020B0604020202020204" pitchFamily="34" charset="0"/>
              <a:buNone/>
              <a:tabLst/>
              <a:defRPr lang="nl-NL" sz="100" b="0" kern="1200">
                <a:solidFill>
                  <a:schemeClr val="tx1"/>
                </a:solidFill>
                <a:latin typeface="+mn-lt"/>
                <a:ea typeface="Verdana" pitchFamily="34" charset="0"/>
                <a:cs typeface="Verdana" pitchFamily="34" charset="0"/>
              </a:defRPr>
            </a:lvl4pPr>
            <a:lvl5pPr marL="0" indent="0" algn="l" rtl="0" eaLnBrk="0" fontAlgn="base" hangingPunct="0">
              <a:lnSpc>
                <a:spcPct val="100000"/>
              </a:lnSpc>
              <a:spcBef>
                <a:spcPts val="600"/>
              </a:spcBef>
              <a:spcAft>
                <a:spcPts val="600"/>
              </a:spcAft>
              <a:defRPr lang="nl-NL" sz="100" b="1" i="0" kern="1200" baseline="0">
                <a:solidFill>
                  <a:schemeClr val="bg2"/>
                </a:solidFill>
                <a:latin typeface="+mn-lt"/>
                <a:ea typeface="Verdana" pitchFamily="34" charset="0"/>
                <a:cs typeface="Verdana" pitchFamily="34" charset="0"/>
              </a:defRPr>
            </a:lvl5pPr>
            <a:lvl6pPr marL="180975"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6pPr>
            <a:lvl7pPr marL="361950"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7pPr>
            <a:lvl8pPr marL="542925" indent="-180975" algn="l" rtl="0" fontAlgn="base">
              <a:lnSpc>
                <a:spcPct val="100000"/>
              </a:lnSpc>
              <a:spcBef>
                <a:spcPts val="600"/>
              </a:spcBef>
              <a:spcAft>
                <a:spcPts val="600"/>
              </a:spcAft>
              <a:buClr>
                <a:schemeClr val="accent1"/>
              </a:buClr>
              <a:buFont typeface="Wingdings" panose="05000000000000000000" pitchFamily="2" charset="2"/>
              <a:buChar char="§"/>
              <a:defRPr sz="1800">
                <a:solidFill>
                  <a:schemeClr val="tx1"/>
                </a:solidFill>
                <a:latin typeface="+mn-lt"/>
                <a:cs typeface="+mn-cs"/>
              </a:defRPr>
            </a:lvl8pPr>
            <a:lvl9pPr marL="0" indent="0" algn="l" rtl="0" fontAlgn="base">
              <a:lnSpc>
                <a:spcPct val="100000"/>
              </a:lnSpc>
              <a:spcBef>
                <a:spcPts val="600"/>
              </a:spcBef>
              <a:spcAft>
                <a:spcPts val="600"/>
              </a:spcAft>
              <a:buNone/>
              <a:defRPr sz="1800" b="0">
                <a:solidFill>
                  <a:schemeClr val="tx1"/>
                </a:solidFill>
                <a:latin typeface="+mn-lt"/>
                <a:cs typeface="+mn-cs"/>
              </a:defRPr>
            </a:lvl9pPr>
          </a:lstStyle>
          <a:p>
            <a:r>
              <a:rPr lang="nl-NL"/>
              <a:t> </a:t>
            </a:r>
            <a:endParaRPr lang="nl-NL" dirty="0"/>
          </a:p>
        </p:txBody>
      </p:sp>
      <p:sp>
        <p:nvSpPr>
          <p:cNvPr id="18" name="Tijdelijke aanduiding voor tekst 17"/>
          <p:cNvSpPr>
            <a:spLocks noGrp="1"/>
          </p:cNvSpPr>
          <p:nvPr>
            <p:ph type="body" sz="quarter" idx="18" hasCustomPrompt="1"/>
          </p:nvPr>
        </p:nvSpPr>
        <p:spPr>
          <a:xfrm>
            <a:off x="6994525" y="5411805"/>
            <a:ext cx="4471988" cy="450475"/>
          </a:xfrm>
        </p:spPr>
        <p:txBody>
          <a:bodyPr/>
          <a:lstStyle>
            <a:lvl1pPr marL="0" indent="0">
              <a:buFontTx/>
              <a:buNone/>
              <a:defRPr sz="1000"/>
            </a:lvl1pPr>
          </a:lstStyle>
          <a:p>
            <a:pPr lvl="0"/>
            <a:r>
              <a:rPr lang="nl-NL" dirty="0"/>
              <a:t>Bron:</a:t>
            </a:r>
          </a:p>
        </p:txBody>
      </p:sp>
      <p:sp>
        <p:nvSpPr>
          <p:cNvPr id="3" name="Tijdelijke aanduiding voor verticale tekst 2">
            <a:extLst>
              <a:ext uri="{FF2B5EF4-FFF2-40B4-BE49-F238E27FC236}">
                <a16:creationId xmlns:a16="http://schemas.microsoft.com/office/drawing/2014/main" xmlns="" id="{4C14D91D-9AC3-4F24-92B0-1632B8144C64}"/>
              </a:ext>
            </a:extLst>
          </p:cNvPr>
          <p:cNvSpPr>
            <a:spLocks noGrp="1"/>
          </p:cNvSpPr>
          <p:nvPr>
            <p:ph type="body" orient="vert" idx="1" hasCustomPrompt="1"/>
          </p:nvPr>
        </p:nvSpPr>
        <p:spPr>
          <a:xfrm>
            <a:off x="736981" y="1925415"/>
            <a:ext cx="5135041" cy="3882982"/>
          </a:xfrm>
        </p:spPr>
        <p:txBody>
          <a:bodyPr vert="horz"/>
          <a:lstStyle>
            <a:lvl1pPr>
              <a:defRPr/>
            </a:lvl1pPr>
            <a:lvl2pPr>
              <a:defRPr/>
            </a:lvl2pPr>
            <a:lvl3pPr>
              <a:defRPr/>
            </a:lvl3pPr>
            <a:lvl4pPr>
              <a:defRPr/>
            </a:lvl4pPr>
            <a:lvl5pPr>
              <a:defRPr/>
            </a:lvl5pPr>
          </a:lstStyle>
          <a:p>
            <a:pPr lvl="0"/>
            <a:r>
              <a:rPr lang="nl-NL" altLang="nl-NL" dirty="0" err="1"/>
              <a:t>Bullet</a:t>
            </a:r>
            <a:endParaRPr lang="nl-NL" altLang="nl-NL" dirty="0"/>
          </a:p>
          <a:p>
            <a:pPr lvl="1"/>
            <a:r>
              <a:rPr lang="nl-NL" altLang="nl-NL" dirty="0"/>
              <a:t>Sub-</a:t>
            </a:r>
            <a:r>
              <a:rPr lang="nl-NL" altLang="nl-NL" dirty="0" err="1"/>
              <a:t>bullet</a:t>
            </a:r>
            <a:r>
              <a:rPr lang="nl-NL" altLang="nl-NL" dirty="0"/>
              <a:t> #1</a:t>
            </a:r>
          </a:p>
          <a:p>
            <a:pPr lvl="2"/>
            <a:r>
              <a:rPr lang="nl-NL" altLang="nl-NL" dirty="0"/>
              <a:t>Sub-</a:t>
            </a:r>
            <a:r>
              <a:rPr lang="nl-NL" altLang="nl-NL" dirty="0" err="1"/>
              <a:t>bullet</a:t>
            </a:r>
            <a:r>
              <a:rPr lang="nl-NL" altLang="nl-NL" dirty="0"/>
              <a:t> #2</a:t>
            </a:r>
          </a:p>
          <a:p>
            <a:pPr lvl="3"/>
            <a:r>
              <a:rPr lang="nl-NL" altLang="nl-NL" dirty="0"/>
              <a:t>Leestekst</a:t>
            </a:r>
          </a:p>
          <a:p>
            <a:pPr lvl="4"/>
            <a:r>
              <a:rPr lang="nl-NL" altLang="nl-NL" dirty="0"/>
              <a:t>Kop</a:t>
            </a:r>
            <a:endParaRPr lang="nl-NL" dirty="0"/>
          </a:p>
        </p:txBody>
      </p:sp>
      <p:sp>
        <p:nvSpPr>
          <p:cNvPr id="4" name="Tijdelijke aanduiding voor datum 3">
            <a:extLst>
              <a:ext uri="{FF2B5EF4-FFF2-40B4-BE49-F238E27FC236}">
                <a16:creationId xmlns:a16="http://schemas.microsoft.com/office/drawing/2014/main" xmlns="" id="{A26BCF30-66F2-4184-8EA9-41F209F126C5}"/>
              </a:ext>
            </a:extLst>
          </p:cNvPr>
          <p:cNvSpPr>
            <a:spLocks noGrp="1"/>
          </p:cNvSpPr>
          <p:nvPr>
            <p:ph type="dt" sz="half" idx="10"/>
          </p:nvPr>
        </p:nvSpPr>
        <p:spPr>
          <a:xfrm>
            <a:off x="8115399" y="7008942"/>
            <a:ext cx="3343647" cy="142288"/>
          </a:xfrm>
          <a:prstGeom prst="rect">
            <a:avLst/>
          </a:prstGeom>
        </p:spPr>
        <p:txBody>
          <a:bodyPr/>
          <a:lstStyle/>
          <a:p>
            <a:fld id="{205479E0-7262-4CCC-AC28-5E29110F493D}" type="datetime4">
              <a:rPr lang="nl-NL" smtClean="0"/>
              <a:t>21 mei 2019</a:t>
            </a:fld>
            <a:endParaRPr lang="nl-NL" dirty="0"/>
          </a:p>
        </p:txBody>
      </p:sp>
      <p:sp>
        <p:nvSpPr>
          <p:cNvPr id="5" name="Tijdelijke aanduiding voor voettekst 4">
            <a:extLst>
              <a:ext uri="{FF2B5EF4-FFF2-40B4-BE49-F238E27FC236}">
                <a16:creationId xmlns:a16="http://schemas.microsoft.com/office/drawing/2014/main" xmlns="" id="{5D35D6EB-48A8-418E-B320-85D3B9D1A6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7A4CE67B-30A1-45F6-98F6-67A0ED117D08}"/>
              </a:ext>
            </a:extLst>
          </p:cNvPr>
          <p:cNvSpPr>
            <a:spLocks noGrp="1"/>
          </p:cNvSpPr>
          <p:nvPr>
            <p:ph type="sldNum" sz="quarter" idx="12"/>
          </p:nvPr>
        </p:nvSpPr>
        <p:spPr/>
        <p:txBody>
          <a:bodyPr/>
          <a:lstStyle/>
          <a:p>
            <a:fld id="{514C0851-DDD2-479D-B090-D94045F7DF35}" type="slidenum">
              <a:rPr lang="nl-NL" smtClean="0"/>
              <a:t>‹nr.›</a:t>
            </a:fld>
            <a:endParaRPr lang="nl-NL"/>
          </a:p>
        </p:txBody>
      </p:sp>
      <p:sp>
        <p:nvSpPr>
          <p:cNvPr id="7" name="Rechthoek 6">
            <a:extLst>
              <a:ext uri="{FF2B5EF4-FFF2-40B4-BE49-F238E27FC236}">
                <a16:creationId xmlns:a16="http://schemas.microsoft.com/office/drawing/2014/main" xmlns="" id="{8B7DCDE1-E8CC-42F8-843C-512E32A3DDBA}"/>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Tekst &amp; Grafiek 50%/50%</a:t>
            </a:r>
          </a:p>
        </p:txBody>
      </p:sp>
      <p:grpSp>
        <p:nvGrpSpPr>
          <p:cNvPr id="8" name="GRID" hidden="1">
            <a:extLst>
              <a:ext uri="{FF2B5EF4-FFF2-40B4-BE49-F238E27FC236}">
                <a16:creationId xmlns:a16="http://schemas.microsoft.com/office/drawing/2014/main" xmlns="" id="{419E7890-BECC-48DB-BCDB-B1446A4C8F03}"/>
              </a:ext>
            </a:extLst>
          </p:cNvPr>
          <p:cNvGrpSpPr/>
          <p:nvPr userDrawn="1"/>
        </p:nvGrpSpPr>
        <p:grpSpPr>
          <a:xfrm>
            <a:off x="-2" y="0"/>
            <a:ext cx="12198352" cy="6859514"/>
            <a:chOff x="-2" y="0"/>
            <a:chExt cx="12198352" cy="6859514"/>
          </a:xfrm>
        </p:grpSpPr>
        <p:sp>
          <p:nvSpPr>
            <p:cNvPr id="9" name="Rechthoek 8">
              <a:extLst>
                <a:ext uri="{FF2B5EF4-FFF2-40B4-BE49-F238E27FC236}">
                  <a16:creationId xmlns:a16="http://schemas.microsoft.com/office/drawing/2014/main" xmlns="" id="{6CF1D978-5BD9-438B-903C-76A6DD4A3D8F}"/>
                </a:ext>
              </a:extLst>
            </p:cNvPr>
            <p:cNvSpPr/>
            <p:nvPr userDrawn="1"/>
          </p:nvSpPr>
          <p:spPr>
            <a:xfrm>
              <a:off x="0" y="840048"/>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0" name="Rechthoek 9">
              <a:extLst>
                <a:ext uri="{FF2B5EF4-FFF2-40B4-BE49-F238E27FC236}">
                  <a16:creationId xmlns:a16="http://schemas.microsoft.com/office/drawing/2014/main" xmlns="" id="{16A756AC-80F3-4B74-89CB-68E6DFB0C301}"/>
                </a:ext>
              </a:extLst>
            </p:cNvPr>
            <p:cNvSpPr/>
            <p:nvPr userDrawn="1"/>
          </p:nvSpPr>
          <p:spPr>
            <a:xfrm>
              <a:off x="-2" y="5810741"/>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1" name="Rechthoek 10">
              <a:extLst>
                <a:ext uri="{FF2B5EF4-FFF2-40B4-BE49-F238E27FC236}">
                  <a16:creationId xmlns:a16="http://schemas.microsoft.com/office/drawing/2014/main" xmlns="" id="{54D87484-4D98-42EE-B9CF-8B6998ED906D}"/>
                </a:ext>
              </a:extLst>
            </p:cNvPr>
            <p:cNvSpPr/>
            <p:nvPr userDrawn="1"/>
          </p:nvSpPr>
          <p:spPr>
            <a:xfrm rot="16200000">
              <a:off x="3312733" y="3400499"/>
              <a:ext cx="5569142"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2" name="Rechthoek 11">
              <a:extLst>
                <a:ext uri="{FF2B5EF4-FFF2-40B4-BE49-F238E27FC236}">
                  <a16:creationId xmlns:a16="http://schemas.microsoft.com/office/drawing/2014/main" xmlns="" id="{6ECBA962-F1E1-4958-A009-D96262224DFE}"/>
                </a:ext>
              </a:extLst>
            </p:cNvPr>
            <p:cNvSpPr/>
            <p:nvPr userDrawn="1"/>
          </p:nvSpPr>
          <p:spPr>
            <a:xfrm>
              <a:off x="0" y="1637414"/>
              <a:ext cx="12198350" cy="28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 name="Rechthoek 12">
              <a:extLst>
                <a:ext uri="{FF2B5EF4-FFF2-40B4-BE49-F238E27FC236}">
                  <a16:creationId xmlns:a16="http://schemas.microsoft.com/office/drawing/2014/main" xmlns="" id="{0E96B7F2-115E-45EE-AB53-7500BE4C2340}"/>
                </a:ext>
              </a:extLst>
            </p:cNvPr>
            <p:cNvSpPr/>
            <p:nvPr userDrawn="1"/>
          </p:nvSpPr>
          <p:spPr>
            <a:xfrm>
              <a:off x="0"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4" name="Rechthoek 13">
              <a:extLst>
                <a:ext uri="{FF2B5EF4-FFF2-40B4-BE49-F238E27FC236}">
                  <a16:creationId xmlns:a16="http://schemas.microsoft.com/office/drawing/2014/main" xmlns="" id="{EDD2F0F3-A33B-485E-8523-32B2871755A2}"/>
                </a:ext>
              </a:extLst>
            </p:cNvPr>
            <p:cNvSpPr/>
            <p:nvPr userDrawn="1"/>
          </p:nvSpPr>
          <p:spPr>
            <a:xfrm>
              <a:off x="11460208"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5" name="Rechthoek 14">
              <a:extLst>
                <a:ext uri="{FF2B5EF4-FFF2-40B4-BE49-F238E27FC236}">
                  <a16:creationId xmlns:a16="http://schemas.microsoft.com/office/drawing/2014/main" xmlns="" id="{F03B8484-0775-44BC-A655-05F259039673}"/>
                </a:ext>
              </a:extLst>
            </p:cNvPr>
            <p:cNvSpPr/>
            <p:nvPr userDrawn="1"/>
          </p:nvSpPr>
          <p:spPr>
            <a:xfrm>
              <a:off x="0" y="0"/>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6" name="Rechthoek 15">
              <a:extLst>
                <a:ext uri="{FF2B5EF4-FFF2-40B4-BE49-F238E27FC236}">
                  <a16:creationId xmlns:a16="http://schemas.microsoft.com/office/drawing/2014/main" xmlns="" id="{447F29D2-14FE-4954-8288-062A8A67FC62}"/>
                </a:ext>
              </a:extLst>
            </p:cNvPr>
            <p:cNvSpPr/>
            <p:nvPr userDrawn="1"/>
          </p:nvSpPr>
          <p:spPr>
            <a:xfrm>
              <a:off x="0" y="6411275"/>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grpSp>
      <p:sp>
        <p:nvSpPr>
          <p:cNvPr id="21" name="Tijdelijke aanduiding voor grafiek 7">
            <a:extLst>
              <a:ext uri="{FF2B5EF4-FFF2-40B4-BE49-F238E27FC236}">
                <a16:creationId xmlns:a16="http://schemas.microsoft.com/office/drawing/2014/main" xmlns="" id="{B8C431AB-AE5E-46E4-905F-DEA9FF17BDA7}"/>
              </a:ext>
            </a:extLst>
          </p:cNvPr>
          <p:cNvSpPr>
            <a:spLocks noGrp="1"/>
          </p:cNvSpPr>
          <p:nvPr>
            <p:ph type="chart" sz="quarter" idx="15" hasCustomPrompt="1"/>
          </p:nvPr>
        </p:nvSpPr>
        <p:spPr>
          <a:xfrm>
            <a:off x="6322586" y="1295950"/>
            <a:ext cx="5143847" cy="3926906"/>
          </a:xfrm>
          <a:solidFill>
            <a:schemeClr val="bg1"/>
          </a:solidFill>
          <a:ln>
            <a:noFill/>
          </a:ln>
          <a:extLst/>
        </p:spPr>
        <p:txBody>
          <a:bodyPr vert="horz" wrap="square" lIns="0" tIns="1260000" rIns="0" bIns="0" numCol="1" anchor="t" anchorCtr="0" compatLnSpc="1">
            <a:prstTxWarp prst="textNoShape">
              <a:avLst/>
            </a:prstTxWarp>
            <a:noAutofit/>
          </a:bodyPr>
          <a:lstStyle>
            <a:lvl1pPr marL="180975" indent="-180975" algn="ctr">
              <a:spcBef>
                <a:spcPts val="0"/>
              </a:spcBef>
              <a:spcAft>
                <a:spcPts val="0"/>
              </a:spcAft>
              <a:buFont typeface="Arial" panose="020B0604020202020204" pitchFamily="34" charset="0"/>
              <a:buNone/>
              <a:defRPr lang="en-GB" sz="1200" i="1" dirty="0">
                <a:solidFill>
                  <a:schemeClr val="bg2">
                    <a:lumMod val="75000"/>
                  </a:schemeClr>
                </a:solidFill>
              </a:defRPr>
            </a:lvl1pPr>
          </a:lstStyle>
          <a:p>
            <a:pPr marL="171450" lvl="0" indent="-171450" algn="ctr"/>
            <a:r>
              <a:rPr lang="nl-NL" noProof="0" dirty="0"/>
              <a:t>Klik op onderstaand pictogram</a:t>
            </a:r>
            <a:br>
              <a:rPr lang="nl-NL" noProof="0" dirty="0"/>
            </a:br>
            <a:r>
              <a:rPr lang="nl-NL" noProof="0" dirty="0"/>
              <a:t>om een grafiek in te voegen</a:t>
            </a:r>
          </a:p>
        </p:txBody>
      </p:sp>
      <p:grpSp>
        <p:nvGrpSpPr>
          <p:cNvPr id="98" name="Instructie">
            <a:extLst>
              <a:ext uri="{FF2B5EF4-FFF2-40B4-BE49-F238E27FC236}">
                <a16:creationId xmlns:a16="http://schemas.microsoft.com/office/drawing/2014/main" xmlns="" id="{2F929A71-0BEA-4550-86B0-1C10CA6485C2}"/>
              </a:ext>
            </a:extLst>
          </p:cNvPr>
          <p:cNvGrpSpPr/>
          <p:nvPr userDrawn="1"/>
        </p:nvGrpSpPr>
        <p:grpSpPr>
          <a:xfrm>
            <a:off x="12389714" y="4327164"/>
            <a:ext cx="3183677" cy="2546619"/>
            <a:chOff x="12389714" y="4327164"/>
            <a:chExt cx="3183677" cy="2546619"/>
          </a:xfrm>
        </p:grpSpPr>
        <p:grpSp>
          <p:nvGrpSpPr>
            <p:cNvPr id="99" name="Meer informatie">
              <a:extLst>
                <a:ext uri="{FF2B5EF4-FFF2-40B4-BE49-F238E27FC236}">
                  <a16:creationId xmlns:a16="http://schemas.microsoft.com/office/drawing/2014/main" xmlns="" id="{90411290-4A60-4421-BD2B-6E9AB3C514D4}"/>
                </a:ext>
              </a:extLst>
            </p:cNvPr>
            <p:cNvGrpSpPr/>
            <p:nvPr userDrawn="1"/>
          </p:nvGrpSpPr>
          <p:grpSpPr>
            <a:xfrm>
              <a:off x="12394875" y="6090510"/>
              <a:ext cx="3178515" cy="783273"/>
              <a:chOff x="-3741486" y="3359148"/>
              <a:chExt cx="3178515" cy="783273"/>
            </a:xfrm>
          </p:grpSpPr>
          <p:sp>
            <p:nvSpPr>
              <p:cNvPr id="137" name="Freeform 101">
                <a:extLst>
                  <a:ext uri="{FF2B5EF4-FFF2-40B4-BE49-F238E27FC236}">
                    <a16:creationId xmlns:a16="http://schemas.microsoft.com/office/drawing/2014/main" xmlns="" id="{3B0D8DEC-B802-4C81-9568-4DBF55583B5A}"/>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138" name="Rechthoek 137">
                <a:extLst>
                  <a:ext uri="{FF2B5EF4-FFF2-40B4-BE49-F238E27FC236}">
                    <a16:creationId xmlns:a16="http://schemas.microsoft.com/office/drawing/2014/main" xmlns="" id="{7CC99AE1-A0A8-44CE-90B7-1CE056E80177}"/>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39" name="Rechte verbindingslijn 138">
                <a:extLst>
                  <a:ext uri="{FF2B5EF4-FFF2-40B4-BE49-F238E27FC236}">
                    <a16:creationId xmlns:a16="http://schemas.microsoft.com/office/drawing/2014/main" xmlns="" id="{A5923DC5-6CA1-4807-B525-F5B8D97CC3F1}"/>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100" name="Rechte verbindingslijn 99">
              <a:extLst>
                <a:ext uri="{FF2B5EF4-FFF2-40B4-BE49-F238E27FC236}">
                  <a16:creationId xmlns:a16="http://schemas.microsoft.com/office/drawing/2014/main" xmlns="" id="{4587485C-12F2-45BB-B38F-C49E23B37268}"/>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101" name="Rechthoek 100">
              <a:extLst>
                <a:ext uri="{FF2B5EF4-FFF2-40B4-BE49-F238E27FC236}">
                  <a16:creationId xmlns:a16="http://schemas.microsoft.com/office/drawing/2014/main" xmlns="" id="{CA0BB72B-9FC6-4F3A-A99E-BC9263AF81B5}"/>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Data van de Grafiek Bewerken</a:t>
              </a:r>
            </a:p>
          </p:txBody>
        </p:sp>
        <p:sp>
          <p:nvSpPr>
            <p:cNvPr id="102" name="Ovaal 101">
              <a:extLst>
                <a:ext uri="{FF2B5EF4-FFF2-40B4-BE49-F238E27FC236}">
                  <a16:creationId xmlns:a16="http://schemas.microsoft.com/office/drawing/2014/main" xmlns="" id="{D521A984-BE9D-45A4-B9BA-7E6C52C475CF}"/>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3" name="Rechte verbindingslijn 102">
              <a:extLst>
                <a:ext uri="{FF2B5EF4-FFF2-40B4-BE49-F238E27FC236}">
                  <a16:creationId xmlns:a16="http://schemas.microsoft.com/office/drawing/2014/main" xmlns="" id="{C0F6EDA1-A67D-4C68-91B3-9001BF99DB78}"/>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104" name="Rechthoek 103">
              <a:extLst>
                <a:ext uri="{FF2B5EF4-FFF2-40B4-BE49-F238E27FC236}">
                  <a16:creationId xmlns:a16="http://schemas.microsoft.com/office/drawing/2014/main" xmlns="" id="{E00A7EA7-FE75-43B2-80D2-1FD5920746CE}"/>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000" kern="0" noProof="0" dirty="0">
                  <a:solidFill>
                    <a:schemeClr val="tx1"/>
                  </a:solidFill>
                  <a:latin typeface="+mn-lt"/>
                  <a:cs typeface="Segoe UI Light" panose="020B0502040204020203" pitchFamily="34" charset="0"/>
                </a:rPr>
                <a:t>Selecteer de grafiek, klik met de rechter muisknop en kies </a:t>
              </a:r>
              <a:r>
                <a:rPr lang="nl-NL" sz="1000" b="1" kern="0" noProof="0" dirty="0">
                  <a:solidFill>
                    <a:schemeClr val="tx1"/>
                  </a:solidFill>
                  <a:latin typeface="+mn-lt"/>
                  <a:cs typeface="Segoe UI Light" panose="020B0502040204020203" pitchFamily="34" charset="0"/>
                </a:rPr>
                <a:t>‘Gegevens bewerken’</a:t>
              </a:r>
            </a:p>
          </p:txBody>
        </p:sp>
        <p:grpSp>
          <p:nvGrpSpPr>
            <p:cNvPr id="105" name="Groep 104">
              <a:extLst>
                <a:ext uri="{FF2B5EF4-FFF2-40B4-BE49-F238E27FC236}">
                  <a16:creationId xmlns:a16="http://schemas.microsoft.com/office/drawing/2014/main" xmlns="" id="{7E237336-886F-409A-BDB2-86AEB6A520EC}"/>
                </a:ext>
              </a:extLst>
            </p:cNvPr>
            <p:cNvGrpSpPr/>
            <p:nvPr userDrawn="1"/>
          </p:nvGrpSpPr>
          <p:grpSpPr>
            <a:xfrm>
              <a:off x="12755394" y="5222855"/>
              <a:ext cx="1714530" cy="639425"/>
              <a:chOff x="12757283" y="4365594"/>
              <a:chExt cx="1714530" cy="639425"/>
            </a:xfrm>
          </p:grpSpPr>
          <p:sp>
            <p:nvSpPr>
              <p:cNvPr id="106" name="Rechthoek 105">
                <a:extLst>
                  <a:ext uri="{FF2B5EF4-FFF2-40B4-BE49-F238E27FC236}">
                    <a16:creationId xmlns:a16="http://schemas.microsoft.com/office/drawing/2014/main" xmlns="" id="{B86DB6A0-7F2E-4F3D-B142-345E48783BD5}"/>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107" name="Rechthoek 106">
                <a:extLst>
                  <a:ext uri="{FF2B5EF4-FFF2-40B4-BE49-F238E27FC236}">
                    <a16:creationId xmlns:a16="http://schemas.microsoft.com/office/drawing/2014/main" xmlns="" id="{14C17E38-7C89-4CE4-A7AF-A1B0AF22B996}"/>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108" name="Tekstvak 107">
                <a:extLst>
                  <a:ext uri="{FF2B5EF4-FFF2-40B4-BE49-F238E27FC236}">
                    <a16:creationId xmlns:a16="http://schemas.microsoft.com/office/drawing/2014/main" xmlns="" id="{282F6598-59CD-4EC3-A285-49F95CD4CB28}"/>
                  </a:ext>
                </a:extLst>
              </p:cNvPr>
              <p:cNvSpPr txBox="1"/>
              <p:nvPr userDrawn="1"/>
            </p:nvSpPr>
            <p:spPr>
              <a:xfrm>
                <a:off x="12997648" y="4404704"/>
                <a:ext cx="124815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109" name="Tekstvak 108">
                <a:extLst>
                  <a:ext uri="{FF2B5EF4-FFF2-40B4-BE49-F238E27FC236}">
                    <a16:creationId xmlns:a16="http://schemas.microsoft.com/office/drawing/2014/main" xmlns="" id="{967E4187-4C0D-484C-9F0D-4A3A5B1F6877}"/>
                  </a:ext>
                </a:extLst>
              </p:cNvPr>
              <p:cNvSpPr txBox="1"/>
              <p:nvPr userDrawn="1"/>
            </p:nvSpPr>
            <p:spPr>
              <a:xfrm>
                <a:off x="12984219" y="4725830"/>
                <a:ext cx="1274711"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110" name="Picture 3">
                <a:extLst>
                  <a:ext uri="{FF2B5EF4-FFF2-40B4-BE49-F238E27FC236}">
                    <a16:creationId xmlns:a16="http://schemas.microsoft.com/office/drawing/2014/main" xmlns="" id="{D48D9497-114C-42E7-A5AC-AE878CBCAB0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1" name="Groep 110">
                <a:extLst>
                  <a:ext uri="{FF2B5EF4-FFF2-40B4-BE49-F238E27FC236}">
                    <a16:creationId xmlns:a16="http://schemas.microsoft.com/office/drawing/2014/main" xmlns="" id="{734879AA-06A0-4D02-B465-11266CC395D1}"/>
                  </a:ext>
                </a:extLst>
              </p:cNvPr>
              <p:cNvGrpSpPr/>
              <p:nvPr userDrawn="1"/>
            </p:nvGrpSpPr>
            <p:grpSpPr>
              <a:xfrm>
                <a:off x="12831198" y="4432250"/>
                <a:ext cx="139861" cy="152244"/>
                <a:chOff x="12574450" y="6053892"/>
                <a:chExt cx="169232" cy="184215"/>
              </a:xfrm>
            </p:grpSpPr>
            <p:sp>
              <p:nvSpPr>
                <p:cNvPr id="134" name="Rechthoek 133">
                  <a:extLst>
                    <a:ext uri="{FF2B5EF4-FFF2-40B4-BE49-F238E27FC236}">
                      <a16:creationId xmlns:a16="http://schemas.microsoft.com/office/drawing/2014/main" xmlns="" id="{ED0416BB-1AED-4F66-A559-ED849B44FD29}"/>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noProof="0">
                    <a:solidFill>
                      <a:schemeClr val="tx2"/>
                    </a:solidFill>
                    <a:latin typeface="+mn-lt"/>
                  </a:endParaRPr>
                </a:p>
              </p:txBody>
            </p:sp>
            <p:sp>
              <p:nvSpPr>
                <p:cNvPr id="135" name="Rechthoek 134">
                  <a:extLst>
                    <a:ext uri="{FF2B5EF4-FFF2-40B4-BE49-F238E27FC236}">
                      <a16:creationId xmlns:a16="http://schemas.microsoft.com/office/drawing/2014/main" xmlns="" id="{80AE9464-D123-424F-B81D-0BCDBF7EF7A2}"/>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noProof="0">
                    <a:solidFill>
                      <a:schemeClr val="tx2"/>
                    </a:solidFill>
                    <a:latin typeface="+mn-lt"/>
                  </a:endParaRPr>
                </a:p>
              </p:txBody>
            </p:sp>
            <p:sp>
              <p:nvSpPr>
                <p:cNvPr id="136" name="Rechthoek 135">
                  <a:extLst>
                    <a:ext uri="{FF2B5EF4-FFF2-40B4-BE49-F238E27FC236}">
                      <a16:creationId xmlns:a16="http://schemas.microsoft.com/office/drawing/2014/main" xmlns="" id="{9ED05327-ED5E-4622-B3C3-AE2F1887BDFA}"/>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noProof="0">
                    <a:solidFill>
                      <a:schemeClr val="tx2"/>
                    </a:solidFill>
                    <a:latin typeface="+mn-lt"/>
                  </a:endParaRPr>
                </a:p>
              </p:txBody>
            </p:sp>
          </p:grpSp>
          <p:grpSp>
            <p:nvGrpSpPr>
              <p:cNvPr id="112" name="Groep 111">
                <a:extLst>
                  <a:ext uri="{FF2B5EF4-FFF2-40B4-BE49-F238E27FC236}">
                    <a16:creationId xmlns:a16="http://schemas.microsoft.com/office/drawing/2014/main" xmlns="" id="{FB4AF228-E136-4BBA-B749-6573B3006928}"/>
                  </a:ext>
                </a:extLst>
              </p:cNvPr>
              <p:cNvGrpSpPr/>
              <p:nvPr userDrawn="1"/>
            </p:nvGrpSpPr>
            <p:grpSpPr>
              <a:xfrm>
                <a:off x="12831198" y="4748585"/>
                <a:ext cx="184916" cy="120210"/>
                <a:chOff x="8815516" y="1076284"/>
                <a:chExt cx="503174" cy="327105"/>
              </a:xfrm>
            </p:grpSpPr>
            <p:sp>
              <p:nvSpPr>
                <p:cNvPr id="113" name="Rechthoek 112">
                  <a:extLst>
                    <a:ext uri="{FF2B5EF4-FFF2-40B4-BE49-F238E27FC236}">
                      <a16:creationId xmlns:a16="http://schemas.microsoft.com/office/drawing/2014/main" xmlns="" id="{97566897-B825-445E-8029-FAE50D78E4CC}"/>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nvGrpSpPr>
                <p:cNvPr id="114" name="Groep 113">
                  <a:extLst>
                    <a:ext uri="{FF2B5EF4-FFF2-40B4-BE49-F238E27FC236}">
                      <a16:creationId xmlns:a16="http://schemas.microsoft.com/office/drawing/2014/main" xmlns="" id="{66012E59-D383-4F20-8E4D-9B8A56BF63B7}"/>
                    </a:ext>
                  </a:extLst>
                </p:cNvPr>
                <p:cNvGrpSpPr/>
                <p:nvPr userDrawn="1"/>
              </p:nvGrpSpPr>
              <p:grpSpPr>
                <a:xfrm>
                  <a:off x="8815517" y="1076284"/>
                  <a:ext cx="503173" cy="327105"/>
                  <a:chOff x="1351248" y="-683635"/>
                  <a:chExt cx="503173" cy="327105"/>
                </a:xfrm>
              </p:grpSpPr>
              <p:grpSp>
                <p:nvGrpSpPr>
                  <p:cNvPr id="115" name="Groep 114">
                    <a:extLst>
                      <a:ext uri="{FF2B5EF4-FFF2-40B4-BE49-F238E27FC236}">
                        <a16:creationId xmlns:a16="http://schemas.microsoft.com/office/drawing/2014/main" xmlns="" id="{39E32034-83CE-43B2-B9BE-1BB059EA9348}"/>
                      </a:ext>
                    </a:extLst>
                  </p:cNvPr>
                  <p:cNvGrpSpPr/>
                  <p:nvPr userDrawn="1"/>
                </p:nvGrpSpPr>
                <p:grpSpPr>
                  <a:xfrm>
                    <a:off x="1351248" y="-683635"/>
                    <a:ext cx="375186" cy="293652"/>
                    <a:chOff x="1094874" y="-884923"/>
                    <a:chExt cx="884668" cy="692417"/>
                  </a:xfrm>
                </p:grpSpPr>
                <p:sp>
                  <p:nvSpPr>
                    <p:cNvPr id="120" name="Rechthoek 119">
                      <a:extLst>
                        <a:ext uri="{FF2B5EF4-FFF2-40B4-BE49-F238E27FC236}">
                          <a16:creationId xmlns:a16="http://schemas.microsoft.com/office/drawing/2014/main" xmlns="" id="{A56111A0-AFD4-4EA9-BF84-7DE3D6359052}"/>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nvGrpSpPr>
                    <p:cNvPr id="121" name="Groep 120">
                      <a:extLst>
                        <a:ext uri="{FF2B5EF4-FFF2-40B4-BE49-F238E27FC236}">
                          <a16:creationId xmlns:a16="http://schemas.microsoft.com/office/drawing/2014/main" xmlns="" id="{A63E1B49-5E21-467E-B967-B8573F48F769}"/>
                        </a:ext>
                      </a:extLst>
                    </p:cNvPr>
                    <p:cNvGrpSpPr/>
                    <p:nvPr userDrawn="1"/>
                  </p:nvGrpSpPr>
                  <p:grpSpPr>
                    <a:xfrm>
                      <a:off x="1094874" y="-878306"/>
                      <a:ext cx="867364" cy="685800"/>
                      <a:chOff x="1094874" y="-878306"/>
                      <a:chExt cx="867364" cy="613611"/>
                    </a:xfrm>
                  </p:grpSpPr>
                  <p:cxnSp>
                    <p:nvCxnSpPr>
                      <p:cNvPr id="127" name="Rechte verbindingslijn 126">
                        <a:extLst>
                          <a:ext uri="{FF2B5EF4-FFF2-40B4-BE49-F238E27FC236}">
                            <a16:creationId xmlns:a16="http://schemas.microsoft.com/office/drawing/2014/main" xmlns="" id="{C78265F3-969F-4EC1-A8ED-ECE4C5EF2B4D}"/>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8" name="Rechte verbindingslijn 127">
                        <a:extLst>
                          <a:ext uri="{FF2B5EF4-FFF2-40B4-BE49-F238E27FC236}">
                            <a16:creationId xmlns:a16="http://schemas.microsoft.com/office/drawing/2014/main" xmlns="" id="{D6551455-7294-4189-88D8-BE9C89A8847A}"/>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29" name="Groep 128">
                        <a:extLst>
                          <a:ext uri="{FF2B5EF4-FFF2-40B4-BE49-F238E27FC236}">
                            <a16:creationId xmlns:a16="http://schemas.microsoft.com/office/drawing/2014/main" xmlns="" id="{6B4B2E0E-F9B3-44BD-B8D3-407520CB5DDE}"/>
                          </a:ext>
                        </a:extLst>
                      </p:cNvPr>
                      <p:cNvGrpSpPr/>
                      <p:nvPr userDrawn="1"/>
                    </p:nvGrpSpPr>
                    <p:grpSpPr>
                      <a:xfrm>
                        <a:off x="1270535" y="-878306"/>
                        <a:ext cx="526983" cy="613611"/>
                        <a:chOff x="1270535" y="-745959"/>
                        <a:chExt cx="526983" cy="481264"/>
                      </a:xfrm>
                    </p:grpSpPr>
                    <p:cxnSp>
                      <p:nvCxnSpPr>
                        <p:cNvPr id="130" name="Rechte verbindingslijn 129">
                          <a:extLst>
                            <a:ext uri="{FF2B5EF4-FFF2-40B4-BE49-F238E27FC236}">
                              <a16:creationId xmlns:a16="http://schemas.microsoft.com/office/drawing/2014/main" xmlns="" id="{8AEFE97A-0E7A-4172-861E-862EE681D9CD}"/>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1" name="Rechte verbindingslijn 130">
                          <a:extLst>
                            <a:ext uri="{FF2B5EF4-FFF2-40B4-BE49-F238E27FC236}">
                              <a16:creationId xmlns:a16="http://schemas.microsoft.com/office/drawing/2014/main" xmlns="" id="{0EFEEFC6-9253-4572-8EB6-D76AFC52C758}"/>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2" name="Rechte verbindingslijn 131">
                          <a:extLst>
                            <a:ext uri="{FF2B5EF4-FFF2-40B4-BE49-F238E27FC236}">
                              <a16:creationId xmlns:a16="http://schemas.microsoft.com/office/drawing/2014/main" xmlns="" id="{57AF6A8D-8C48-4D5D-B6FD-C10CE87532D8}"/>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3" name="Rechte verbindingslijn 132">
                          <a:extLst>
                            <a:ext uri="{FF2B5EF4-FFF2-40B4-BE49-F238E27FC236}">
                              <a16:creationId xmlns:a16="http://schemas.microsoft.com/office/drawing/2014/main" xmlns="" id="{4AF26B97-984B-4CDE-AD38-5AB3C566E575}"/>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22" name="Rechte verbindingslijn 121">
                      <a:extLst>
                        <a:ext uri="{FF2B5EF4-FFF2-40B4-BE49-F238E27FC236}">
                          <a16:creationId xmlns:a16="http://schemas.microsoft.com/office/drawing/2014/main" xmlns="" id="{7A6E93E7-2709-4386-9459-EBB3823440B0}"/>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23" name="Groep 122">
                      <a:extLst>
                        <a:ext uri="{FF2B5EF4-FFF2-40B4-BE49-F238E27FC236}">
                          <a16:creationId xmlns:a16="http://schemas.microsoft.com/office/drawing/2014/main" xmlns="" id="{5CD1E598-E6BC-4532-9F47-9029D0D18ADE}"/>
                        </a:ext>
                      </a:extLst>
                    </p:cNvPr>
                    <p:cNvGrpSpPr/>
                    <p:nvPr userDrawn="1"/>
                  </p:nvGrpSpPr>
                  <p:grpSpPr>
                    <a:xfrm>
                      <a:off x="1094874" y="-607596"/>
                      <a:ext cx="878306" cy="276726"/>
                      <a:chOff x="1106905" y="-607596"/>
                      <a:chExt cx="878307" cy="276726"/>
                    </a:xfrm>
                  </p:grpSpPr>
                  <p:cxnSp>
                    <p:nvCxnSpPr>
                      <p:cNvPr id="124" name="Rechte verbindingslijn 123">
                        <a:extLst>
                          <a:ext uri="{FF2B5EF4-FFF2-40B4-BE49-F238E27FC236}">
                            <a16:creationId xmlns:a16="http://schemas.microsoft.com/office/drawing/2014/main" xmlns="" id="{C77FECDF-EC6F-4978-B50A-008948A0D51A}"/>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xmlns="" id="{EF9C5DE7-F362-4AD4-8C57-D6D2290CB067}"/>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xmlns="" id="{E7793BC0-B691-42D1-8C06-BFF773F3CD02}"/>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116" name="Groep 115">
                    <a:extLst>
                      <a:ext uri="{FF2B5EF4-FFF2-40B4-BE49-F238E27FC236}">
                        <a16:creationId xmlns:a16="http://schemas.microsoft.com/office/drawing/2014/main" xmlns="" id="{B8ABA2D7-13D8-4154-86CB-3CE70EB55C59}"/>
                      </a:ext>
                    </a:extLst>
                  </p:cNvPr>
                  <p:cNvGrpSpPr/>
                  <p:nvPr userDrawn="1"/>
                </p:nvGrpSpPr>
                <p:grpSpPr>
                  <a:xfrm rot="2700000">
                    <a:off x="1605871" y="-605080"/>
                    <a:ext cx="90079" cy="407021"/>
                    <a:chOff x="3130062" y="-817193"/>
                    <a:chExt cx="131884" cy="595920"/>
                  </a:xfrm>
                  <a:solidFill>
                    <a:srgbClr val="3399FF"/>
                  </a:solidFill>
                </p:grpSpPr>
                <p:sp>
                  <p:nvSpPr>
                    <p:cNvPr id="117" name="Rechthoek 116">
                      <a:extLst>
                        <a:ext uri="{FF2B5EF4-FFF2-40B4-BE49-F238E27FC236}">
                          <a16:creationId xmlns:a16="http://schemas.microsoft.com/office/drawing/2014/main" xmlns="" id="{CE58AFF6-A90B-449F-A76E-DFA782CBEBBA}"/>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18" name="Rechthoek: afgeronde bovenhoeken 117">
                      <a:extLst>
                        <a:ext uri="{FF2B5EF4-FFF2-40B4-BE49-F238E27FC236}">
                          <a16:creationId xmlns:a16="http://schemas.microsoft.com/office/drawing/2014/main" xmlns="" id="{D4DD2AF2-BE91-444C-9AE1-FBD551836114}"/>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19" name="Gelijkbenige driehoek 118">
                      <a:extLst>
                        <a:ext uri="{FF2B5EF4-FFF2-40B4-BE49-F238E27FC236}">
                          <a16:creationId xmlns:a16="http://schemas.microsoft.com/office/drawing/2014/main" xmlns="" id="{6B38F9E8-9671-4A3A-9285-A4EDB29907C9}"/>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grpSp>
      </p:grpSp>
      <p:grpSp>
        <p:nvGrpSpPr>
          <p:cNvPr id="140" name="Instructie">
            <a:extLst>
              <a:ext uri="{FF2B5EF4-FFF2-40B4-BE49-F238E27FC236}">
                <a16:creationId xmlns:a16="http://schemas.microsoft.com/office/drawing/2014/main" xmlns="" id="{B5DC9E14-7F4A-4DA2-9F96-A23C9B10FC70}"/>
              </a:ext>
            </a:extLst>
          </p:cNvPr>
          <p:cNvGrpSpPr/>
          <p:nvPr userDrawn="1"/>
        </p:nvGrpSpPr>
        <p:grpSpPr>
          <a:xfrm>
            <a:off x="12391601" y="0"/>
            <a:ext cx="3183677" cy="2499789"/>
            <a:chOff x="12391601" y="0"/>
            <a:chExt cx="3183677" cy="2499789"/>
          </a:xfrm>
        </p:grpSpPr>
        <p:sp>
          <p:nvSpPr>
            <p:cNvPr id="141" name="Rechthoek 140">
              <a:extLst>
                <a:ext uri="{FF2B5EF4-FFF2-40B4-BE49-F238E27FC236}">
                  <a16:creationId xmlns:a16="http://schemas.microsoft.com/office/drawing/2014/main" xmlns="" id="{84614176-7344-4886-A04C-A729817A84E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invoegen/veranderen</a:t>
              </a:r>
            </a:p>
          </p:txBody>
        </p:sp>
        <p:sp>
          <p:nvSpPr>
            <p:cNvPr id="142" name="Ovaal 141">
              <a:extLst>
                <a:ext uri="{FF2B5EF4-FFF2-40B4-BE49-F238E27FC236}">
                  <a16:creationId xmlns:a16="http://schemas.microsoft.com/office/drawing/2014/main" xmlns="" id="{21FE5849-0042-4929-9C80-ACF43466E6D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43" name="Rechte verbindingslijn 142">
              <a:extLst>
                <a:ext uri="{FF2B5EF4-FFF2-40B4-BE49-F238E27FC236}">
                  <a16:creationId xmlns:a16="http://schemas.microsoft.com/office/drawing/2014/main" xmlns="" id="{535C62AB-6AAD-4155-BD19-30CD3F4783A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44" name="Rechte verbindingslijn 143">
              <a:extLst>
                <a:ext uri="{FF2B5EF4-FFF2-40B4-BE49-F238E27FC236}">
                  <a16:creationId xmlns:a16="http://schemas.microsoft.com/office/drawing/2014/main" xmlns="" id="{8A3C2997-1C6D-4200-B3DC-DC7C31EB6472}"/>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45" name="Rechthoek 144">
              <a:extLst>
                <a:ext uri="{FF2B5EF4-FFF2-40B4-BE49-F238E27FC236}">
                  <a16:creationId xmlns:a16="http://schemas.microsoft.com/office/drawing/2014/main" xmlns="" id="{ED74374E-6EB7-45D4-AB65-6CCE912BBCED}"/>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46" name="Ovaal 145">
              <a:extLst>
                <a:ext uri="{FF2B5EF4-FFF2-40B4-BE49-F238E27FC236}">
                  <a16:creationId xmlns:a16="http://schemas.microsoft.com/office/drawing/2014/main" xmlns="" id="{4B82332D-E0FC-422E-967C-8A0A6B76C30D}"/>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7" name="Rechthoek 146">
              <a:extLst>
                <a:ext uri="{FF2B5EF4-FFF2-40B4-BE49-F238E27FC236}">
                  <a16:creationId xmlns:a16="http://schemas.microsoft.com/office/drawing/2014/main" xmlns="" id="{09120020-D0AC-4616-8157-BEF4AE0DEE69}"/>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48" name="Groep 147">
              <a:extLst>
                <a:ext uri="{FF2B5EF4-FFF2-40B4-BE49-F238E27FC236}">
                  <a16:creationId xmlns:a16="http://schemas.microsoft.com/office/drawing/2014/main" xmlns="" id="{4987CC8B-985E-4211-BA38-96C9BD993047}"/>
                </a:ext>
              </a:extLst>
            </p:cNvPr>
            <p:cNvGrpSpPr/>
            <p:nvPr userDrawn="1"/>
          </p:nvGrpSpPr>
          <p:grpSpPr>
            <a:xfrm>
              <a:off x="12757282" y="2184550"/>
              <a:ext cx="825500" cy="209550"/>
              <a:chOff x="13504624" y="2482850"/>
              <a:chExt cx="825500" cy="209550"/>
            </a:xfrm>
          </p:grpSpPr>
          <p:sp>
            <p:nvSpPr>
              <p:cNvPr id="154" name="Rechthoek 153">
                <a:extLst>
                  <a:ext uri="{FF2B5EF4-FFF2-40B4-BE49-F238E27FC236}">
                    <a16:creationId xmlns:a16="http://schemas.microsoft.com/office/drawing/2014/main" xmlns="" id="{644956B2-1D79-4CC8-9866-51685FA348D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155" name="Rechte verbindingslijn 154">
                <a:extLst>
                  <a:ext uri="{FF2B5EF4-FFF2-40B4-BE49-F238E27FC236}">
                    <a16:creationId xmlns:a16="http://schemas.microsoft.com/office/drawing/2014/main" xmlns="" id="{D824D6DB-FB3D-4CBB-8F97-02ABAEDC994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6" name="Gelijkbenige driehoek 155">
                <a:extLst>
                  <a:ext uri="{FF2B5EF4-FFF2-40B4-BE49-F238E27FC236}">
                    <a16:creationId xmlns:a16="http://schemas.microsoft.com/office/drawing/2014/main" xmlns="" id="{EC0EAAB3-0DC5-483F-9492-D8FEFBD0ECB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cxnSp>
          <p:nvCxnSpPr>
            <p:cNvPr id="149" name="Rechte verbindingslijn 148">
              <a:extLst>
                <a:ext uri="{FF2B5EF4-FFF2-40B4-BE49-F238E27FC236}">
                  <a16:creationId xmlns:a16="http://schemas.microsoft.com/office/drawing/2014/main" xmlns="" id="{6C0AC300-FD8D-4552-AAE7-392D0E275C0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50" name="Groep 149">
              <a:extLst>
                <a:ext uri="{FF2B5EF4-FFF2-40B4-BE49-F238E27FC236}">
                  <a16:creationId xmlns:a16="http://schemas.microsoft.com/office/drawing/2014/main" xmlns="" id="{859C1CA6-F0C8-4B5D-993A-58D47C0A8A74}"/>
                </a:ext>
              </a:extLst>
            </p:cNvPr>
            <p:cNvGrpSpPr/>
            <p:nvPr userDrawn="1"/>
          </p:nvGrpSpPr>
          <p:grpSpPr>
            <a:xfrm>
              <a:off x="12751697" y="1147804"/>
              <a:ext cx="289372" cy="314992"/>
              <a:chOff x="7322769" y="-310267"/>
              <a:chExt cx="289372" cy="314992"/>
            </a:xfrm>
          </p:grpSpPr>
          <p:sp>
            <p:nvSpPr>
              <p:cNvPr id="151" name="Rechthoek 150">
                <a:extLst>
                  <a:ext uri="{FF2B5EF4-FFF2-40B4-BE49-F238E27FC236}">
                    <a16:creationId xmlns:a16="http://schemas.microsoft.com/office/drawing/2014/main" xmlns="" id="{D8E7EDE9-B282-48D4-AAE4-F7BFBCCCA493}"/>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52" name="Rechthoek 151">
                <a:extLst>
                  <a:ext uri="{FF2B5EF4-FFF2-40B4-BE49-F238E27FC236}">
                    <a16:creationId xmlns:a16="http://schemas.microsoft.com/office/drawing/2014/main" xmlns="" id="{CAD92F8B-CC45-4897-A8D9-8E9E8C96924C}"/>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53" name="Rechthoek 152">
                <a:extLst>
                  <a:ext uri="{FF2B5EF4-FFF2-40B4-BE49-F238E27FC236}">
                    <a16:creationId xmlns:a16="http://schemas.microsoft.com/office/drawing/2014/main" xmlns="" id="{49278491-CD52-4C13-A5DE-90B5B2579FD5}"/>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sp>
        <p:nvSpPr>
          <p:cNvPr id="2" name="Titel 1">
            <a:extLst>
              <a:ext uri="{FF2B5EF4-FFF2-40B4-BE49-F238E27FC236}">
                <a16:creationId xmlns:a16="http://schemas.microsoft.com/office/drawing/2014/main" xmlns="" id="{695DA31B-33BB-4EE3-B867-DB83BBC4C72B}"/>
              </a:ext>
            </a:extLst>
          </p:cNvPr>
          <p:cNvSpPr>
            <a:spLocks noGrp="1"/>
          </p:cNvSpPr>
          <p:nvPr>
            <p:ph type="title"/>
          </p:nvPr>
        </p:nvSpPr>
        <p:spPr>
          <a:xfrm>
            <a:off x="736981" y="1263234"/>
            <a:ext cx="10722065" cy="396000"/>
          </a:xfrm>
        </p:spPr>
        <p:txBody>
          <a:bodyPr/>
          <a:lstStyle/>
          <a:p>
            <a:r>
              <a:rPr lang="nl-NL" dirty="0"/>
              <a:t>Klik om stijl te bewerken</a:t>
            </a:r>
          </a:p>
        </p:txBody>
      </p:sp>
      <p:grpSp>
        <p:nvGrpSpPr>
          <p:cNvPr id="159" name="Instructie">
            <a:extLst>
              <a:ext uri="{FF2B5EF4-FFF2-40B4-BE49-F238E27FC236}">
                <a16:creationId xmlns:a16="http://schemas.microsoft.com/office/drawing/2014/main" xmlns="" id="{1177436F-323F-4739-AA47-4B20183E54D6}"/>
              </a:ext>
            </a:extLst>
          </p:cNvPr>
          <p:cNvGrpSpPr/>
          <p:nvPr userDrawn="1"/>
        </p:nvGrpSpPr>
        <p:grpSpPr>
          <a:xfrm>
            <a:off x="-3432431" y="0"/>
            <a:ext cx="3201329" cy="6001164"/>
            <a:chOff x="-3437549" y="1434"/>
            <a:chExt cx="3201329" cy="6001164"/>
          </a:xfrm>
        </p:grpSpPr>
        <p:cxnSp>
          <p:nvCxnSpPr>
            <p:cNvPr id="160" name="Rechte verbindingslijn 159">
              <a:extLst>
                <a:ext uri="{FF2B5EF4-FFF2-40B4-BE49-F238E27FC236}">
                  <a16:creationId xmlns:a16="http://schemas.microsoft.com/office/drawing/2014/main" xmlns="" id="{51B687C0-7931-449E-A8CF-AAF5D03FEDFE}"/>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61" name="Ovaal 160">
              <a:extLst>
                <a:ext uri="{FF2B5EF4-FFF2-40B4-BE49-F238E27FC236}">
                  <a16:creationId xmlns:a16="http://schemas.microsoft.com/office/drawing/2014/main" xmlns="" id="{0625C693-DBE6-4BAF-8264-F9C54A0DB317}"/>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62" name="Rechthoek 161">
              <a:extLst>
                <a:ext uri="{FF2B5EF4-FFF2-40B4-BE49-F238E27FC236}">
                  <a16:creationId xmlns:a16="http://schemas.microsoft.com/office/drawing/2014/main" xmlns="" id="{E79D9231-D483-429F-B844-F94E6E849E8E}"/>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171450" marR="0" lvl="0" indent="-171450" defTabSz="91440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Opsomming</a:t>
              </a:r>
            </a:p>
          </p:txBody>
        </p:sp>
        <p:sp>
          <p:nvSpPr>
            <p:cNvPr id="163" name="Ovaal 162">
              <a:extLst>
                <a:ext uri="{FF2B5EF4-FFF2-40B4-BE49-F238E27FC236}">
                  <a16:creationId xmlns:a16="http://schemas.microsoft.com/office/drawing/2014/main" xmlns="" id="{EEFAF7E2-5154-4363-8DA8-AFD08E54229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64" name="Rechthoek 163">
              <a:extLst>
                <a:ext uri="{FF2B5EF4-FFF2-40B4-BE49-F238E27FC236}">
                  <a16:creationId xmlns:a16="http://schemas.microsoft.com/office/drawing/2014/main" xmlns="" id="{41670CDC-BB74-4301-A272-056DB6882A16}"/>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352425" marR="0" lvl="0" indent="-171450" defTabSz="914400" eaLnBrk="1" fontAlgn="auto" latinLnBrk="0" hangingPunct="1">
                <a:lnSpc>
                  <a:spcPct val="90000"/>
                </a:lnSpc>
                <a:spcBef>
                  <a:spcPts val="600"/>
                </a:spcBef>
                <a:spcAft>
                  <a:spcPts val="600"/>
                </a:spcAft>
                <a:buClr>
                  <a:schemeClr val="accent1"/>
                </a:buClr>
                <a:buSzTx/>
                <a:buFont typeface="Calibri" panose="020F050202020403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Alfabet onder opsomming</a:t>
              </a:r>
            </a:p>
          </p:txBody>
        </p:sp>
        <p:sp>
          <p:nvSpPr>
            <p:cNvPr id="165" name="Ovaal 164">
              <a:extLst>
                <a:ext uri="{FF2B5EF4-FFF2-40B4-BE49-F238E27FC236}">
                  <a16:creationId xmlns:a16="http://schemas.microsoft.com/office/drawing/2014/main" xmlns="" id="{27473B74-20AE-44A3-A43C-754C6DF11EB8}"/>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66" name="Rechthoek 165">
              <a:extLst>
                <a:ext uri="{FF2B5EF4-FFF2-40B4-BE49-F238E27FC236}">
                  <a16:creationId xmlns:a16="http://schemas.microsoft.com/office/drawing/2014/main" xmlns="" id="{105ACA85-5637-4C41-B144-E774A7BA1410}"/>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541338" marR="0" lvl="0" indent="-180975" defTabSz="91440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onder opsomming</a:t>
              </a:r>
            </a:p>
          </p:txBody>
        </p:sp>
        <p:sp>
          <p:nvSpPr>
            <p:cNvPr id="167" name="Ovaal 166">
              <a:extLst>
                <a:ext uri="{FF2B5EF4-FFF2-40B4-BE49-F238E27FC236}">
                  <a16:creationId xmlns:a16="http://schemas.microsoft.com/office/drawing/2014/main" xmlns="" id="{C7380889-5BA9-423D-B0C4-F8F104712DB1}"/>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8" name="Rechthoek 167">
              <a:extLst>
                <a:ext uri="{FF2B5EF4-FFF2-40B4-BE49-F238E27FC236}">
                  <a16:creationId xmlns:a16="http://schemas.microsoft.com/office/drawing/2014/main" xmlns="" id="{AAB8C2D2-F952-455C-B252-8BC6D9C6ED43}"/>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Quote tekst</a:t>
              </a:r>
            </a:p>
          </p:txBody>
        </p:sp>
        <p:grpSp>
          <p:nvGrpSpPr>
            <p:cNvPr id="169" name="Meer informatie">
              <a:extLst>
                <a:ext uri="{FF2B5EF4-FFF2-40B4-BE49-F238E27FC236}">
                  <a16:creationId xmlns:a16="http://schemas.microsoft.com/office/drawing/2014/main" xmlns="" id="{89459B28-04ED-4721-A634-CFC1F368358D}"/>
                </a:ext>
              </a:extLst>
            </p:cNvPr>
            <p:cNvGrpSpPr/>
            <p:nvPr userDrawn="1"/>
          </p:nvGrpSpPr>
          <p:grpSpPr>
            <a:xfrm>
              <a:off x="-3421298" y="5206936"/>
              <a:ext cx="3178515" cy="795662"/>
              <a:chOff x="-3741486" y="3387723"/>
              <a:chExt cx="3178515" cy="795662"/>
            </a:xfrm>
          </p:grpSpPr>
          <p:sp>
            <p:nvSpPr>
              <p:cNvPr id="237" name="Freeform 101">
                <a:extLst>
                  <a:ext uri="{FF2B5EF4-FFF2-40B4-BE49-F238E27FC236}">
                    <a16:creationId xmlns:a16="http://schemas.microsoft.com/office/drawing/2014/main" xmlns="" id="{D3A3266C-0A39-4AEF-B396-7FD3148F0FE3}"/>
                  </a:ext>
                </a:extLst>
              </p:cNvPr>
              <p:cNvSpPr>
                <a:spLocks noEditPoints="1"/>
              </p:cNvSpPr>
              <p:nvPr userDrawn="1"/>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endParaRPr lang="nl-NL" sz="1100" noProof="0"/>
              </a:p>
            </p:txBody>
          </p:sp>
          <p:sp>
            <p:nvSpPr>
              <p:cNvPr id="238" name="Rechthoek 237">
                <a:extLst>
                  <a:ext uri="{FF2B5EF4-FFF2-40B4-BE49-F238E27FC236}">
                    <a16:creationId xmlns:a16="http://schemas.microsoft.com/office/drawing/2014/main" xmlns="" id="{A1002943-1C6D-4511-AB6D-C08CC940D9C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39" name="Rechte verbindingslijn 238">
                <a:extLst>
                  <a:ext uri="{FF2B5EF4-FFF2-40B4-BE49-F238E27FC236}">
                    <a16:creationId xmlns:a16="http://schemas.microsoft.com/office/drawing/2014/main" xmlns="" id="{F9F228D1-D0AC-4E81-BC7A-430771304C36}"/>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70" name="Rechthoek 169">
              <a:extLst>
                <a:ext uri="{FF2B5EF4-FFF2-40B4-BE49-F238E27FC236}">
                  <a16:creationId xmlns:a16="http://schemas.microsoft.com/office/drawing/2014/main" xmlns="" id="{D591CCCD-BBF6-4165-8DB2-2EA0B9E890B5}"/>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71" name="Ovaal 170">
              <a:extLst>
                <a:ext uri="{FF2B5EF4-FFF2-40B4-BE49-F238E27FC236}">
                  <a16:creationId xmlns:a16="http://schemas.microsoft.com/office/drawing/2014/main" xmlns="" id="{CC0990E1-C7DB-477D-8CAE-5D8E1B6F2DA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72" name="Rechte verbindingslijn 171">
              <a:extLst>
                <a:ext uri="{FF2B5EF4-FFF2-40B4-BE49-F238E27FC236}">
                  <a16:creationId xmlns:a16="http://schemas.microsoft.com/office/drawing/2014/main" xmlns="" id="{96A6B00A-18C4-45B8-93DC-6C7633A65CBE}"/>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3" name="Groep 172">
              <a:extLst>
                <a:ext uri="{FF2B5EF4-FFF2-40B4-BE49-F238E27FC236}">
                  <a16:creationId xmlns:a16="http://schemas.microsoft.com/office/drawing/2014/main" xmlns="" id="{A5A6C94E-5E7F-480D-A5A8-8C78CF2E87CF}"/>
                </a:ext>
              </a:extLst>
            </p:cNvPr>
            <p:cNvGrpSpPr/>
            <p:nvPr userDrawn="1"/>
          </p:nvGrpSpPr>
          <p:grpSpPr>
            <a:xfrm>
              <a:off x="-3437549" y="349413"/>
              <a:ext cx="2933827" cy="558874"/>
              <a:chOff x="-3419346" y="368233"/>
              <a:chExt cx="3904920" cy="743862"/>
            </a:xfrm>
          </p:grpSpPr>
          <p:sp>
            <p:nvSpPr>
              <p:cNvPr id="185" name="Rechthoek 184">
                <a:extLst>
                  <a:ext uri="{FF2B5EF4-FFF2-40B4-BE49-F238E27FC236}">
                    <a16:creationId xmlns:a16="http://schemas.microsoft.com/office/drawing/2014/main" xmlns="" id="{4668B72E-C2A1-4933-9ADE-D6990F05A9C0}"/>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86" name="Rechte verbindingslijn 185">
                <a:extLst>
                  <a:ext uri="{FF2B5EF4-FFF2-40B4-BE49-F238E27FC236}">
                    <a16:creationId xmlns:a16="http://schemas.microsoft.com/office/drawing/2014/main" xmlns="" id="{884FF218-8E10-4FB4-B5C1-CB6E904701E5}"/>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7" name="Rechte verbindingslijn 186">
                <a:extLst>
                  <a:ext uri="{FF2B5EF4-FFF2-40B4-BE49-F238E27FC236}">
                    <a16:creationId xmlns:a16="http://schemas.microsoft.com/office/drawing/2014/main" xmlns="" id="{5DFEB2BD-D6F2-4B6F-A844-56C60A65867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8" name="Rechthoek 187">
                <a:extLst>
                  <a:ext uri="{FF2B5EF4-FFF2-40B4-BE49-F238E27FC236}">
                    <a16:creationId xmlns:a16="http://schemas.microsoft.com/office/drawing/2014/main" xmlns="" id="{62F58776-BBBE-4A18-87E1-6E2825A2001D}"/>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nvGrpSpPr>
              <p:cNvPr id="189" name="Groep 188">
                <a:extLst>
                  <a:ext uri="{FF2B5EF4-FFF2-40B4-BE49-F238E27FC236}">
                    <a16:creationId xmlns:a16="http://schemas.microsoft.com/office/drawing/2014/main" xmlns="" id="{5B81137C-D0FB-4BDF-9958-31840BA97125}"/>
                  </a:ext>
                </a:extLst>
              </p:cNvPr>
              <p:cNvGrpSpPr/>
              <p:nvPr userDrawn="1"/>
            </p:nvGrpSpPr>
            <p:grpSpPr>
              <a:xfrm>
                <a:off x="-3002834" y="720303"/>
                <a:ext cx="182598" cy="143759"/>
                <a:chOff x="-3310843" y="700986"/>
                <a:chExt cx="182598" cy="143759"/>
              </a:xfrm>
            </p:grpSpPr>
            <p:grpSp>
              <p:nvGrpSpPr>
                <p:cNvPr id="228" name="Groep 227">
                  <a:extLst>
                    <a:ext uri="{FF2B5EF4-FFF2-40B4-BE49-F238E27FC236}">
                      <a16:creationId xmlns:a16="http://schemas.microsoft.com/office/drawing/2014/main" xmlns="" id="{11F160C7-4762-4702-9237-7B02B7BAA032}"/>
                    </a:ext>
                  </a:extLst>
                </p:cNvPr>
                <p:cNvGrpSpPr/>
                <p:nvPr userDrawn="1"/>
              </p:nvGrpSpPr>
              <p:grpSpPr>
                <a:xfrm>
                  <a:off x="-3310843" y="700986"/>
                  <a:ext cx="182598" cy="143759"/>
                  <a:chOff x="-3310843" y="700986"/>
                  <a:chExt cx="182598" cy="143759"/>
                </a:xfrm>
              </p:grpSpPr>
              <p:cxnSp>
                <p:nvCxnSpPr>
                  <p:cNvPr id="232" name="Rechte verbindingslijn 231">
                    <a:extLst>
                      <a:ext uri="{FF2B5EF4-FFF2-40B4-BE49-F238E27FC236}">
                        <a16:creationId xmlns:a16="http://schemas.microsoft.com/office/drawing/2014/main" xmlns="" id="{07DB7E95-16ED-483D-ABBE-6C919A633CF7}"/>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xmlns="" id="{79EF1312-9C27-48B9-A11F-26DBCDDF8FA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xmlns="" id="{DBEC78C1-483B-4416-A13E-565904C2737B}"/>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5" name="Rechte verbindingslijn 234">
                    <a:extLst>
                      <a:ext uri="{FF2B5EF4-FFF2-40B4-BE49-F238E27FC236}">
                        <a16:creationId xmlns:a16="http://schemas.microsoft.com/office/drawing/2014/main" xmlns="" id="{5166EA8E-F3FF-4759-A719-5244BD507471}"/>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6" name="Rechte verbindingslijn 235">
                    <a:extLst>
                      <a:ext uri="{FF2B5EF4-FFF2-40B4-BE49-F238E27FC236}">
                        <a16:creationId xmlns:a16="http://schemas.microsoft.com/office/drawing/2014/main" xmlns="" id="{807ECA91-812C-4ADF-A185-A24A93A603DF}"/>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29" name="Groep 228">
                  <a:extLst>
                    <a:ext uri="{FF2B5EF4-FFF2-40B4-BE49-F238E27FC236}">
                      <a16:creationId xmlns:a16="http://schemas.microsoft.com/office/drawing/2014/main" xmlns="" id="{C3F4703D-7F8A-4ED6-B707-FF412F04C456}"/>
                    </a:ext>
                  </a:extLst>
                </p:cNvPr>
                <p:cNvGrpSpPr/>
                <p:nvPr userDrawn="1"/>
              </p:nvGrpSpPr>
              <p:grpSpPr>
                <a:xfrm flipH="1">
                  <a:off x="-3310774" y="735865"/>
                  <a:ext cx="88801" cy="72569"/>
                  <a:chOff x="-2091059" y="1395403"/>
                  <a:chExt cx="157316" cy="128558"/>
                </a:xfrm>
              </p:grpSpPr>
              <p:sp>
                <p:nvSpPr>
                  <p:cNvPr id="230" name="Rechthoek 229">
                    <a:extLst>
                      <a:ext uri="{FF2B5EF4-FFF2-40B4-BE49-F238E27FC236}">
                        <a16:creationId xmlns:a16="http://schemas.microsoft.com/office/drawing/2014/main" xmlns="" id="{BCADDAC9-19E1-400E-8453-FCAC3602BB0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31" name="Pijl: punthaak 230">
                    <a:extLst>
                      <a:ext uri="{FF2B5EF4-FFF2-40B4-BE49-F238E27FC236}">
                        <a16:creationId xmlns:a16="http://schemas.microsoft.com/office/drawing/2014/main" xmlns="" id="{8A0E6168-995F-4380-A71B-D7E394B6A11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nvGrpSpPr>
              <p:cNvPr id="190" name="Groep 189">
                <a:extLst>
                  <a:ext uri="{FF2B5EF4-FFF2-40B4-BE49-F238E27FC236}">
                    <a16:creationId xmlns:a16="http://schemas.microsoft.com/office/drawing/2014/main" xmlns="" id="{E3AA49DC-D364-4BB2-91C2-F659EFE8BB0E}"/>
                  </a:ext>
                </a:extLst>
              </p:cNvPr>
              <p:cNvGrpSpPr/>
              <p:nvPr userDrawn="1"/>
            </p:nvGrpSpPr>
            <p:grpSpPr>
              <a:xfrm>
                <a:off x="-3326107" y="720303"/>
                <a:ext cx="182598" cy="143759"/>
                <a:chOff x="-3634116" y="700986"/>
                <a:chExt cx="182598" cy="143759"/>
              </a:xfrm>
            </p:grpSpPr>
            <p:grpSp>
              <p:nvGrpSpPr>
                <p:cNvPr id="219" name="Groep 218">
                  <a:extLst>
                    <a:ext uri="{FF2B5EF4-FFF2-40B4-BE49-F238E27FC236}">
                      <a16:creationId xmlns:a16="http://schemas.microsoft.com/office/drawing/2014/main" xmlns="" id="{B0E195C6-075C-4BBD-A8CE-56B1BB6CF594}"/>
                    </a:ext>
                  </a:extLst>
                </p:cNvPr>
                <p:cNvGrpSpPr/>
                <p:nvPr userDrawn="1"/>
              </p:nvGrpSpPr>
              <p:grpSpPr>
                <a:xfrm>
                  <a:off x="-3634116" y="700986"/>
                  <a:ext cx="182598" cy="143759"/>
                  <a:chOff x="-3634116" y="700986"/>
                  <a:chExt cx="182598" cy="143759"/>
                </a:xfrm>
              </p:grpSpPr>
              <p:cxnSp>
                <p:nvCxnSpPr>
                  <p:cNvPr id="223" name="Rechte verbindingslijn 222">
                    <a:extLst>
                      <a:ext uri="{FF2B5EF4-FFF2-40B4-BE49-F238E27FC236}">
                        <a16:creationId xmlns:a16="http://schemas.microsoft.com/office/drawing/2014/main" xmlns="" id="{9244FC17-57D6-4E52-B400-D0B9C95FF402}"/>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xmlns="" id="{0E11EC00-E63D-4F57-950D-61C6C53184CE}"/>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xmlns="" id="{4F9F1069-8EA8-4A40-971C-596569C5A38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xmlns="" id="{D3E90E09-C600-4EB4-830E-174035C8CD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7" name="Rechte verbindingslijn 226">
                    <a:extLst>
                      <a:ext uri="{FF2B5EF4-FFF2-40B4-BE49-F238E27FC236}">
                        <a16:creationId xmlns:a16="http://schemas.microsoft.com/office/drawing/2014/main" xmlns="" id="{B956AB91-67B6-45BD-9C0E-79DA38B520E7}"/>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20" name="Groep 219">
                  <a:extLst>
                    <a:ext uri="{FF2B5EF4-FFF2-40B4-BE49-F238E27FC236}">
                      <a16:creationId xmlns:a16="http://schemas.microsoft.com/office/drawing/2014/main" xmlns="" id="{566A6E16-8996-4B64-A0C2-8D6E9D6E3783}"/>
                    </a:ext>
                  </a:extLst>
                </p:cNvPr>
                <p:cNvGrpSpPr/>
                <p:nvPr userDrawn="1"/>
              </p:nvGrpSpPr>
              <p:grpSpPr>
                <a:xfrm>
                  <a:off x="-3634047" y="735865"/>
                  <a:ext cx="88801" cy="72569"/>
                  <a:chOff x="-2091059" y="1395403"/>
                  <a:chExt cx="157316" cy="128558"/>
                </a:xfrm>
              </p:grpSpPr>
              <p:sp>
                <p:nvSpPr>
                  <p:cNvPr id="221" name="Rechthoek 220">
                    <a:extLst>
                      <a:ext uri="{FF2B5EF4-FFF2-40B4-BE49-F238E27FC236}">
                        <a16:creationId xmlns:a16="http://schemas.microsoft.com/office/drawing/2014/main" xmlns="" id="{14A48587-1796-4282-AB83-0DCD2DC75F3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22" name="Pijl: punthaak 221">
                    <a:extLst>
                      <a:ext uri="{FF2B5EF4-FFF2-40B4-BE49-F238E27FC236}">
                        <a16:creationId xmlns:a16="http://schemas.microsoft.com/office/drawing/2014/main" xmlns="" id="{0AC4BE80-A1C8-4D5B-AC2E-60C64B02A1D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cxnSp>
            <p:nvCxnSpPr>
              <p:cNvPr id="191" name="Rechte verbindingslijn 190">
                <a:extLst>
                  <a:ext uri="{FF2B5EF4-FFF2-40B4-BE49-F238E27FC236}">
                    <a16:creationId xmlns:a16="http://schemas.microsoft.com/office/drawing/2014/main" xmlns="" id="{683A441E-42D1-4E4D-B7F6-FCF4EA935E4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2" name="Rechte verbindingslijn 191">
                <a:extLst>
                  <a:ext uri="{FF2B5EF4-FFF2-40B4-BE49-F238E27FC236}">
                    <a16:creationId xmlns:a16="http://schemas.microsoft.com/office/drawing/2014/main" xmlns="" id="{7D181EB3-2A2E-453C-B6B2-109B50541396}"/>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3" name="Groep 192">
                <a:extLst>
                  <a:ext uri="{FF2B5EF4-FFF2-40B4-BE49-F238E27FC236}">
                    <a16:creationId xmlns:a16="http://schemas.microsoft.com/office/drawing/2014/main" xmlns="" id="{D43A2025-0B4A-4FD8-B13E-8495E73EC0DF}"/>
                  </a:ext>
                </a:extLst>
              </p:cNvPr>
              <p:cNvGrpSpPr/>
              <p:nvPr userDrawn="1"/>
            </p:nvGrpSpPr>
            <p:grpSpPr>
              <a:xfrm>
                <a:off x="-2425037" y="370226"/>
                <a:ext cx="357690" cy="330595"/>
                <a:chOff x="-2721817" y="347336"/>
                <a:chExt cx="432805" cy="400021"/>
              </a:xfrm>
            </p:grpSpPr>
            <p:sp>
              <p:nvSpPr>
                <p:cNvPr id="208" name="Rechthoek 207">
                  <a:extLst>
                    <a:ext uri="{FF2B5EF4-FFF2-40B4-BE49-F238E27FC236}">
                      <a16:creationId xmlns:a16="http://schemas.microsoft.com/office/drawing/2014/main" xmlns="" id="{35A52233-C91E-47E9-A45B-B2CD299D41F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09" name="Groep 208">
                  <a:extLst>
                    <a:ext uri="{FF2B5EF4-FFF2-40B4-BE49-F238E27FC236}">
                      <a16:creationId xmlns:a16="http://schemas.microsoft.com/office/drawing/2014/main" xmlns="" id="{6935BA7D-36F6-4C80-A817-3703A650153F}"/>
                    </a:ext>
                  </a:extLst>
                </p:cNvPr>
                <p:cNvGrpSpPr/>
                <p:nvPr userDrawn="1"/>
              </p:nvGrpSpPr>
              <p:grpSpPr>
                <a:xfrm>
                  <a:off x="-2652453" y="431588"/>
                  <a:ext cx="294076" cy="231527"/>
                  <a:chOff x="-3634116" y="700986"/>
                  <a:chExt cx="182598" cy="143759"/>
                </a:xfrm>
              </p:grpSpPr>
              <p:grpSp>
                <p:nvGrpSpPr>
                  <p:cNvPr id="210" name="Groep 209">
                    <a:extLst>
                      <a:ext uri="{FF2B5EF4-FFF2-40B4-BE49-F238E27FC236}">
                        <a16:creationId xmlns:a16="http://schemas.microsoft.com/office/drawing/2014/main" xmlns="" id="{310BD087-1B5B-43F9-9498-B9E1F87A4676}"/>
                      </a:ext>
                    </a:extLst>
                  </p:cNvPr>
                  <p:cNvGrpSpPr/>
                  <p:nvPr userDrawn="1"/>
                </p:nvGrpSpPr>
                <p:grpSpPr>
                  <a:xfrm>
                    <a:off x="-3634116" y="700986"/>
                    <a:ext cx="182598" cy="143759"/>
                    <a:chOff x="-3634116" y="700986"/>
                    <a:chExt cx="182598" cy="143759"/>
                  </a:xfrm>
                </p:grpSpPr>
                <p:cxnSp>
                  <p:nvCxnSpPr>
                    <p:cNvPr id="214" name="Rechte verbindingslijn 213">
                      <a:extLst>
                        <a:ext uri="{FF2B5EF4-FFF2-40B4-BE49-F238E27FC236}">
                          <a16:creationId xmlns:a16="http://schemas.microsoft.com/office/drawing/2014/main" xmlns="" id="{2291B4DA-7B06-4A11-BBDB-79624D1BE12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xmlns="" id="{0630D4DD-9D51-471A-A573-5ADD518F6D34}"/>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xmlns="" id="{0E2EC4D7-C3FC-48E6-A503-B7F0D9D35C4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xmlns="" id="{25A3C31D-CA76-462A-A588-4D2B6718B79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8" name="Rechte verbindingslijn 217">
                      <a:extLst>
                        <a:ext uri="{FF2B5EF4-FFF2-40B4-BE49-F238E27FC236}">
                          <a16:creationId xmlns:a16="http://schemas.microsoft.com/office/drawing/2014/main" xmlns="" id="{F842FAF6-95E6-4DD4-8E37-AF267F974B88}"/>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11" name="Groep 210">
                    <a:extLst>
                      <a:ext uri="{FF2B5EF4-FFF2-40B4-BE49-F238E27FC236}">
                        <a16:creationId xmlns:a16="http://schemas.microsoft.com/office/drawing/2014/main" xmlns="" id="{D8CF02B0-7076-4BAB-8658-519621E48367}"/>
                      </a:ext>
                    </a:extLst>
                  </p:cNvPr>
                  <p:cNvGrpSpPr/>
                  <p:nvPr userDrawn="1"/>
                </p:nvGrpSpPr>
                <p:grpSpPr>
                  <a:xfrm>
                    <a:off x="-3634047" y="735865"/>
                    <a:ext cx="88801" cy="72569"/>
                    <a:chOff x="-2091059" y="1395403"/>
                    <a:chExt cx="157316" cy="128558"/>
                  </a:xfrm>
                </p:grpSpPr>
                <p:sp>
                  <p:nvSpPr>
                    <p:cNvPr id="212" name="Rechthoek 211">
                      <a:extLst>
                        <a:ext uri="{FF2B5EF4-FFF2-40B4-BE49-F238E27FC236}">
                          <a16:creationId xmlns:a16="http://schemas.microsoft.com/office/drawing/2014/main" xmlns="" id="{FF60EF95-E63D-4B60-BB17-19979C40E0F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13" name="Pijl: punthaak 212">
                      <a:extLst>
                        <a:ext uri="{FF2B5EF4-FFF2-40B4-BE49-F238E27FC236}">
                          <a16:creationId xmlns:a16="http://schemas.microsoft.com/office/drawing/2014/main" xmlns="" id="{2A4C7EFF-AA06-41C8-B6CE-13FB24B66C9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grpSp>
            <p:nvGrpSpPr>
              <p:cNvPr id="194" name="Groep 193">
                <a:extLst>
                  <a:ext uri="{FF2B5EF4-FFF2-40B4-BE49-F238E27FC236}">
                    <a16:creationId xmlns:a16="http://schemas.microsoft.com/office/drawing/2014/main" xmlns="" id="{202F1667-0B0C-4357-A641-BA0912BFFD9C}"/>
                  </a:ext>
                </a:extLst>
              </p:cNvPr>
              <p:cNvGrpSpPr/>
              <p:nvPr userDrawn="1"/>
            </p:nvGrpSpPr>
            <p:grpSpPr>
              <a:xfrm>
                <a:off x="-2425037" y="781500"/>
                <a:ext cx="357690" cy="330595"/>
                <a:chOff x="-2721817" y="782525"/>
                <a:chExt cx="432805" cy="400021"/>
              </a:xfrm>
            </p:grpSpPr>
            <p:sp>
              <p:nvSpPr>
                <p:cNvPr id="197" name="Rechthoek 196">
                  <a:extLst>
                    <a:ext uri="{FF2B5EF4-FFF2-40B4-BE49-F238E27FC236}">
                      <a16:creationId xmlns:a16="http://schemas.microsoft.com/office/drawing/2014/main" xmlns="" id="{6ED58D52-9437-429C-9FDC-BB7AAC9047E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98" name="Groep 197">
                  <a:extLst>
                    <a:ext uri="{FF2B5EF4-FFF2-40B4-BE49-F238E27FC236}">
                      <a16:creationId xmlns:a16="http://schemas.microsoft.com/office/drawing/2014/main" xmlns="" id="{0EAC2000-63FF-40F8-8584-B39D1CB151C5}"/>
                    </a:ext>
                  </a:extLst>
                </p:cNvPr>
                <p:cNvGrpSpPr/>
                <p:nvPr userDrawn="1"/>
              </p:nvGrpSpPr>
              <p:grpSpPr>
                <a:xfrm>
                  <a:off x="-2652453" y="866777"/>
                  <a:ext cx="294076" cy="231527"/>
                  <a:chOff x="-3310843" y="700986"/>
                  <a:chExt cx="182598" cy="143759"/>
                </a:xfrm>
              </p:grpSpPr>
              <p:grpSp>
                <p:nvGrpSpPr>
                  <p:cNvPr id="199" name="Groep 198">
                    <a:extLst>
                      <a:ext uri="{FF2B5EF4-FFF2-40B4-BE49-F238E27FC236}">
                        <a16:creationId xmlns:a16="http://schemas.microsoft.com/office/drawing/2014/main" xmlns="" id="{9A6D6549-DB55-499D-A2BE-F1092DD3E2B9}"/>
                      </a:ext>
                    </a:extLst>
                  </p:cNvPr>
                  <p:cNvGrpSpPr/>
                  <p:nvPr userDrawn="1"/>
                </p:nvGrpSpPr>
                <p:grpSpPr>
                  <a:xfrm>
                    <a:off x="-3310843" y="700986"/>
                    <a:ext cx="182598" cy="143759"/>
                    <a:chOff x="-3310843" y="700986"/>
                    <a:chExt cx="182598" cy="143759"/>
                  </a:xfrm>
                </p:grpSpPr>
                <p:cxnSp>
                  <p:nvCxnSpPr>
                    <p:cNvPr id="203" name="Rechte verbindingslijn 202">
                      <a:extLst>
                        <a:ext uri="{FF2B5EF4-FFF2-40B4-BE49-F238E27FC236}">
                          <a16:creationId xmlns:a16="http://schemas.microsoft.com/office/drawing/2014/main" xmlns="" id="{170A2173-3807-46AF-90E8-AE9B83A79DB7}"/>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xmlns="" id="{B57BD633-3DE7-45FB-BB18-09B5AD36D810}"/>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xmlns="" id="{C2A4C744-3C14-4EEE-92A7-B07EDF5A1D76}"/>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xmlns="" id="{0975D8CA-5766-49E2-83D0-2B07648AC4BE}"/>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xmlns="" id="{87840157-3687-434C-A448-FE674B2DB362}"/>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00" name="Groep 199">
                    <a:extLst>
                      <a:ext uri="{FF2B5EF4-FFF2-40B4-BE49-F238E27FC236}">
                        <a16:creationId xmlns:a16="http://schemas.microsoft.com/office/drawing/2014/main" xmlns="" id="{C9BF41D3-AD88-49AF-B988-DB0EB99854AD}"/>
                      </a:ext>
                    </a:extLst>
                  </p:cNvPr>
                  <p:cNvGrpSpPr/>
                  <p:nvPr userDrawn="1"/>
                </p:nvGrpSpPr>
                <p:grpSpPr>
                  <a:xfrm flipH="1">
                    <a:off x="-3310774" y="735865"/>
                    <a:ext cx="88801" cy="72569"/>
                    <a:chOff x="-2091059" y="1395403"/>
                    <a:chExt cx="157316" cy="128558"/>
                  </a:xfrm>
                </p:grpSpPr>
                <p:sp>
                  <p:nvSpPr>
                    <p:cNvPr id="201" name="Rechthoek 200">
                      <a:extLst>
                        <a:ext uri="{FF2B5EF4-FFF2-40B4-BE49-F238E27FC236}">
                          <a16:creationId xmlns:a16="http://schemas.microsoft.com/office/drawing/2014/main" xmlns="" id="{A4F2D3F7-BEB8-4260-863B-63925CB5823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02" name="Pijl: punthaak 201">
                      <a:extLst>
                        <a:ext uri="{FF2B5EF4-FFF2-40B4-BE49-F238E27FC236}">
                          <a16:creationId xmlns:a16="http://schemas.microsoft.com/office/drawing/2014/main" xmlns="" id="{5A2D4C09-F08C-458A-BC17-0A0A1508270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sp>
            <p:nvSpPr>
              <p:cNvPr id="195" name="Rechthoek 194">
                <a:extLst>
                  <a:ext uri="{FF2B5EF4-FFF2-40B4-BE49-F238E27FC236}">
                    <a16:creationId xmlns:a16="http://schemas.microsoft.com/office/drawing/2014/main" xmlns="" id="{1F6EEAAC-6FCC-402F-906E-EAF385BB5DD0}"/>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96" name="Rechthoek 195">
                <a:extLst>
                  <a:ext uri="{FF2B5EF4-FFF2-40B4-BE49-F238E27FC236}">
                    <a16:creationId xmlns:a16="http://schemas.microsoft.com/office/drawing/2014/main" xmlns="" id="{69F24F5F-14CE-40C7-A7D7-BE75E3A194B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74" name="Rechte verbindingslijn 173">
              <a:extLst>
                <a:ext uri="{FF2B5EF4-FFF2-40B4-BE49-F238E27FC236}">
                  <a16:creationId xmlns:a16="http://schemas.microsoft.com/office/drawing/2014/main" xmlns="" id="{FCCE090F-362A-4064-9D1F-4E0CE46B7A21}"/>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5" name="Rechthoek 174">
              <a:extLst>
                <a:ext uri="{FF2B5EF4-FFF2-40B4-BE49-F238E27FC236}">
                  <a16:creationId xmlns:a16="http://schemas.microsoft.com/office/drawing/2014/main" xmlns="" id="{B8914904-3DD1-4EB9-9666-FDE4CEF87BDA}"/>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171450" marR="0" lvl="0" indent="-171450" defTabSz="91440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(20pt)</a:t>
              </a:r>
            </a:p>
          </p:txBody>
        </p:sp>
        <p:sp>
          <p:nvSpPr>
            <p:cNvPr id="176" name="Ovaal 175">
              <a:extLst>
                <a:ext uri="{FF2B5EF4-FFF2-40B4-BE49-F238E27FC236}">
                  <a16:creationId xmlns:a16="http://schemas.microsoft.com/office/drawing/2014/main" xmlns="" id="{4E1AACF6-1C09-4718-B168-C2372EA92010}"/>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7" name="Rechthoek 176">
              <a:extLst>
                <a:ext uri="{FF2B5EF4-FFF2-40B4-BE49-F238E27FC236}">
                  <a16:creationId xmlns:a16="http://schemas.microsoft.com/office/drawing/2014/main" xmlns="" id="{C9FF4B18-EF2F-4D8F-AD3A-72A8AC70ED57}"/>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361950" marR="0" lvl="0" indent="-180975" algn="l" defTabSz="914400" rtl="0" eaLnBrk="1" fontAlgn="auto" latinLnBrk="0" hangingPunct="1">
                <a:lnSpc>
                  <a:spcPct val="90000"/>
                </a:lnSpc>
                <a:spcBef>
                  <a:spcPts val="600"/>
                </a:spcBef>
                <a:spcAft>
                  <a:spcPts val="600"/>
                </a:spcAft>
                <a:buClr>
                  <a:schemeClr val="accent1"/>
                </a:buClr>
                <a:buSzTx/>
                <a:buFont typeface="Calibri" panose="020F050202020403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#1 </a:t>
              </a:r>
              <a:r>
                <a:rPr kumimoji="0" lang="nl-NL" sz="1100" b="0" i="0" u="none" strike="noStrike" kern="0" cap="none" spc="0" normalizeH="0" baseline="0" noProof="0" dirty="0">
                  <a:ln>
                    <a:noFill/>
                  </a:ln>
                  <a:solidFill>
                    <a:srgbClr val="000000"/>
                  </a:solidFill>
                  <a:effectLst/>
                  <a:uLnTx/>
                  <a:uFillTx/>
                  <a:latin typeface="Arial" charset="0"/>
                  <a:ea typeface="ＭＳ Ｐゴシック" pitchFamily="34" charset="-128"/>
                  <a:cs typeface="Segoe UI Light" panose="020B0502040204020203" pitchFamily="34" charset="0"/>
                </a:rPr>
                <a:t>(18pt)</a:t>
              </a:r>
            </a:p>
          </p:txBody>
        </p:sp>
        <p:sp>
          <p:nvSpPr>
            <p:cNvPr id="178" name="Ovaal 177">
              <a:extLst>
                <a:ext uri="{FF2B5EF4-FFF2-40B4-BE49-F238E27FC236}">
                  <a16:creationId xmlns:a16="http://schemas.microsoft.com/office/drawing/2014/main" xmlns="" id="{1117ED0C-DE2B-45E4-AA07-64C92DCFF1AE}"/>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9" name="Rechthoek 178">
              <a:extLst>
                <a:ext uri="{FF2B5EF4-FFF2-40B4-BE49-F238E27FC236}">
                  <a16:creationId xmlns:a16="http://schemas.microsoft.com/office/drawing/2014/main" xmlns="" id="{0E7F3698-4C45-4237-BC1F-8B0FC80A65FA}"/>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542925" marR="0" lvl="0" indent="-180975" defTabSz="91440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#2 (18pt)</a:t>
              </a:r>
            </a:p>
          </p:txBody>
        </p:sp>
        <p:sp>
          <p:nvSpPr>
            <p:cNvPr id="180" name="Ovaal 179">
              <a:extLst>
                <a:ext uri="{FF2B5EF4-FFF2-40B4-BE49-F238E27FC236}">
                  <a16:creationId xmlns:a16="http://schemas.microsoft.com/office/drawing/2014/main" xmlns="" id="{AABF8370-037F-46CB-9A28-03FE0D86D2F0}"/>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81" name="Rechthoek 180">
              <a:extLst>
                <a:ext uri="{FF2B5EF4-FFF2-40B4-BE49-F238E27FC236}">
                  <a16:creationId xmlns:a16="http://schemas.microsoft.com/office/drawing/2014/main" xmlns="" id="{B1B25BF9-502C-4253-9947-0276A21C4A3B}"/>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Leestekst (20pt)</a:t>
              </a:r>
            </a:p>
          </p:txBody>
        </p:sp>
        <p:sp>
          <p:nvSpPr>
            <p:cNvPr id="182" name="Ovaal 181">
              <a:extLst>
                <a:ext uri="{FF2B5EF4-FFF2-40B4-BE49-F238E27FC236}">
                  <a16:creationId xmlns:a16="http://schemas.microsoft.com/office/drawing/2014/main" xmlns="" id="{BC939AE5-B91E-4DA4-8CF6-E4917BB42246}"/>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3" name="Rechthoek 182">
              <a:extLst>
                <a:ext uri="{FF2B5EF4-FFF2-40B4-BE49-F238E27FC236}">
                  <a16:creationId xmlns:a16="http://schemas.microsoft.com/office/drawing/2014/main" xmlns="" id="{B002F60A-4FCC-4AE6-956C-46B48B505BFA}"/>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Kopje </a:t>
              </a:r>
              <a:r>
                <a:rPr kumimoji="0" lang="nl-NL" sz="1100" b="0" i="0" u="none" strike="noStrike" kern="0" cap="none" spc="0" normalizeH="0" baseline="0" noProof="0" dirty="0">
                  <a:ln>
                    <a:noFill/>
                  </a:ln>
                  <a:solidFill>
                    <a:srgbClr val="000000"/>
                  </a:solidFill>
                  <a:effectLst/>
                  <a:uLnTx/>
                  <a:uFillTx/>
                  <a:latin typeface="Arial" charset="0"/>
                  <a:ea typeface="ＭＳ Ｐゴシック" pitchFamily="34" charset="-128"/>
                  <a:cs typeface="Segoe UI Light" panose="020B0502040204020203" pitchFamily="34" charset="0"/>
                </a:rPr>
                <a:t>(20pt)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84" name="Rechthoek 183">
              <a:extLst>
                <a:ext uri="{FF2B5EF4-FFF2-40B4-BE49-F238E27FC236}">
                  <a16:creationId xmlns:a16="http://schemas.microsoft.com/office/drawing/2014/main" xmlns="" id="{40208B34-7177-42A3-A48C-57F41B839BD8}"/>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Tree>
    <p:extLst>
      <p:ext uri="{BB962C8B-B14F-4D97-AF65-F5344CB8AC3E}">
        <p14:creationId xmlns:p14="http://schemas.microsoft.com/office/powerpoint/2010/main" val="197955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85" name="Tijdelijke aanduiding voor tekst 17"/>
          <p:cNvSpPr>
            <a:spLocks noGrp="1"/>
          </p:cNvSpPr>
          <p:nvPr>
            <p:ph type="body" sz="quarter" idx="18" hasCustomPrompt="1"/>
          </p:nvPr>
        </p:nvSpPr>
        <p:spPr>
          <a:xfrm>
            <a:off x="736980" y="5923411"/>
            <a:ext cx="10729533" cy="167099"/>
          </a:xfrm>
        </p:spPr>
        <p:txBody>
          <a:bodyPr/>
          <a:lstStyle>
            <a:lvl1pPr marL="0" indent="0">
              <a:buFontTx/>
              <a:buNone/>
              <a:defRPr sz="1000"/>
            </a:lvl1pPr>
          </a:lstStyle>
          <a:p>
            <a:pPr lvl="0"/>
            <a:r>
              <a:rPr lang="nl-NL" dirty="0"/>
              <a:t>Bron:</a:t>
            </a:r>
          </a:p>
        </p:txBody>
      </p:sp>
      <p:sp>
        <p:nvSpPr>
          <p:cNvPr id="2" name="Titel 1">
            <a:extLst>
              <a:ext uri="{FF2B5EF4-FFF2-40B4-BE49-F238E27FC236}">
                <a16:creationId xmlns:a16="http://schemas.microsoft.com/office/drawing/2014/main" xmlns="" id="{695DA31B-33BB-4EE3-B867-DB83BBC4C72B}"/>
              </a:ext>
            </a:extLst>
          </p:cNvPr>
          <p:cNvSpPr>
            <a:spLocks noGrp="1"/>
          </p:cNvSpPr>
          <p:nvPr>
            <p:ph type="title"/>
          </p:nvPr>
        </p:nvSpPr>
        <p:spPr>
          <a:xfrm>
            <a:off x="736981" y="1263234"/>
            <a:ext cx="10722065" cy="396000"/>
          </a:xfrm>
        </p:spPr>
        <p:txBody>
          <a:bodyPr/>
          <a:lstStyle/>
          <a:p>
            <a:r>
              <a:rPr lang="nl-NL" dirty="0"/>
              <a:t>Klik om stijl te bewerken</a:t>
            </a:r>
          </a:p>
        </p:txBody>
      </p:sp>
      <p:sp>
        <p:nvSpPr>
          <p:cNvPr id="4" name="Tijdelijke aanduiding voor datum 3">
            <a:extLst>
              <a:ext uri="{FF2B5EF4-FFF2-40B4-BE49-F238E27FC236}">
                <a16:creationId xmlns:a16="http://schemas.microsoft.com/office/drawing/2014/main" xmlns="" id="{A26BCF30-66F2-4184-8EA9-41F209F126C5}"/>
              </a:ext>
            </a:extLst>
          </p:cNvPr>
          <p:cNvSpPr>
            <a:spLocks noGrp="1"/>
          </p:cNvSpPr>
          <p:nvPr>
            <p:ph type="dt" sz="half" idx="10"/>
          </p:nvPr>
        </p:nvSpPr>
        <p:spPr>
          <a:xfrm>
            <a:off x="8115399" y="7008942"/>
            <a:ext cx="3343647" cy="142288"/>
          </a:xfrm>
          <a:prstGeom prst="rect">
            <a:avLst/>
          </a:prstGeom>
        </p:spPr>
        <p:txBody>
          <a:bodyPr/>
          <a:lstStyle/>
          <a:p>
            <a:fld id="{72900AF5-3BC3-4654-AFE3-00E72695B57A}" type="datetime4">
              <a:rPr lang="nl-NL" smtClean="0"/>
              <a:t>21 mei 2019</a:t>
            </a:fld>
            <a:endParaRPr lang="nl-NL" dirty="0"/>
          </a:p>
        </p:txBody>
      </p:sp>
      <p:sp>
        <p:nvSpPr>
          <p:cNvPr id="5" name="Tijdelijke aanduiding voor voettekst 4">
            <a:extLst>
              <a:ext uri="{FF2B5EF4-FFF2-40B4-BE49-F238E27FC236}">
                <a16:creationId xmlns:a16="http://schemas.microsoft.com/office/drawing/2014/main" xmlns="" id="{5D35D6EB-48A8-418E-B320-85D3B9D1A6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7A4CE67B-30A1-45F6-98F6-67A0ED117D08}"/>
              </a:ext>
            </a:extLst>
          </p:cNvPr>
          <p:cNvSpPr>
            <a:spLocks noGrp="1"/>
          </p:cNvSpPr>
          <p:nvPr>
            <p:ph type="sldNum" sz="quarter" idx="12"/>
          </p:nvPr>
        </p:nvSpPr>
        <p:spPr/>
        <p:txBody>
          <a:bodyPr/>
          <a:lstStyle/>
          <a:p>
            <a:fld id="{514C0851-DDD2-479D-B090-D94045F7DF35}" type="slidenum">
              <a:rPr lang="nl-NL" smtClean="0"/>
              <a:t>‹nr.›</a:t>
            </a:fld>
            <a:endParaRPr lang="nl-NL"/>
          </a:p>
        </p:txBody>
      </p:sp>
      <p:sp>
        <p:nvSpPr>
          <p:cNvPr id="7" name="Rechthoek 6">
            <a:extLst>
              <a:ext uri="{FF2B5EF4-FFF2-40B4-BE49-F238E27FC236}">
                <a16:creationId xmlns:a16="http://schemas.microsoft.com/office/drawing/2014/main" xmlns="" id="{8B7DCDE1-E8CC-42F8-843C-512E32A3DDBA}"/>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Grafiek 100%</a:t>
            </a:r>
          </a:p>
        </p:txBody>
      </p:sp>
      <p:grpSp>
        <p:nvGrpSpPr>
          <p:cNvPr id="8" name="GRID" hidden="1">
            <a:extLst>
              <a:ext uri="{FF2B5EF4-FFF2-40B4-BE49-F238E27FC236}">
                <a16:creationId xmlns:a16="http://schemas.microsoft.com/office/drawing/2014/main" xmlns="" id="{419E7890-BECC-48DB-BCDB-B1446A4C8F03}"/>
              </a:ext>
            </a:extLst>
          </p:cNvPr>
          <p:cNvGrpSpPr/>
          <p:nvPr userDrawn="1"/>
        </p:nvGrpSpPr>
        <p:grpSpPr>
          <a:xfrm>
            <a:off x="-2" y="0"/>
            <a:ext cx="12198352" cy="6859514"/>
            <a:chOff x="-2" y="0"/>
            <a:chExt cx="12198352" cy="6859514"/>
          </a:xfrm>
        </p:grpSpPr>
        <p:sp>
          <p:nvSpPr>
            <p:cNvPr id="9" name="Rechthoek 8">
              <a:extLst>
                <a:ext uri="{FF2B5EF4-FFF2-40B4-BE49-F238E27FC236}">
                  <a16:creationId xmlns:a16="http://schemas.microsoft.com/office/drawing/2014/main" xmlns="" id="{6CF1D978-5BD9-438B-903C-76A6DD4A3D8F}"/>
                </a:ext>
              </a:extLst>
            </p:cNvPr>
            <p:cNvSpPr/>
            <p:nvPr userDrawn="1"/>
          </p:nvSpPr>
          <p:spPr>
            <a:xfrm>
              <a:off x="0" y="840048"/>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0" name="Rechthoek 9">
              <a:extLst>
                <a:ext uri="{FF2B5EF4-FFF2-40B4-BE49-F238E27FC236}">
                  <a16:creationId xmlns:a16="http://schemas.microsoft.com/office/drawing/2014/main" xmlns="" id="{16A756AC-80F3-4B74-89CB-68E6DFB0C301}"/>
                </a:ext>
              </a:extLst>
            </p:cNvPr>
            <p:cNvSpPr/>
            <p:nvPr userDrawn="1"/>
          </p:nvSpPr>
          <p:spPr>
            <a:xfrm>
              <a:off x="-2" y="5810741"/>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1" name="Rechthoek 10">
              <a:extLst>
                <a:ext uri="{FF2B5EF4-FFF2-40B4-BE49-F238E27FC236}">
                  <a16:creationId xmlns:a16="http://schemas.microsoft.com/office/drawing/2014/main" xmlns="" id="{54D87484-4D98-42EE-B9CF-8B6998ED906D}"/>
                </a:ext>
              </a:extLst>
            </p:cNvPr>
            <p:cNvSpPr/>
            <p:nvPr userDrawn="1"/>
          </p:nvSpPr>
          <p:spPr>
            <a:xfrm rot="16200000">
              <a:off x="3312733" y="3400499"/>
              <a:ext cx="5569142"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2" name="Rechthoek 11">
              <a:extLst>
                <a:ext uri="{FF2B5EF4-FFF2-40B4-BE49-F238E27FC236}">
                  <a16:creationId xmlns:a16="http://schemas.microsoft.com/office/drawing/2014/main" xmlns="" id="{6ECBA962-F1E1-4958-A009-D96262224DFE}"/>
                </a:ext>
              </a:extLst>
            </p:cNvPr>
            <p:cNvSpPr/>
            <p:nvPr userDrawn="1"/>
          </p:nvSpPr>
          <p:spPr>
            <a:xfrm>
              <a:off x="0" y="1637414"/>
              <a:ext cx="12198350" cy="28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 name="Rechthoek 12">
              <a:extLst>
                <a:ext uri="{FF2B5EF4-FFF2-40B4-BE49-F238E27FC236}">
                  <a16:creationId xmlns:a16="http://schemas.microsoft.com/office/drawing/2014/main" xmlns="" id="{0E96B7F2-115E-45EE-AB53-7500BE4C2340}"/>
                </a:ext>
              </a:extLst>
            </p:cNvPr>
            <p:cNvSpPr/>
            <p:nvPr userDrawn="1"/>
          </p:nvSpPr>
          <p:spPr>
            <a:xfrm>
              <a:off x="0"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4" name="Rechthoek 13">
              <a:extLst>
                <a:ext uri="{FF2B5EF4-FFF2-40B4-BE49-F238E27FC236}">
                  <a16:creationId xmlns:a16="http://schemas.microsoft.com/office/drawing/2014/main" xmlns="" id="{EDD2F0F3-A33B-485E-8523-32B2871755A2}"/>
                </a:ext>
              </a:extLst>
            </p:cNvPr>
            <p:cNvSpPr/>
            <p:nvPr userDrawn="1"/>
          </p:nvSpPr>
          <p:spPr>
            <a:xfrm>
              <a:off x="11460208"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5" name="Rechthoek 14">
              <a:extLst>
                <a:ext uri="{FF2B5EF4-FFF2-40B4-BE49-F238E27FC236}">
                  <a16:creationId xmlns:a16="http://schemas.microsoft.com/office/drawing/2014/main" xmlns="" id="{F03B8484-0775-44BC-A655-05F259039673}"/>
                </a:ext>
              </a:extLst>
            </p:cNvPr>
            <p:cNvSpPr/>
            <p:nvPr userDrawn="1"/>
          </p:nvSpPr>
          <p:spPr>
            <a:xfrm>
              <a:off x="0" y="0"/>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6" name="Rechthoek 15">
              <a:extLst>
                <a:ext uri="{FF2B5EF4-FFF2-40B4-BE49-F238E27FC236}">
                  <a16:creationId xmlns:a16="http://schemas.microsoft.com/office/drawing/2014/main" xmlns="" id="{447F29D2-14FE-4954-8288-062A8A67FC62}"/>
                </a:ext>
              </a:extLst>
            </p:cNvPr>
            <p:cNvSpPr/>
            <p:nvPr userDrawn="1"/>
          </p:nvSpPr>
          <p:spPr>
            <a:xfrm>
              <a:off x="0" y="6411275"/>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grpSp>
      <p:sp>
        <p:nvSpPr>
          <p:cNvPr id="21" name="Tijdelijke aanduiding voor grafiek 7">
            <a:extLst>
              <a:ext uri="{FF2B5EF4-FFF2-40B4-BE49-F238E27FC236}">
                <a16:creationId xmlns:a16="http://schemas.microsoft.com/office/drawing/2014/main" xmlns="" id="{B8C431AB-AE5E-46E4-905F-DEA9FF17BDA7}"/>
              </a:ext>
            </a:extLst>
          </p:cNvPr>
          <p:cNvSpPr>
            <a:spLocks noGrp="1"/>
          </p:cNvSpPr>
          <p:nvPr>
            <p:ph type="chart" sz="quarter" idx="15" hasCustomPrompt="1"/>
          </p:nvPr>
        </p:nvSpPr>
        <p:spPr>
          <a:xfrm>
            <a:off x="736980" y="1925414"/>
            <a:ext cx="10729453" cy="3885326"/>
          </a:xfr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1260000" rIns="0" bIns="0" numCol="1" anchor="t" anchorCtr="0" compatLnSpc="1">
            <a:prstTxWarp prst="textNoShape">
              <a:avLst/>
            </a:prstTxWarp>
            <a:noAutofit/>
          </a:bodyPr>
          <a:lstStyle>
            <a:lvl1pPr marL="180975" indent="-180975" algn="ctr">
              <a:spcBef>
                <a:spcPts val="0"/>
              </a:spcBef>
              <a:spcAft>
                <a:spcPts val="0"/>
              </a:spcAft>
              <a:buFont typeface="Arial" panose="020B0604020202020204" pitchFamily="34" charset="0"/>
              <a:buNone/>
              <a:defRPr lang="en-GB" sz="1200" i="1" dirty="0">
                <a:solidFill>
                  <a:schemeClr val="bg2">
                    <a:lumMod val="75000"/>
                  </a:schemeClr>
                </a:solidFill>
              </a:defRPr>
            </a:lvl1pPr>
          </a:lstStyle>
          <a:p>
            <a:pPr marL="171450" lvl="0" indent="-171450" algn="ctr"/>
            <a:r>
              <a:rPr lang="nl-NL" noProof="0" dirty="0"/>
              <a:t>Klik op onderstaand pictogram</a:t>
            </a:r>
            <a:br>
              <a:rPr lang="nl-NL" noProof="0" dirty="0"/>
            </a:br>
            <a:r>
              <a:rPr lang="nl-NL" noProof="0" dirty="0"/>
              <a:t>om een grafiek in te voegen</a:t>
            </a:r>
          </a:p>
        </p:txBody>
      </p:sp>
      <p:grpSp>
        <p:nvGrpSpPr>
          <p:cNvPr id="23" name="Instructie">
            <a:extLst>
              <a:ext uri="{FF2B5EF4-FFF2-40B4-BE49-F238E27FC236}">
                <a16:creationId xmlns:a16="http://schemas.microsoft.com/office/drawing/2014/main" xmlns="" id="{9DA0770D-DA20-4E9C-AC0A-63C518B8F8A1}"/>
              </a:ext>
            </a:extLst>
          </p:cNvPr>
          <p:cNvGrpSpPr/>
          <p:nvPr userDrawn="1"/>
        </p:nvGrpSpPr>
        <p:grpSpPr>
          <a:xfrm>
            <a:off x="12389714" y="4327164"/>
            <a:ext cx="3183677" cy="2546619"/>
            <a:chOff x="12389714" y="4327164"/>
            <a:chExt cx="3183677" cy="2546619"/>
          </a:xfrm>
        </p:grpSpPr>
        <p:grpSp>
          <p:nvGrpSpPr>
            <p:cNvPr id="24" name="Meer informatie">
              <a:extLst>
                <a:ext uri="{FF2B5EF4-FFF2-40B4-BE49-F238E27FC236}">
                  <a16:creationId xmlns:a16="http://schemas.microsoft.com/office/drawing/2014/main" xmlns="" id="{4B8900D6-E509-465A-8AC8-255FBF2BB6EE}"/>
                </a:ext>
              </a:extLst>
            </p:cNvPr>
            <p:cNvGrpSpPr/>
            <p:nvPr userDrawn="1"/>
          </p:nvGrpSpPr>
          <p:grpSpPr>
            <a:xfrm>
              <a:off x="12394875" y="6090510"/>
              <a:ext cx="3178515" cy="783273"/>
              <a:chOff x="-3741486" y="3359148"/>
              <a:chExt cx="3178515" cy="783273"/>
            </a:xfrm>
          </p:grpSpPr>
          <p:sp>
            <p:nvSpPr>
              <p:cNvPr id="63" name="Freeform 101">
                <a:extLst>
                  <a:ext uri="{FF2B5EF4-FFF2-40B4-BE49-F238E27FC236}">
                    <a16:creationId xmlns:a16="http://schemas.microsoft.com/office/drawing/2014/main" xmlns="" id="{6C5D2D6F-4493-46A7-BC08-38BC6D0F69D3}"/>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64" name="Rechthoek 63">
                <a:extLst>
                  <a:ext uri="{FF2B5EF4-FFF2-40B4-BE49-F238E27FC236}">
                    <a16:creationId xmlns:a16="http://schemas.microsoft.com/office/drawing/2014/main" xmlns="" id="{B728B0C2-6746-4828-98A8-2E95668587D3}"/>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5" name="Rechte verbindingslijn 64">
                <a:extLst>
                  <a:ext uri="{FF2B5EF4-FFF2-40B4-BE49-F238E27FC236}">
                    <a16:creationId xmlns:a16="http://schemas.microsoft.com/office/drawing/2014/main" xmlns="" id="{367ACA50-3F27-44DF-BA2A-64D2F4ECA0FF}"/>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5" name="Rechte verbindingslijn 24">
              <a:extLst>
                <a:ext uri="{FF2B5EF4-FFF2-40B4-BE49-F238E27FC236}">
                  <a16:creationId xmlns:a16="http://schemas.microsoft.com/office/drawing/2014/main" xmlns="" id="{FB5B5E6D-7810-423E-8C1B-68D749461869}"/>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 name="Rechthoek 25">
              <a:extLst>
                <a:ext uri="{FF2B5EF4-FFF2-40B4-BE49-F238E27FC236}">
                  <a16:creationId xmlns:a16="http://schemas.microsoft.com/office/drawing/2014/main" xmlns="" id="{E6E1D692-0CE6-4101-8CB9-D40D8833C47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Data van de Grafiek Bewerken</a:t>
              </a:r>
            </a:p>
          </p:txBody>
        </p:sp>
        <p:sp>
          <p:nvSpPr>
            <p:cNvPr id="27" name="Ovaal 26">
              <a:extLst>
                <a:ext uri="{FF2B5EF4-FFF2-40B4-BE49-F238E27FC236}">
                  <a16:creationId xmlns:a16="http://schemas.microsoft.com/office/drawing/2014/main" xmlns="" id="{A9F452E4-53AB-4830-9FF3-00F3727D4EB8}"/>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8" name="Rechte verbindingslijn 27">
              <a:extLst>
                <a:ext uri="{FF2B5EF4-FFF2-40B4-BE49-F238E27FC236}">
                  <a16:creationId xmlns:a16="http://schemas.microsoft.com/office/drawing/2014/main" xmlns="" id="{7FBE14F9-2BC5-4824-BC25-4F64B5B59120}"/>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9" name="Rechthoek 28">
              <a:extLst>
                <a:ext uri="{FF2B5EF4-FFF2-40B4-BE49-F238E27FC236}">
                  <a16:creationId xmlns:a16="http://schemas.microsoft.com/office/drawing/2014/main" xmlns="" id="{BECDDA34-0856-48DF-B4A5-AF922BFEF23E}"/>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000" kern="0" noProof="0" dirty="0">
                  <a:solidFill>
                    <a:schemeClr val="tx1"/>
                  </a:solidFill>
                  <a:latin typeface="+mn-lt"/>
                  <a:cs typeface="Segoe UI Light" panose="020B0502040204020203" pitchFamily="34" charset="0"/>
                </a:rPr>
                <a:t>Selecteer de grafiek, klik met de rechter muisknop en kies </a:t>
              </a:r>
              <a:r>
                <a:rPr lang="nl-NL" sz="1000" b="1" kern="0" noProof="0" dirty="0">
                  <a:solidFill>
                    <a:schemeClr val="tx1"/>
                  </a:solidFill>
                  <a:latin typeface="+mn-lt"/>
                  <a:cs typeface="Segoe UI Light" panose="020B0502040204020203" pitchFamily="34" charset="0"/>
                </a:rPr>
                <a:t>‘Gegevens bewerken’</a:t>
              </a:r>
            </a:p>
          </p:txBody>
        </p:sp>
        <p:grpSp>
          <p:nvGrpSpPr>
            <p:cNvPr id="30" name="Groep 29">
              <a:extLst>
                <a:ext uri="{FF2B5EF4-FFF2-40B4-BE49-F238E27FC236}">
                  <a16:creationId xmlns:a16="http://schemas.microsoft.com/office/drawing/2014/main" xmlns="" id="{0A07D7E2-91AA-4314-AA1D-9654E69813E0}"/>
                </a:ext>
              </a:extLst>
            </p:cNvPr>
            <p:cNvGrpSpPr/>
            <p:nvPr userDrawn="1"/>
          </p:nvGrpSpPr>
          <p:grpSpPr>
            <a:xfrm>
              <a:off x="12755394" y="5222855"/>
              <a:ext cx="1714530" cy="639425"/>
              <a:chOff x="12757283" y="4365594"/>
              <a:chExt cx="1714530" cy="639425"/>
            </a:xfrm>
          </p:grpSpPr>
          <p:sp>
            <p:nvSpPr>
              <p:cNvPr id="31" name="Rechthoek 30">
                <a:extLst>
                  <a:ext uri="{FF2B5EF4-FFF2-40B4-BE49-F238E27FC236}">
                    <a16:creationId xmlns:a16="http://schemas.microsoft.com/office/drawing/2014/main" xmlns="" id="{9DA2D60B-11B2-44D2-8DB7-A5D23FE2E7E6}"/>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32" name="Rechthoek 31">
                <a:extLst>
                  <a:ext uri="{FF2B5EF4-FFF2-40B4-BE49-F238E27FC236}">
                    <a16:creationId xmlns:a16="http://schemas.microsoft.com/office/drawing/2014/main" xmlns="" id="{FDAD79BB-F95D-414C-88BC-3C08CEAFC2F9}"/>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33" name="Tekstvak 32">
                <a:extLst>
                  <a:ext uri="{FF2B5EF4-FFF2-40B4-BE49-F238E27FC236}">
                    <a16:creationId xmlns:a16="http://schemas.microsoft.com/office/drawing/2014/main" xmlns="" id="{64D29BE6-6FEA-4BD0-B6E9-43CE9495FD05}"/>
                  </a:ext>
                </a:extLst>
              </p:cNvPr>
              <p:cNvSpPr txBox="1"/>
              <p:nvPr userDrawn="1"/>
            </p:nvSpPr>
            <p:spPr>
              <a:xfrm>
                <a:off x="12997648" y="4404704"/>
                <a:ext cx="124815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34" name="Tekstvak 33">
                <a:extLst>
                  <a:ext uri="{FF2B5EF4-FFF2-40B4-BE49-F238E27FC236}">
                    <a16:creationId xmlns:a16="http://schemas.microsoft.com/office/drawing/2014/main" xmlns="" id="{EA8B301F-40D9-419E-9F23-0571C88FA51A}"/>
                  </a:ext>
                </a:extLst>
              </p:cNvPr>
              <p:cNvSpPr txBox="1"/>
              <p:nvPr userDrawn="1"/>
            </p:nvSpPr>
            <p:spPr>
              <a:xfrm>
                <a:off x="12984219" y="4725830"/>
                <a:ext cx="1274711"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35" name="Picture 3">
                <a:extLst>
                  <a:ext uri="{FF2B5EF4-FFF2-40B4-BE49-F238E27FC236}">
                    <a16:creationId xmlns:a16="http://schemas.microsoft.com/office/drawing/2014/main" xmlns="" id="{29634DA5-CF6D-4CD9-8733-807062877950}"/>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6" name="Groep 35">
                <a:extLst>
                  <a:ext uri="{FF2B5EF4-FFF2-40B4-BE49-F238E27FC236}">
                    <a16:creationId xmlns:a16="http://schemas.microsoft.com/office/drawing/2014/main" xmlns="" id="{28C7B861-8B1B-4C02-91BA-F3DCC7C1D778}"/>
                  </a:ext>
                </a:extLst>
              </p:cNvPr>
              <p:cNvGrpSpPr/>
              <p:nvPr userDrawn="1"/>
            </p:nvGrpSpPr>
            <p:grpSpPr>
              <a:xfrm>
                <a:off x="12831198" y="4432250"/>
                <a:ext cx="139861" cy="152244"/>
                <a:chOff x="12574450" y="6053892"/>
                <a:chExt cx="169232" cy="184215"/>
              </a:xfrm>
            </p:grpSpPr>
            <p:sp>
              <p:nvSpPr>
                <p:cNvPr id="60" name="Rechthoek 59">
                  <a:extLst>
                    <a:ext uri="{FF2B5EF4-FFF2-40B4-BE49-F238E27FC236}">
                      <a16:creationId xmlns:a16="http://schemas.microsoft.com/office/drawing/2014/main" xmlns="" id="{4759F3A8-4563-4199-BBCC-14C83024DEE3}"/>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noProof="0">
                    <a:solidFill>
                      <a:schemeClr val="tx2"/>
                    </a:solidFill>
                    <a:latin typeface="+mn-lt"/>
                  </a:endParaRPr>
                </a:p>
              </p:txBody>
            </p:sp>
            <p:sp>
              <p:nvSpPr>
                <p:cNvPr id="61" name="Rechthoek 60">
                  <a:extLst>
                    <a:ext uri="{FF2B5EF4-FFF2-40B4-BE49-F238E27FC236}">
                      <a16:creationId xmlns:a16="http://schemas.microsoft.com/office/drawing/2014/main" xmlns="" id="{86633681-60AF-4699-AB87-6D6A65835D72}"/>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noProof="0">
                    <a:solidFill>
                      <a:schemeClr val="tx2"/>
                    </a:solidFill>
                    <a:latin typeface="+mn-lt"/>
                  </a:endParaRPr>
                </a:p>
              </p:txBody>
            </p:sp>
            <p:sp>
              <p:nvSpPr>
                <p:cNvPr id="62" name="Rechthoek 61">
                  <a:extLst>
                    <a:ext uri="{FF2B5EF4-FFF2-40B4-BE49-F238E27FC236}">
                      <a16:creationId xmlns:a16="http://schemas.microsoft.com/office/drawing/2014/main" xmlns="" id="{D78E1A59-CAE8-4935-902B-81CB5B7A1E69}"/>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noProof="0">
                    <a:solidFill>
                      <a:schemeClr val="tx2"/>
                    </a:solidFill>
                    <a:latin typeface="+mn-lt"/>
                  </a:endParaRPr>
                </a:p>
              </p:txBody>
            </p:sp>
          </p:grpSp>
          <p:grpSp>
            <p:nvGrpSpPr>
              <p:cNvPr id="37" name="Groep 36">
                <a:extLst>
                  <a:ext uri="{FF2B5EF4-FFF2-40B4-BE49-F238E27FC236}">
                    <a16:creationId xmlns:a16="http://schemas.microsoft.com/office/drawing/2014/main" xmlns="" id="{CCF6B9BA-40CA-4C05-9E45-EFD09FC4B447}"/>
                  </a:ext>
                </a:extLst>
              </p:cNvPr>
              <p:cNvGrpSpPr/>
              <p:nvPr userDrawn="1"/>
            </p:nvGrpSpPr>
            <p:grpSpPr>
              <a:xfrm>
                <a:off x="12831198" y="4748585"/>
                <a:ext cx="184916" cy="120210"/>
                <a:chOff x="8815516" y="1076284"/>
                <a:chExt cx="503174" cy="327105"/>
              </a:xfrm>
            </p:grpSpPr>
            <p:sp>
              <p:nvSpPr>
                <p:cNvPr id="38" name="Rechthoek 37">
                  <a:extLst>
                    <a:ext uri="{FF2B5EF4-FFF2-40B4-BE49-F238E27FC236}">
                      <a16:creationId xmlns:a16="http://schemas.microsoft.com/office/drawing/2014/main" xmlns="" id="{D856131F-906C-4B91-8609-5BEBF2B7A587}"/>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nvGrpSpPr>
                <p:cNvPr id="39" name="Groep 38">
                  <a:extLst>
                    <a:ext uri="{FF2B5EF4-FFF2-40B4-BE49-F238E27FC236}">
                      <a16:creationId xmlns:a16="http://schemas.microsoft.com/office/drawing/2014/main" xmlns="" id="{4E29C737-D1AF-4861-9F52-74878054F0D5}"/>
                    </a:ext>
                  </a:extLst>
                </p:cNvPr>
                <p:cNvGrpSpPr/>
                <p:nvPr userDrawn="1"/>
              </p:nvGrpSpPr>
              <p:grpSpPr>
                <a:xfrm>
                  <a:off x="8815517" y="1076284"/>
                  <a:ext cx="503173" cy="327105"/>
                  <a:chOff x="1351248" y="-683635"/>
                  <a:chExt cx="503173" cy="327105"/>
                </a:xfrm>
              </p:grpSpPr>
              <p:grpSp>
                <p:nvGrpSpPr>
                  <p:cNvPr id="40" name="Groep 39">
                    <a:extLst>
                      <a:ext uri="{FF2B5EF4-FFF2-40B4-BE49-F238E27FC236}">
                        <a16:creationId xmlns:a16="http://schemas.microsoft.com/office/drawing/2014/main" xmlns="" id="{FDC67B35-CBE8-4E04-9C65-6A09D7F08D22}"/>
                      </a:ext>
                    </a:extLst>
                  </p:cNvPr>
                  <p:cNvGrpSpPr/>
                  <p:nvPr userDrawn="1"/>
                </p:nvGrpSpPr>
                <p:grpSpPr>
                  <a:xfrm>
                    <a:off x="1351248" y="-683635"/>
                    <a:ext cx="375186" cy="293652"/>
                    <a:chOff x="1094874" y="-884923"/>
                    <a:chExt cx="884668" cy="692417"/>
                  </a:xfrm>
                </p:grpSpPr>
                <p:sp>
                  <p:nvSpPr>
                    <p:cNvPr id="45" name="Rechthoek 44">
                      <a:extLst>
                        <a:ext uri="{FF2B5EF4-FFF2-40B4-BE49-F238E27FC236}">
                          <a16:creationId xmlns:a16="http://schemas.microsoft.com/office/drawing/2014/main" xmlns="" id="{13426CED-B7F7-486F-9A2F-3E8A223CFF14}"/>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nvGrpSpPr>
                    <p:cNvPr id="46" name="Groep 45">
                      <a:extLst>
                        <a:ext uri="{FF2B5EF4-FFF2-40B4-BE49-F238E27FC236}">
                          <a16:creationId xmlns:a16="http://schemas.microsoft.com/office/drawing/2014/main" xmlns="" id="{ED1640B3-BC4C-4967-B1C0-A6FFE08590C8}"/>
                        </a:ext>
                      </a:extLst>
                    </p:cNvPr>
                    <p:cNvGrpSpPr/>
                    <p:nvPr userDrawn="1"/>
                  </p:nvGrpSpPr>
                  <p:grpSpPr>
                    <a:xfrm>
                      <a:off x="1094874" y="-878306"/>
                      <a:ext cx="867364" cy="685800"/>
                      <a:chOff x="1094874" y="-878306"/>
                      <a:chExt cx="867364" cy="613611"/>
                    </a:xfrm>
                  </p:grpSpPr>
                  <p:cxnSp>
                    <p:nvCxnSpPr>
                      <p:cNvPr id="53" name="Rechte verbindingslijn 52">
                        <a:extLst>
                          <a:ext uri="{FF2B5EF4-FFF2-40B4-BE49-F238E27FC236}">
                            <a16:creationId xmlns:a16="http://schemas.microsoft.com/office/drawing/2014/main" xmlns="" id="{E9CB808D-75E6-4E6C-977F-40E0A4FA023E}"/>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xmlns="" id="{689FFF03-CE16-4DBC-B0EB-465360CF380A}"/>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55" name="Groep 54">
                        <a:extLst>
                          <a:ext uri="{FF2B5EF4-FFF2-40B4-BE49-F238E27FC236}">
                            <a16:creationId xmlns:a16="http://schemas.microsoft.com/office/drawing/2014/main" xmlns="" id="{06575DC4-E9C3-4927-856E-22CF62B86A6F}"/>
                          </a:ext>
                        </a:extLst>
                      </p:cNvPr>
                      <p:cNvGrpSpPr/>
                      <p:nvPr userDrawn="1"/>
                    </p:nvGrpSpPr>
                    <p:grpSpPr>
                      <a:xfrm>
                        <a:off x="1270535" y="-878306"/>
                        <a:ext cx="526983" cy="613611"/>
                        <a:chOff x="1270535" y="-745959"/>
                        <a:chExt cx="526983" cy="481264"/>
                      </a:xfrm>
                    </p:grpSpPr>
                    <p:cxnSp>
                      <p:nvCxnSpPr>
                        <p:cNvPr id="56" name="Rechte verbindingslijn 55">
                          <a:extLst>
                            <a:ext uri="{FF2B5EF4-FFF2-40B4-BE49-F238E27FC236}">
                              <a16:creationId xmlns:a16="http://schemas.microsoft.com/office/drawing/2014/main" xmlns="" id="{84B293B5-35CD-46A2-8315-5D12F09DAE95}"/>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xmlns="" id="{CB63C9ED-E4EE-40EE-8345-234E0E5F742D}"/>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xmlns="" id="{1E576A90-6709-40BA-8C6A-B7939B6592CD}"/>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xmlns="" id="{56BB64AE-E8B3-4722-B930-5DEBADAAC172}"/>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47" name="Rechte verbindingslijn 46">
                      <a:extLst>
                        <a:ext uri="{FF2B5EF4-FFF2-40B4-BE49-F238E27FC236}">
                          <a16:creationId xmlns:a16="http://schemas.microsoft.com/office/drawing/2014/main" xmlns="" id="{DF06CDE0-CA30-4316-A2F6-B92B98DD3BE8}"/>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48" name="Groep 47">
                      <a:extLst>
                        <a:ext uri="{FF2B5EF4-FFF2-40B4-BE49-F238E27FC236}">
                          <a16:creationId xmlns:a16="http://schemas.microsoft.com/office/drawing/2014/main" xmlns="" id="{497BCE8A-FA2A-4CE5-89A3-679AAFC1E146}"/>
                        </a:ext>
                      </a:extLst>
                    </p:cNvPr>
                    <p:cNvGrpSpPr/>
                    <p:nvPr userDrawn="1"/>
                  </p:nvGrpSpPr>
                  <p:grpSpPr>
                    <a:xfrm>
                      <a:off x="1094874" y="-607596"/>
                      <a:ext cx="878306" cy="276726"/>
                      <a:chOff x="1106905" y="-607596"/>
                      <a:chExt cx="878307" cy="276726"/>
                    </a:xfrm>
                  </p:grpSpPr>
                  <p:cxnSp>
                    <p:nvCxnSpPr>
                      <p:cNvPr id="49" name="Rechte verbindingslijn 48">
                        <a:extLst>
                          <a:ext uri="{FF2B5EF4-FFF2-40B4-BE49-F238E27FC236}">
                            <a16:creationId xmlns:a16="http://schemas.microsoft.com/office/drawing/2014/main" xmlns="" id="{5F5D32F3-2D57-458F-90CC-64FB2C5B8738}"/>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xmlns="" id="{A342C128-D28B-4C0C-8397-8004A070EEA8}"/>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xmlns="" id="{CD0909AE-8197-48E2-9C4E-23BC6A1E7F8E}"/>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41" name="Groep 40">
                    <a:extLst>
                      <a:ext uri="{FF2B5EF4-FFF2-40B4-BE49-F238E27FC236}">
                        <a16:creationId xmlns:a16="http://schemas.microsoft.com/office/drawing/2014/main" xmlns="" id="{163B5A8E-5DA0-44EA-9D4A-1CDFC5A95A01}"/>
                      </a:ext>
                    </a:extLst>
                  </p:cNvPr>
                  <p:cNvGrpSpPr/>
                  <p:nvPr userDrawn="1"/>
                </p:nvGrpSpPr>
                <p:grpSpPr>
                  <a:xfrm rot="2700000">
                    <a:off x="1605871" y="-605080"/>
                    <a:ext cx="90079" cy="407021"/>
                    <a:chOff x="3130062" y="-817193"/>
                    <a:chExt cx="131884" cy="595920"/>
                  </a:xfrm>
                  <a:solidFill>
                    <a:srgbClr val="3399FF"/>
                  </a:solidFill>
                </p:grpSpPr>
                <p:sp>
                  <p:nvSpPr>
                    <p:cNvPr id="42" name="Rechthoek 41">
                      <a:extLst>
                        <a:ext uri="{FF2B5EF4-FFF2-40B4-BE49-F238E27FC236}">
                          <a16:creationId xmlns:a16="http://schemas.microsoft.com/office/drawing/2014/main" xmlns="" id="{77B136E1-4FB6-41D7-9C95-1DD184803DA0}"/>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43" name="Rechthoek: afgeronde bovenhoeken 42">
                      <a:extLst>
                        <a:ext uri="{FF2B5EF4-FFF2-40B4-BE49-F238E27FC236}">
                          <a16:creationId xmlns:a16="http://schemas.microsoft.com/office/drawing/2014/main" xmlns="" id="{16962009-F06D-4772-B81D-78D10EB929E9}"/>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44" name="Gelijkbenige driehoek 43">
                      <a:extLst>
                        <a:ext uri="{FF2B5EF4-FFF2-40B4-BE49-F238E27FC236}">
                          <a16:creationId xmlns:a16="http://schemas.microsoft.com/office/drawing/2014/main" xmlns="" id="{D885B8D2-55B1-4310-AEA4-38907E05707B}"/>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grpSp>
      </p:grpSp>
      <p:grpSp>
        <p:nvGrpSpPr>
          <p:cNvPr id="66" name="Instructie">
            <a:extLst>
              <a:ext uri="{FF2B5EF4-FFF2-40B4-BE49-F238E27FC236}">
                <a16:creationId xmlns:a16="http://schemas.microsoft.com/office/drawing/2014/main" xmlns="" id="{FF0C7E19-8CFC-4284-8C64-4C99BCBF5994}"/>
              </a:ext>
            </a:extLst>
          </p:cNvPr>
          <p:cNvGrpSpPr/>
          <p:nvPr userDrawn="1"/>
        </p:nvGrpSpPr>
        <p:grpSpPr>
          <a:xfrm>
            <a:off x="12391601" y="0"/>
            <a:ext cx="3183677" cy="2499789"/>
            <a:chOff x="12391601" y="0"/>
            <a:chExt cx="3183677" cy="2499789"/>
          </a:xfrm>
        </p:grpSpPr>
        <p:sp>
          <p:nvSpPr>
            <p:cNvPr id="67" name="Rechthoek 66">
              <a:extLst>
                <a:ext uri="{FF2B5EF4-FFF2-40B4-BE49-F238E27FC236}">
                  <a16:creationId xmlns:a16="http://schemas.microsoft.com/office/drawing/2014/main" xmlns="" id="{AB689ED3-0166-4240-AEB7-1B6C772A682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invoegen/veranderen</a:t>
              </a:r>
            </a:p>
          </p:txBody>
        </p:sp>
        <p:sp>
          <p:nvSpPr>
            <p:cNvPr id="68" name="Ovaal 67">
              <a:extLst>
                <a:ext uri="{FF2B5EF4-FFF2-40B4-BE49-F238E27FC236}">
                  <a16:creationId xmlns:a16="http://schemas.microsoft.com/office/drawing/2014/main" xmlns="" id="{3248843C-6D03-4A06-96BB-5AD19CD105D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9" name="Rechte verbindingslijn 68">
              <a:extLst>
                <a:ext uri="{FF2B5EF4-FFF2-40B4-BE49-F238E27FC236}">
                  <a16:creationId xmlns:a16="http://schemas.microsoft.com/office/drawing/2014/main" xmlns="" id="{5B47E8FD-3341-465B-AA9F-ED4A73EC3B61}"/>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0" name="Rechte verbindingslijn 69">
              <a:extLst>
                <a:ext uri="{FF2B5EF4-FFF2-40B4-BE49-F238E27FC236}">
                  <a16:creationId xmlns:a16="http://schemas.microsoft.com/office/drawing/2014/main" xmlns="" id="{A1F9D256-3D4E-4FB1-BCBB-852FD584E764}"/>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1" name="Rechthoek 70">
              <a:extLst>
                <a:ext uri="{FF2B5EF4-FFF2-40B4-BE49-F238E27FC236}">
                  <a16:creationId xmlns:a16="http://schemas.microsoft.com/office/drawing/2014/main" xmlns="" id="{F3EBA4F7-D085-4C1C-BB78-1172795758CB}"/>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72" name="Ovaal 71">
              <a:extLst>
                <a:ext uri="{FF2B5EF4-FFF2-40B4-BE49-F238E27FC236}">
                  <a16:creationId xmlns:a16="http://schemas.microsoft.com/office/drawing/2014/main" xmlns="" id="{00C1B94C-5273-46E1-ABB6-17E7A657A15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3" name="Rechthoek 72">
              <a:extLst>
                <a:ext uri="{FF2B5EF4-FFF2-40B4-BE49-F238E27FC236}">
                  <a16:creationId xmlns:a16="http://schemas.microsoft.com/office/drawing/2014/main" xmlns="" id="{4439500F-ED9D-4721-9EC5-05220506DE72}"/>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74" name="Groep 73">
              <a:extLst>
                <a:ext uri="{FF2B5EF4-FFF2-40B4-BE49-F238E27FC236}">
                  <a16:creationId xmlns:a16="http://schemas.microsoft.com/office/drawing/2014/main" xmlns="" id="{8C1BC3E1-D7D4-4EDE-8695-29D6A46E9566}"/>
                </a:ext>
              </a:extLst>
            </p:cNvPr>
            <p:cNvGrpSpPr/>
            <p:nvPr userDrawn="1"/>
          </p:nvGrpSpPr>
          <p:grpSpPr>
            <a:xfrm>
              <a:off x="12757282" y="2184550"/>
              <a:ext cx="825500" cy="209550"/>
              <a:chOff x="13504624" y="2482850"/>
              <a:chExt cx="825500" cy="209550"/>
            </a:xfrm>
          </p:grpSpPr>
          <p:sp>
            <p:nvSpPr>
              <p:cNvPr id="80" name="Rechthoek 79">
                <a:extLst>
                  <a:ext uri="{FF2B5EF4-FFF2-40B4-BE49-F238E27FC236}">
                    <a16:creationId xmlns:a16="http://schemas.microsoft.com/office/drawing/2014/main" xmlns="" id="{861A2C38-D99E-4E8F-884C-FC896A5A9B0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81" name="Rechte verbindingslijn 80">
                <a:extLst>
                  <a:ext uri="{FF2B5EF4-FFF2-40B4-BE49-F238E27FC236}">
                    <a16:creationId xmlns:a16="http://schemas.microsoft.com/office/drawing/2014/main" xmlns="" id="{1E5AD583-5C0A-4F38-B1E6-A0EC65249B3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2" name="Gelijkbenige driehoek 81">
                <a:extLst>
                  <a:ext uri="{FF2B5EF4-FFF2-40B4-BE49-F238E27FC236}">
                    <a16:creationId xmlns:a16="http://schemas.microsoft.com/office/drawing/2014/main" xmlns="" id="{C71F1C93-CD9D-4F5F-B21B-963B8364B92C}"/>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cxnSp>
          <p:nvCxnSpPr>
            <p:cNvPr id="75" name="Rechte verbindingslijn 74">
              <a:extLst>
                <a:ext uri="{FF2B5EF4-FFF2-40B4-BE49-F238E27FC236}">
                  <a16:creationId xmlns:a16="http://schemas.microsoft.com/office/drawing/2014/main" xmlns="" id="{D6C79236-F135-43F4-BA11-348F8E251950}"/>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76" name="Groep 75">
              <a:extLst>
                <a:ext uri="{FF2B5EF4-FFF2-40B4-BE49-F238E27FC236}">
                  <a16:creationId xmlns:a16="http://schemas.microsoft.com/office/drawing/2014/main" xmlns="" id="{D14C8D44-867F-4103-8157-6752736F67C3}"/>
                </a:ext>
              </a:extLst>
            </p:cNvPr>
            <p:cNvGrpSpPr/>
            <p:nvPr userDrawn="1"/>
          </p:nvGrpSpPr>
          <p:grpSpPr>
            <a:xfrm>
              <a:off x="12751697" y="1147804"/>
              <a:ext cx="289372" cy="314992"/>
              <a:chOff x="7322769" y="-310267"/>
              <a:chExt cx="289372" cy="314992"/>
            </a:xfrm>
          </p:grpSpPr>
          <p:sp>
            <p:nvSpPr>
              <p:cNvPr id="77" name="Rechthoek 76">
                <a:extLst>
                  <a:ext uri="{FF2B5EF4-FFF2-40B4-BE49-F238E27FC236}">
                    <a16:creationId xmlns:a16="http://schemas.microsoft.com/office/drawing/2014/main" xmlns="" id="{97158CF4-5075-45D0-9BC0-EF059D4BF3BE}"/>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78" name="Rechthoek 77">
                <a:extLst>
                  <a:ext uri="{FF2B5EF4-FFF2-40B4-BE49-F238E27FC236}">
                    <a16:creationId xmlns:a16="http://schemas.microsoft.com/office/drawing/2014/main" xmlns="" id="{35EE198A-3B3F-4BF0-9002-352A2D80A729}"/>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79" name="Rechthoek 78">
                <a:extLst>
                  <a:ext uri="{FF2B5EF4-FFF2-40B4-BE49-F238E27FC236}">
                    <a16:creationId xmlns:a16="http://schemas.microsoft.com/office/drawing/2014/main" xmlns="" id="{0E6224BC-0CB5-4643-A545-17A59FF97431}"/>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sp>
        <p:nvSpPr>
          <p:cNvPr id="86" name="Tijdelijke aanduiding voor tekst 12">
            <a:extLst>
              <a:ext uri="{FF2B5EF4-FFF2-40B4-BE49-F238E27FC236}">
                <a16:creationId xmlns:a16="http://schemas.microsoft.com/office/drawing/2014/main" xmlns="" id="{8CC4A69A-3AB7-4E35-8EE9-7B390DF4546C}"/>
              </a:ext>
            </a:extLst>
          </p:cNvPr>
          <p:cNvSpPr txBox="1">
            <a:spLocks/>
          </p:cNvSpPr>
          <p:nvPr userDrawn="1"/>
        </p:nvSpPr>
        <p:spPr bwMode="auto">
          <a:xfrm>
            <a:off x="4075872" y="-16237"/>
            <a:ext cx="4046606" cy="854536"/>
          </a:xfrm>
          <a:prstGeom prst="rect">
            <a:avLst/>
          </a:prstGeom>
          <a:blipFill>
            <a:blip r:embed="rId3" cstate="print">
              <a:extLst>
                <a:ext uri="{28A0092B-C50C-407E-A947-70E740481C1C}">
                  <a14:useLocalDpi xmlns:a14="http://schemas.microsoft.com/office/drawing/2010/main"/>
                </a:ext>
              </a:extLst>
            </a:blip>
            <a:srcRect/>
            <a:stretch>
              <a:fillRect l="43038" r="4313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eaLnBrk="0" fontAlgn="base" hangingPunct="0">
              <a:lnSpc>
                <a:spcPct val="100000"/>
              </a:lnSpc>
              <a:spcBef>
                <a:spcPts val="600"/>
              </a:spcBef>
              <a:spcAft>
                <a:spcPts val="600"/>
              </a:spcAft>
              <a:buClr>
                <a:schemeClr val="accent1"/>
              </a:buClr>
              <a:buFont typeface="Verdana" panose="020B0604030504040204" pitchFamily="34" charset="0"/>
              <a:buNone/>
              <a:defRPr lang="nl-NL" sz="100" kern="1200" baseline="0">
                <a:solidFill>
                  <a:schemeClr val="accent1"/>
                </a:solidFill>
                <a:latin typeface="+mn-lt"/>
                <a:ea typeface="Verdana" pitchFamily="34" charset="0"/>
                <a:cs typeface="Verdana" pitchFamily="34" charset="0"/>
              </a:defRPr>
            </a:lvl1pPr>
            <a:lvl2pPr marL="361950" indent="-180975" algn="l" rtl="0" eaLnBrk="0" fontAlgn="base" hangingPunct="0">
              <a:lnSpc>
                <a:spcPct val="100000"/>
              </a:lnSpc>
              <a:spcBef>
                <a:spcPts val="600"/>
              </a:spcBef>
              <a:spcAft>
                <a:spcPts val="600"/>
              </a:spcAft>
              <a:buClr>
                <a:schemeClr val="accent1"/>
              </a:buClr>
              <a:buFont typeface="Verdana" panose="020B0604030504040204" pitchFamily="34" charset="0"/>
              <a:buChar char="-"/>
              <a:defRPr lang="nl-NL" sz="100" kern="1200">
                <a:solidFill>
                  <a:schemeClr val="tx1"/>
                </a:solidFill>
                <a:latin typeface="+mn-lt"/>
                <a:ea typeface="Verdana" pitchFamily="34" charset="0"/>
                <a:cs typeface="Verdana" pitchFamily="34" charset="0"/>
              </a:defRPr>
            </a:lvl2pPr>
            <a:lvl3pPr marL="542925" indent="-180975" algn="l" rtl="0" eaLnBrk="0" fontAlgn="base" hangingPunct="0">
              <a:lnSpc>
                <a:spcPct val="100000"/>
              </a:lnSpc>
              <a:spcBef>
                <a:spcPts val="600"/>
              </a:spcBef>
              <a:spcAft>
                <a:spcPts val="600"/>
              </a:spcAft>
              <a:buClr>
                <a:schemeClr val="accent1"/>
              </a:buClr>
              <a:buFont typeface="Wingdings" panose="05000000000000000000" pitchFamily="2" charset="2"/>
              <a:buChar char="§"/>
              <a:defRPr lang="nl-NL" sz="100" kern="1200">
                <a:solidFill>
                  <a:schemeClr val="tx1"/>
                </a:solidFill>
                <a:latin typeface="+mn-lt"/>
                <a:ea typeface="Verdana" pitchFamily="34" charset="0"/>
                <a:cs typeface="Verdana" pitchFamily="34" charset="0"/>
              </a:defRPr>
            </a:lvl3pPr>
            <a:lvl4pPr marL="0" indent="0" algn="l" rtl="0" eaLnBrk="0" fontAlgn="base" hangingPunct="0">
              <a:lnSpc>
                <a:spcPct val="100000"/>
              </a:lnSpc>
              <a:spcBef>
                <a:spcPts val="600"/>
              </a:spcBef>
              <a:spcAft>
                <a:spcPts val="600"/>
              </a:spcAft>
              <a:buFont typeface="Arial" panose="020B0604020202020204" pitchFamily="34" charset="0"/>
              <a:buNone/>
              <a:tabLst/>
              <a:defRPr lang="nl-NL" sz="100" b="0" kern="1200">
                <a:solidFill>
                  <a:schemeClr val="tx1"/>
                </a:solidFill>
                <a:latin typeface="+mn-lt"/>
                <a:ea typeface="Verdana" pitchFamily="34" charset="0"/>
                <a:cs typeface="Verdana" pitchFamily="34" charset="0"/>
              </a:defRPr>
            </a:lvl4pPr>
            <a:lvl5pPr marL="0" indent="0" algn="l" rtl="0" eaLnBrk="0" fontAlgn="base" hangingPunct="0">
              <a:lnSpc>
                <a:spcPct val="100000"/>
              </a:lnSpc>
              <a:spcBef>
                <a:spcPts val="600"/>
              </a:spcBef>
              <a:spcAft>
                <a:spcPts val="600"/>
              </a:spcAft>
              <a:defRPr lang="nl-NL" sz="100" b="1" i="0" kern="1200" baseline="0">
                <a:solidFill>
                  <a:schemeClr val="bg2"/>
                </a:solidFill>
                <a:latin typeface="+mn-lt"/>
                <a:ea typeface="Verdana" pitchFamily="34" charset="0"/>
                <a:cs typeface="Verdana" pitchFamily="34" charset="0"/>
              </a:defRPr>
            </a:lvl5pPr>
            <a:lvl6pPr marL="180975"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6pPr>
            <a:lvl7pPr marL="361950"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7pPr>
            <a:lvl8pPr marL="542925" indent="-180975" algn="l" rtl="0" fontAlgn="base">
              <a:lnSpc>
                <a:spcPct val="100000"/>
              </a:lnSpc>
              <a:spcBef>
                <a:spcPts val="600"/>
              </a:spcBef>
              <a:spcAft>
                <a:spcPts val="600"/>
              </a:spcAft>
              <a:buClr>
                <a:schemeClr val="accent1"/>
              </a:buClr>
              <a:buFont typeface="Wingdings" panose="05000000000000000000" pitchFamily="2" charset="2"/>
              <a:buChar char="§"/>
              <a:defRPr sz="1800">
                <a:solidFill>
                  <a:schemeClr val="tx1"/>
                </a:solidFill>
                <a:latin typeface="+mn-lt"/>
                <a:cs typeface="+mn-cs"/>
              </a:defRPr>
            </a:lvl8pPr>
            <a:lvl9pPr marL="0" indent="0" algn="l" rtl="0" fontAlgn="base">
              <a:lnSpc>
                <a:spcPct val="100000"/>
              </a:lnSpc>
              <a:spcBef>
                <a:spcPts val="600"/>
              </a:spcBef>
              <a:spcAft>
                <a:spcPts val="600"/>
              </a:spcAft>
              <a:buNone/>
              <a:defRPr sz="1800" b="0">
                <a:solidFill>
                  <a:schemeClr val="tx1"/>
                </a:solidFill>
                <a:latin typeface="+mn-lt"/>
                <a:cs typeface="+mn-cs"/>
              </a:defRPr>
            </a:lvl9pPr>
          </a:lstStyle>
          <a:p>
            <a:r>
              <a:rPr lang="nl-NL"/>
              <a:t> </a:t>
            </a:r>
            <a:endParaRPr lang="nl-NL" dirty="0"/>
          </a:p>
        </p:txBody>
      </p:sp>
    </p:spTree>
    <p:extLst>
      <p:ext uri="{BB962C8B-B14F-4D97-AF65-F5344CB8AC3E}">
        <p14:creationId xmlns:p14="http://schemas.microsoft.com/office/powerpoint/2010/main" val="250494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amp; Tabel 50%/5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95DA31B-33BB-4EE3-B867-DB83BBC4C72B}"/>
              </a:ext>
            </a:extLst>
          </p:cNvPr>
          <p:cNvSpPr>
            <a:spLocks noGrp="1"/>
          </p:cNvSpPr>
          <p:nvPr>
            <p:ph type="title"/>
          </p:nvPr>
        </p:nvSpPr>
        <p:spPr>
          <a:xfrm>
            <a:off x="736981" y="1263234"/>
            <a:ext cx="10722065" cy="396000"/>
          </a:xfrm>
        </p:spPr>
        <p:txBody>
          <a:bodyPr/>
          <a:lstStyle/>
          <a:p>
            <a:r>
              <a:rPr lang="nl-NL" dirty="0"/>
              <a:t>Klik om stijl te bewerken</a:t>
            </a:r>
          </a:p>
        </p:txBody>
      </p:sp>
      <p:sp>
        <p:nvSpPr>
          <p:cNvPr id="3" name="Tijdelijke aanduiding voor verticale tekst 2">
            <a:extLst>
              <a:ext uri="{FF2B5EF4-FFF2-40B4-BE49-F238E27FC236}">
                <a16:creationId xmlns:a16="http://schemas.microsoft.com/office/drawing/2014/main" xmlns="" id="{4C14D91D-9AC3-4F24-92B0-1632B8144C64}"/>
              </a:ext>
            </a:extLst>
          </p:cNvPr>
          <p:cNvSpPr>
            <a:spLocks noGrp="1"/>
          </p:cNvSpPr>
          <p:nvPr>
            <p:ph type="body" orient="vert" idx="1" hasCustomPrompt="1"/>
          </p:nvPr>
        </p:nvSpPr>
        <p:spPr>
          <a:xfrm>
            <a:off x="736981" y="1925415"/>
            <a:ext cx="5135041" cy="3882982"/>
          </a:xfrm>
        </p:spPr>
        <p:txBody>
          <a:bodyPr vert="horz"/>
          <a:lstStyle>
            <a:lvl1pPr>
              <a:defRPr/>
            </a:lvl1pPr>
            <a:lvl2pPr>
              <a:defRPr/>
            </a:lvl2pPr>
            <a:lvl3pPr>
              <a:defRPr/>
            </a:lvl3pPr>
            <a:lvl4pPr>
              <a:defRPr/>
            </a:lvl4pPr>
            <a:lvl5pPr>
              <a:defRPr/>
            </a:lvl5pPr>
          </a:lstStyle>
          <a:p>
            <a:pPr lvl="0"/>
            <a:r>
              <a:rPr lang="nl-NL" altLang="nl-NL" dirty="0" err="1"/>
              <a:t>Bullet</a:t>
            </a:r>
            <a:endParaRPr lang="nl-NL" altLang="nl-NL" dirty="0"/>
          </a:p>
          <a:p>
            <a:pPr lvl="1"/>
            <a:r>
              <a:rPr lang="nl-NL" altLang="nl-NL" dirty="0"/>
              <a:t>Sub-</a:t>
            </a:r>
            <a:r>
              <a:rPr lang="nl-NL" altLang="nl-NL" dirty="0" err="1"/>
              <a:t>bullet</a:t>
            </a:r>
            <a:r>
              <a:rPr lang="nl-NL" altLang="nl-NL" dirty="0"/>
              <a:t> #1</a:t>
            </a:r>
          </a:p>
          <a:p>
            <a:pPr lvl="2"/>
            <a:r>
              <a:rPr lang="nl-NL" altLang="nl-NL" dirty="0"/>
              <a:t>Sub-</a:t>
            </a:r>
            <a:r>
              <a:rPr lang="nl-NL" altLang="nl-NL" dirty="0" err="1"/>
              <a:t>bullet</a:t>
            </a:r>
            <a:r>
              <a:rPr lang="nl-NL" altLang="nl-NL" dirty="0"/>
              <a:t> #2</a:t>
            </a:r>
          </a:p>
          <a:p>
            <a:pPr lvl="3"/>
            <a:r>
              <a:rPr lang="nl-NL" altLang="nl-NL" dirty="0"/>
              <a:t>Leestekst</a:t>
            </a:r>
          </a:p>
          <a:p>
            <a:pPr lvl="4"/>
            <a:r>
              <a:rPr lang="nl-NL" altLang="nl-NL" dirty="0"/>
              <a:t>Kop</a:t>
            </a:r>
            <a:endParaRPr lang="nl-NL" dirty="0"/>
          </a:p>
        </p:txBody>
      </p:sp>
      <p:sp>
        <p:nvSpPr>
          <p:cNvPr id="4" name="Tijdelijke aanduiding voor datum 3">
            <a:extLst>
              <a:ext uri="{FF2B5EF4-FFF2-40B4-BE49-F238E27FC236}">
                <a16:creationId xmlns:a16="http://schemas.microsoft.com/office/drawing/2014/main" xmlns="" id="{A26BCF30-66F2-4184-8EA9-41F209F126C5}"/>
              </a:ext>
            </a:extLst>
          </p:cNvPr>
          <p:cNvSpPr>
            <a:spLocks noGrp="1"/>
          </p:cNvSpPr>
          <p:nvPr>
            <p:ph type="dt" sz="half" idx="10"/>
          </p:nvPr>
        </p:nvSpPr>
        <p:spPr>
          <a:xfrm>
            <a:off x="8115399" y="7008942"/>
            <a:ext cx="3343647" cy="142288"/>
          </a:xfrm>
          <a:prstGeom prst="rect">
            <a:avLst/>
          </a:prstGeom>
        </p:spPr>
        <p:txBody>
          <a:bodyPr/>
          <a:lstStyle/>
          <a:p>
            <a:fld id="{4939E809-E0DD-49CB-9C9C-32A54302A0F8}" type="datetime4">
              <a:rPr lang="nl-NL" smtClean="0"/>
              <a:t>21 mei 2019</a:t>
            </a:fld>
            <a:endParaRPr lang="nl-NL" dirty="0"/>
          </a:p>
        </p:txBody>
      </p:sp>
      <p:sp>
        <p:nvSpPr>
          <p:cNvPr id="5" name="Tijdelijke aanduiding voor voettekst 4">
            <a:extLst>
              <a:ext uri="{FF2B5EF4-FFF2-40B4-BE49-F238E27FC236}">
                <a16:creationId xmlns:a16="http://schemas.microsoft.com/office/drawing/2014/main" xmlns="" id="{5D35D6EB-48A8-418E-B320-85D3B9D1A6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7A4CE67B-30A1-45F6-98F6-67A0ED117D08}"/>
              </a:ext>
            </a:extLst>
          </p:cNvPr>
          <p:cNvSpPr>
            <a:spLocks noGrp="1"/>
          </p:cNvSpPr>
          <p:nvPr>
            <p:ph type="sldNum" sz="quarter" idx="12"/>
          </p:nvPr>
        </p:nvSpPr>
        <p:spPr/>
        <p:txBody>
          <a:bodyPr/>
          <a:lstStyle/>
          <a:p>
            <a:fld id="{514C0851-DDD2-479D-B090-D94045F7DF35}" type="slidenum">
              <a:rPr lang="nl-NL" smtClean="0"/>
              <a:t>‹nr.›</a:t>
            </a:fld>
            <a:endParaRPr lang="nl-NL"/>
          </a:p>
        </p:txBody>
      </p:sp>
      <p:sp>
        <p:nvSpPr>
          <p:cNvPr id="7" name="Rechthoek 6">
            <a:extLst>
              <a:ext uri="{FF2B5EF4-FFF2-40B4-BE49-F238E27FC236}">
                <a16:creationId xmlns:a16="http://schemas.microsoft.com/office/drawing/2014/main" xmlns="" id="{8B7DCDE1-E8CC-42F8-843C-512E32A3DDBA}"/>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Tekst &amp; Tabel 50%/50%</a:t>
            </a:r>
          </a:p>
        </p:txBody>
      </p:sp>
      <p:grpSp>
        <p:nvGrpSpPr>
          <p:cNvPr id="8" name="GRID" hidden="1">
            <a:extLst>
              <a:ext uri="{FF2B5EF4-FFF2-40B4-BE49-F238E27FC236}">
                <a16:creationId xmlns:a16="http://schemas.microsoft.com/office/drawing/2014/main" xmlns="" id="{419E7890-BECC-48DB-BCDB-B1446A4C8F03}"/>
              </a:ext>
            </a:extLst>
          </p:cNvPr>
          <p:cNvGrpSpPr/>
          <p:nvPr userDrawn="1"/>
        </p:nvGrpSpPr>
        <p:grpSpPr>
          <a:xfrm>
            <a:off x="-2" y="0"/>
            <a:ext cx="12198352" cy="6859514"/>
            <a:chOff x="-2" y="0"/>
            <a:chExt cx="12198352" cy="6859514"/>
          </a:xfrm>
        </p:grpSpPr>
        <p:sp>
          <p:nvSpPr>
            <p:cNvPr id="9" name="Rechthoek 8">
              <a:extLst>
                <a:ext uri="{FF2B5EF4-FFF2-40B4-BE49-F238E27FC236}">
                  <a16:creationId xmlns:a16="http://schemas.microsoft.com/office/drawing/2014/main" xmlns="" id="{6CF1D978-5BD9-438B-903C-76A6DD4A3D8F}"/>
                </a:ext>
              </a:extLst>
            </p:cNvPr>
            <p:cNvSpPr/>
            <p:nvPr userDrawn="1"/>
          </p:nvSpPr>
          <p:spPr>
            <a:xfrm>
              <a:off x="0" y="840048"/>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0" name="Rechthoek 9">
              <a:extLst>
                <a:ext uri="{FF2B5EF4-FFF2-40B4-BE49-F238E27FC236}">
                  <a16:creationId xmlns:a16="http://schemas.microsoft.com/office/drawing/2014/main" xmlns="" id="{16A756AC-80F3-4B74-89CB-68E6DFB0C301}"/>
                </a:ext>
              </a:extLst>
            </p:cNvPr>
            <p:cNvSpPr/>
            <p:nvPr userDrawn="1"/>
          </p:nvSpPr>
          <p:spPr>
            <a:xfrm>
              <a:off x="-2" y="5810741"/>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1" name="Rechthoek 10">
              <a:extLst>
                <a:ext uri="{FF2B5EF4-FFF2-40B4-BE49-F238E27FC236}">
                  <a16:creationId xmlns:a16="http://schemas.microsoft.com/office/drawing/2014/main" xmlns="" id="{54D87484-4D98-42EE-B9CF-8B6998ED906D}"/>
                </a:ext>
              </a:extLst>
            </p:cNvPr>
            <p:cNvSpPr/>
            <p:nvPr userDrawn="1"/>
          </p:nvSpPr>
          <p:spPr>
            <a:xfrm rot="16200000">
              <a:off x="3312733" y="3400499"/>
              <a:ext cx="5569142"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2" name="Rechthoek 11">
              <a:extLst>
                <a:ext uri="{FF2B5EF4-FFF2-40B4-BE49-F238E27FC236}">
                  <a16:creationId xmlns:a16="http://schemas.microsoft.com/office/drawing/2014/main" xmlns="" id="{6ECBA962-F1E1-4958-A009-D96262224DFE}"/>
                </a:ext>
              </a:extLst>
            </p:cNvPr>
            <p:cNvSpPr/>
            <p:nvPr userDrawn="1"/>
          </p:nvSpPr>
          <p:spPr>
            <a:xfrm>
              <a:off x="0" y="1637414"/>
              <a:ext cx="12198350" cy="28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 name="Rechthoek 12">
              <a:extLst>
                <a:ext uri="{FF2B5EF4-FFF2-40B4-BE49-F238E27FC236}">
                  <a16:creationId xmlns:a16="http://schemas.microsoft.com/office/drawing/2014/main" xmlns="" id="{0E96B7F2-115E-45EE-AB53-7500BE4C2340}"/>
                </a:ext>
              </a:extLst>
            </p:cNvPr>
            <p:cNvSpPr/>
            <p:nvPr userDrawn="1"/>
          </p:nvSpPr>
          <p:spPr>
            <a:xfrm>
              <a:off x="0"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4" name="Rechthoek 13">
              <a:extLst>
                <a:ext uri="{FF2B5EF4-FFF2-40B4-BE49-F238E27FC236}">
                  <a16:creationId xmlns:a16="http://schemas.microsoft.com/office/drawing/2014/main" xmlns="" id="{EDD2F0F3-A33B-485E-8523-32B2871755A2}"/>
                </a:ext>
              </a:extLst>
            </p:cNvPr>
            <p:cNvSpPr/>
            <p:nvPr userDrawn="1"/>
          </p:nvSpPr>
          <p:spPr>
            <a:xfrm>
              <a:off x="11460208"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5" name="Rechthoek 14">
              <a:extLst>
                <a:ext uri="{FF2B5EF4-FFF2-40B4-BE49-F238E27FC236}">
                  <a16:creationId xmlns:a16="http://schemas.microsoft.com/office/drawing/2014/main" xmlns="" id="{F03B8484-0775-44BC-A655-05F259039673}"/>
                </a:ext>
              </a:extLst>
            </p:cNvPr>
            <p:cNvSpPr/>
            <p:nvPr userDrawn="1"/>
          </p:nvSpPr>
          <p:spPr>
            <a:xfrm>
              <a:off x="0" y="0"/>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6" name="Rechthoek 15">
              <a:extLst>
                <a:ext uri="{FF2B5EF4-FFF2-40B4-BE49-F238E27FC236}">
                  <a16:creationId xmlns:a16="http://schemas.microsoft.com/office/drawing/2014/main" xmlns="" id="{447F29D2-14FE-4954-8288-062A8A67FC62}"/>
                </a:ext>
              </a:extLst>
            </p:cNvPr>
            <p:cNvSpPr/>
            <p:nvPr userDrawn="1"/>
          </p:nvSpPr>
          <p:spPr>
            <a:xfrm>
              <a:off x="0" y="6411275"/>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grpSp>
      <p:sp>
        <p:nvSpPr>
          <p:cNvPr id="20" name="Tijdelijke aanduiding voor tabel 8">
            <a:extLst>
              <a:ext uri="{FF2B5EF4-FFF2-40B4-BE49-F238E27FC236}">
                <a16:creationId xmlns:a16="http://schemas.microsoft.com/office/drawing/2014/main" xmlns="" id="{792F919A-5B41-4D31-A761-7545A3DDCECB}"/>
              </a:ext>
            </a:extLst>
          </p:cNvPr>
          <p:cNvSpPr>
            <a:spLocks noGrp="1"/>
          </p:cNvSpPr>
          <p:nvPr>
            <p:ph type="tbl" sz="quarter" idx="14" hasCustomPrompt="1"/>
          </p:nvPr>
        </p:nvSpPr>
        <p:spPr>
          <a:xfrm>
            <a:off x="6322586" y="1925415"/>
            <a:ext cx="5135041" cy="3885326"/>
          </a:xfr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1260000" rIns="0" bIns="0" numCol="1" anchor="t" anchorCtr="0" compatLnSpc="1">
            <a:prstTxWarp prst="textNoShape">
              <a:avLst/>
            </a:prstTxWarp>
            <a:noAutofit/>
          </a:bodyPr>
          <a:lstStyle>
            <a:lvl1pPr marL="180975" indent="-180975" algn="ctr">
              <a:spcBef>
                <a:spcPts val="0"/>
              </a:spcBef>
              <a:spcAft>
                <a:spcPts val="0"/>
              </a:spcAft>
              <a:buFont typeface="Arial" panose="020B0604020202020204" pitchFamily="34" charset="0"/>
              <a:buNone/>
              <a:defRPr lang="nl-NL" sz="1200" i="1" dirty="0">
                <a:solidFill>
                  <a:schemeClr val="bg2">
                    <a:lumMod val="75000"/>
                  </a:schemeClr>
                </a:solidFill>
              </a:defRPr>
            </a:lvl1pPr>
          </a:lstStyle>
          <a:p>
            <a:pPr marL="171450" lvl="0" indent="-171450" algn="ctr"/>
            <a:r>
              <a:rPr lang="nl-NL" noProof="0" dirty="0"/>
              <a:t>Klik op onderstaand pictogram</a:t>
            </a:r>
            <a:br>
              <a:rPr lang="nl-NL" noProof="0" dirty="0"/>
            </a:br>
            <a:r>
              <a:rPr lang="nl-NL" noProof="0" dirty="0"/>
              <a:t>om een tabel in te voegen</a:t>
            </a:r>
          </a:p>
        </p:txBody>
      </p:sp>
      <p:grpSp>
        <p:nvGrpSpPr>
          <p:cNvPr id="97" name="Instructie">
            <a:extLst>
              <a:ext uri="{FF2B5EF4-FFF2-40B4-BE49-F238E27FC236}">
                <a16:creationId xmlns:a16="http://schemas.microsoft.com/office/drawing/2014/main" xmlns="" id="{B05CEEB5-DE75-4B8A-8F13-9D3F0ACD102B}"/>
              </a:ext>
            </a:extLst>
          </p:cNvPr>
          <p:cNvGrpSpPr/>
          <p:nvPr userDrawn="1"/>
        </p:nvGrpSpPr>
        <p:grpSpPr>
          <a:xfrm>
            <a:off x="12391601" y="0"/>
            <a:ext cx="3183678" cy="3418198"/>
            <a:chOff x="12391601" y="0"/>
            <a:chExt cx="3183678" cy="3418198"/>
          </a:xfrm>
        </p:grpSpPr>
        <p:grpSp>
          <p:nvGrpSpPr>
            <p:cNvPr id="98" name="Meer informatie">
              <a:extLst>
                <a:ext uri="{FF2B5EF4-FFF2-40B4-BE49-F238E27FC236}">
                  <a16:creationId xmlns:a16="http://schemas.microsoft.com/office/drawing/2014/main" xmlns="" id="{BD5B5E98-1AAE-4968-BCAA-DADDF3D82880}"/>
                </a:ext>
              </a:extLst>
            </p:cNvPr>
            <p:cNvGrpSpPr/>
            <p:nvPr userDrawn="1"/>
          </p:nvGrpSpPr>
          <p:grpSpPr>
            <a:xfrm>
              <a:off x="12396764" y="2622893"/>
              <a:ext cx="3178515" cy="795305"/>
              <a:chOff x="-3741486" y="3347116"/>
              <a:chExt cx="3178515" cy="795305"/>
            </a:xfrm>
          </p:grpSpPr>
          <p:sp>
            <p:nvSpPr>
              <p:cNvPr id="120" name="Freeform 101">
                <a:extLst>
                  <a:ext uri="{FF2B5EF4-FFF2-40B4-BE49-F238E27FC236}">
                    <a16:creationId xmlns:a16="http://schemas.microsoft.com/office/drawing/2014/main" xmlns="" id="{7B29D579-273F-42F0-A9E0-58AAC2AFAA08}"/>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121" name="Rechthoek 120">
                <a:extLst>
                  <a:ext uri="{FF2B5EF4-FFF2-40B4-BE49-F238E27FC236}">
                    <a16:creationId xmlns:a16="http://schemas.microsoft.com/office/drawing/2014/main" xmlns="" id="{0C9174C3-70BE-402B-829A-4972A8987EE5}"/>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22" name="Rechte verbindingslijn 121">
                <a:extLst>
                  <a:ext uri="{FF2B5EF4-FFF2-40B4-BE49-F238E27FC236}">
                    <a16:creationId xmlns:a16="http://schemas.microsoft.com/office/drawing/2014/main" xmlns="" id="{4D5ACBB6-95D7-4706-9CED-EF7F4DB323E6}"/>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99" name="Rechthoek 98">
              <a:extLst>
                <a:ext uri="{FF2B5EF4-FFF2-40B4-BE49-F238E27FC236}">
                  <a16:creationId xmlns:a16="http://schemas.microsoft.com/office/drawing/2014/main" xmlns="" id="{C0A3D82A-5AE4-43C0-8014-EC710C57F4EC}"/>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Tabel invoegen/veranderen</a:t>
              </a:r>
            </a:p>
          </p:txBody>
        </p:sp>
        <p:sp>
          <p:nvSpPr>
            <p:cNvPr id="100" name="Ovaal 99">
              <a:extLst>
                <a:ext uri="{FF2B5EF4-FFF2-40B4-BE49-F238E27FC236}">
                  <a16:creationId xmlns:a16="http://schemas.microsoft.com/office/drawing/2014/main" xmlns="" id="{AFE02F78-2B23-4166-8B31-1EF7D040993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xmlns="" id="{3D7ECBBD-1056-48C6-ABDB-65B5464A2EE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02" name="Rechte verbindingslijn 101">
              <a:extLst>
                <a:ext uri="{FF2B5EF4-FFF2-40B4-BE49-F238E27FC236}">
                  <a16:creationId xmlns:a16="http://schemas.microsoft.com/office/drawing/2014/main" xmlns="" id="{9F14E741-3040-4D6D-A10E-AB269EE995AC}"/>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03" name="Rechthoek 102">
              <a:extLst>
                <a:ext uri="{FF2B5EF4-FFF2-40B4-BE49-F238E27FC236}">
                  <a16:creationId xmlns:a16="http://schemas.microsoft.com/office/drawing/2014/main" xmlns="" id="{D8DB7F40-09C3-40E5-BDC4-CAC43B800452}"/>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4" name="Ovaal 103">
              <a:extLst>
                <a:ext uri="{FF2B5EF4-FFF2-40B4-BE49-F238E27FC236}">
                  <a16:creationId xmlns:a16="http://schemas.microsoft.com/office/drawing/2014/main" xmlns="" id="{823A793A-A61D-4FFB-9E32-4F0F6C4CD3CF}"/>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5" name="Rechthoek 104">
              <a:extLst>
                <a:ext uri="{FF2B5EF4-FFF2-40B4-BE49-F238E27FC236}">
                  <a16:creationId xmlns:a16="http://schemas.microsoft.com/office/drawing/2014/main" xmlns="" id="{238E234C-6C40-40B7-96B7-056A5C215060}"/>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6" name="Groep 105">
              <a:extLst>
                <a:ext uri="{FF2B5EF4-FFF2-40B4-BE49-F238E27FC236}">
                  <a16:creationId xmlns:a16="http://schemas.microsoft.com/office/drawing/2014/main" xmlns="" id="{8B22EA51-E73B-4B48-9D09-81F12D67F9BA}"/>
                </a:ext>
              </a:extLst>
            </p:cNvPr>
            <p:cNvGrpSpPr/>
            <p:nvPr userDrawn="1"/>
          </p:nvGrpSpPr>
          <p:grpSpPr>
            <a:xfrm>
              <a:off x="12757282" y="2184550"/>
              <a:ext cx="825500" cy="209550"/>
              <a:chOff x="13504624" y="2482850"/>
              <a:chExt cx="825500" cy="209550"/>
            </a:xfrm>
          </p:grpSpPr>
          <p:sp>
            <p:nvSpPr>
              <p:cNvPr id="117" name="Rechthoek 116">
                <a:extLst>
                  <a:ext uri="{FF2B5EF4-FFF2-40B4-BE49-F238E27FC236}">
                    <a16:creationId xmlns:a16="http://schemas.microsoft.com/office/drawing/2014/main" xmlns="" id="{0282CF3B-B326-4114-B05C-6BA848CD5AA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dirty="0">
                    <a:solidFill>
                      <a:schemeClr val="tx1"/>
                    </a:solidFill>
                    <a:latin typeface="Arial" panose="020B0604020202020204" pitchFamily="34" charset="0"/>
                    <a:cs typeface="Arial" panose="020B0604020202020204" pitchFamily="34" charset="0"/>
                  </a:rPr>
                  <a:t>OK</a:t>
                </a:r>
              </a:p>
            </p:txBody>
          </p:sp>
          <p:cxnSp>
            <p:nvCxnSpPr>
              <p:cNvPr id="118" name="Rechte verbindingslijn 117">
                <a:extLst>
                  <a:ext uri="{FF2B5EF4-FFF2-40B4-BE49-F238E27FC236}">
                    <a16:creationId xmlns:a16="http://schemas.microsoft.com/office/drawing/2014/main" xmlns="" id="{E2A38B52-7E8A-4556-B9EC-C6105D62D52F}"/>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9" name="Gelijkbenige driehoek 118">
                <a:extLst>
                  <a:ext uri="{FF2B5EF4-FFF2-40B4-BE49-F238E27FC236}">
                    <a16:creationId xmlns:a16="http://schemas.microsoft.com/office/drawing/2014/main" xmlns="" id="{0A423A18-4428-4724-8593-E0FF437B2C1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cxnSp>
          <p:nvCxnSpPr>
            <p:cNvPr id="107" name="Rechte verbindingslijn 106">
              <a:extLst>
                <a:ext uri="{FF2B5EF4-FFF2-40B4-BE49-F238E27FC236}">
                  <a16:creationId xmlns:a16="http://schemas.microsoft.com/office/drawing/2014/main" xmlns="" id="{8AB12D84-29FF-4FC3-BFD0-FD4BF37081D9}"/>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08" name="Tabel icoon">
              <a:extLst>
                <a:ext uri="{FF2B5EF4-FFF2-40B4-BE49-F238E27FC236}">
                  <a16:creationId xmlns:a16="http://schemas.microsoft.com/office/drawing/2014/main" xmlns="" id="{0B6623F6-1FCF-41F9-B364-514C78FCE656}"/>
                </a:ext>
              </a:extLst>
            </p:cNvPr>
            <p:cNvGrpSpPr/>
            <p:nvPr userDrawn="1"/>
          </p:nvGrpSpPr>
          <p:grpSpPr>
            <a:xfrm>
              <a:off x="12757283" y="1133664"/>
              <a:ext cx="375500" cy="339168"/>
              <a:chOff x="6072040" y="3376043"/>
              <a:chExt cx="1227920" cy="1109109"/>
            </a:xfrm>
          </p:grpSpPr>
          <p:sp>
            <p:nvSpPr>
              <p:cNvPr id="109" name="Rechthoek 108">
                <a:extLst>
                  <a:ext uri="{FF2B5EF4-FFF2-40B4-BE49-F238E27FC236}">
                    <a16:creationId xmlns:a16="http://schemas.microsoft.com/office/drawing/2014/main" xmlns="" id="{6407D801-BBA6-4F46-A84E-0F4265074625}"/>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10" name="Rechthoek 109">
                <a:extLst>
                  <a:ext uri="{FF2B5EF4-FFF2-40B4-BE49-F238E27FC236}">
                    <a16:creationId xmlns:a16="http://schemas.microsoft.com/office/drawing/2014/main" xmlns="" id="{D8B855CA-F0B7-4CCA-BC42-CBDA5CE66A0F}"/>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cxnSp>
            <p:nvCxnSpPr>
              <p:cNvPr id="111" name="Rechte verbindingslijn 110">
                <a:extLst>
                  <a:ext uri="{FF2B5EF4-FFF2-40B4-BE49-F238E27FC236}">
                    <a16:creationId xmlns:a16="http://schemas.microsoft.com/office/drawing/2014/main" xmlns="" id="{85CAB7FB-545F-438D-B442-2B4D30DA7C5D}"/>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12" name="Rechte verbindingslijn 111">
                <a:extLst>
                  <a:ext uri="{FF2B5EF4-FFF2-40B4-BE49-F238E27FC236}">
                    <a16:creationId xmlns:a16="http://schemas.microsoft.com/office/drawing/2014/main" xmlns="" id="{1404C830-494E-4F8C-B236-25E2B54E4205}"/>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13" name="Rechte verbindingslijn 112">
                <a:extLst>
                  <a:ext uri="{FF2B5EF4-FFF2-40B4-BE49-F238E27FC236}">
                    <a16:creationId xmlns:a16="http://schemas.microsoft.com/office/drawing/2014/main" xmlns="" id="{96FCA137-CBFE-4863-B004-455A8E97BC0A}"/>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xmlns="" id="{189135C1-4E70-4F68-8B6A-C4FF1D2BF50D}"/>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15" name="Rechte verbindingslijn 114">
                <a:extLst>
                  <a:ext uri="{FF2B5EF4-FFF2-40B4-BE49-F238E27FC236}">
                    <a16:creationId xmlns:a16="http://schemas.microsoft.com/office/drawing/2014/main" xmlns="" id="{5CA2D297-FDF9-410B-B0FB-B42DD0B03494}"/>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16" name="Rechthoek 115">
                <a:extLst>
                  <a:ext uri="{FF2B5EF4-FFF2-40B4-BE49-F238E27FC236}">
                    <a16:creationId xmlns:a16="http://schemas.microsoft.com/office/drawing/2014/main" xmlns="" id="{FE8AD435-DC5B-4E2B-AC94-57BD4F475806}"/>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nvGrpSpPr>
          <p:cNvPr id="125" name="Instructie">
            <a:extLst>
              <a:ext uri="{FF2B5EF4-FFF2-40B4-BE49-F238E27FC236}">
                <a16:creationId xmlns:a16="http://schemas.microsoft.com/office/drawing/2014/main" xmlns="" id="{66BF006F-CA95-4010-A45E-273BCB2C48F8}"/>
              </a:ext>
            </a:extLst>
          </p:cNvPr>
          <p:cNvGrpSpPr/>
          <p:nvPr userDrawn="1"/>
        </p:nvGrpSpPr>
        <p:grpSpPr>
          <a:xfrm>
            <a:off x="-3432431" y="0"/>
            <a:ext cx="3201329" cy="6001164"/>
            <a:chOff x="-3437549" y="1434"/>
            <a:chExt cx="3201329" cy="6001164"/>
          </a:xfrm>
        </p:grpSpPr>
        <p:cxnSp>
          <p:nvCxnSpPr>
            <p:cNvPr id="126" name="Rechte verbindingslijn 125">
              <a:extLst>
                <a:ext uri="{FF2B5EF4-FFF2-40B4-BE49-F238E27FC236}">
                  <a16:creationId xmlns:a16="http://schemas.microsoft.com/office/drawing/2014/main" xmlns="" id="{A2AD6F9B-9AF0-4642-9D9E-6A60A4C10ED5}"/>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27" name="Ovaal 126">
              <a:extLst>
                <a:ext uri="{FF2B5EF4-FFF2-40B4-BE49-F238E27FC236}">
                  <a16:creationId xmlns:a16="http://schemas.microsoft.com/office/drawing/2014/main" xmlns="" id="{7952B671-4335-4953-A111-6D269ACF088B}"/>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28" name="Rechthoek 127">
              <a:extLst>
                <a:ext uri="{FF2B5EF4-FFF2-40B4-BE49-F238E27FC236}">
                  <a16:creationId xmlns:a16="http://schemas.microsoft.com/office/drawing/2014/main" xmlns="" id="{5A55BEF5-BD3D-468B-A041-ABF6863C7CE8}"/>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171450" marR="0" lvl="0" indent="-171450" defTabSz="91440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Opsomming</a:t>
              </a:r>
            </a:p>
          </p:txBody>
        </p:sp>
        <p:sp>
          <p:nvSpPr>
            <p:cNvPr id="129" name="Ovaal 128">
              <a:extLst>
                <a:ext uri="{FF2B5EF4-FFF2-40B4-BE49-F238E27FC236}">
                  <a16:creationId xmlns:a16="http://schemas.microsoft.com/office/drawing/2014/main" xmlns="" id="{EA885B63-9120-4971-A545-EED5BEBE600C}"/>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30" name="Rechthoek 129">
              <a:extLst>
                <a:ext uri="{FF2B5EF4-FFF2-40B4-BE49-F238E27FC236}">
                  <a16:creationId xmlns:a16="http://schemas.microsoft.com/office/drawing/2014/main" xmlns="" id="{F8107E01-BFD3-41A1-9FEA-86E9B337D4C9}"/>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352425" marR="0" lvl="0" indent="-171450" defTabSz="914400" eaLnBrk="1" fontAlgn="auto" latinLnBrk="0" hangingPunct="1">
                <a:lnSpc>
                  <a:spcPct val="90000"/>
                </a:lnSpc>
                <a:spcBef>
                  <a:spcPts val="600"/>
                </a:spcBef>
                <a:spcAft>
                  <a:spcPts val="600"/>
                </a:spcAft>
                <a:buClr>
                  <a:schemeClr val="accent1"/>
                </a:buClr>
                <a:buSzTx/>
                <a:buFont typeface="Calibri" panose="020F050202020403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Alfabet onder opsomming</a:t>
              </a:r>
            </a:p>
          </p:txBody>
        </p:sp>
        <p:sp>
          <p:nvSpPr>
            <p:cNvPr id="131" name="Ovaal 130">
              <a:extLst>
                <a:ext uri="{FF2B5EF4-FFF2-40B4-BE49-F238E27FC236}">
                  <a16:creationId xmlns:a16="http://schemas.microsoft.com/office/drawing/2014/main" xmlns="" id="{25478624-D30B-40A7-9A31-0DFAEF332235}"/>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2" name="Rechthoek 131">
              <a:extLst>
                <a:ext uri="{FF2B5EF4-FFF2-40B4-BE49-F238E27FC236}">
                  <a16:creationId xmlns:a16="http://schemas.microsoft.com/office/drawing/2014/main" xmlns="" id="{12A899F6-7BBE-4203-A3BB-164B6C41CB63}"/>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541338" marR="0" lvl="0" indent="-180975" defTabSz="91440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onder opsomming</a:t>
              </a:r>
            </a:p>
          </p:txBody>
        </p:sp>
        <p:sp>
          <p:nvSpPr>
            <p:cNvPr id="133" name="Ovaal 132">
              <a:extLst>
                <a:ext uri="{FF2B5EF4-FFF2-40B4-BE49-F238E27FC236}">
                  <a16:creationId xmlns:a16="http://schemas.microsoft.com/office/drawing/2014/main" xmlns="" id="{5E0C6B0A-93EF-48A8-8B47-CD98020FCCB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34" name="Rechthoek 133">
              <a:extLst>
                <a:ext uri="{FF2B5EF4-FFF2-40B4-BE49-F238E27FC236}">
                  <a16:creationId xmlns:a16="http://schemas.microsoft.com/office/drawing/2014/main" xmlns="" id="{AAC497CC-3618-406A-A785-5481EF8A7C92}"/>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Quote tekst</a:t>
              </a:r>
            </a:p>
          </p:txBody>
        </p:sp>
        <p:grpSp>
          <p:nvGrpSpPr>
            <p:cNvPr id="135" name="Meer informatie">
              <a:extLst>
                <a:ext uri="{FF2B5EF4-FFF2-40B4-BE49-F238E27FC236}">
                  <a16:creationId xmlns:a16="http://schemas.microsoft.com/office/drawing/2014/main" xmlns="" id="{3C99205F-6998-4F78-9927-EAFA0F53F049}"/>
                </a:ext>
              </a:extLst>
            </p:cNvPr>
            <p:cNvGrpSpPr/>
            <p:nvPr userDrawn="1"/>
          </p:nvGrpSpPr>
          <p:grpSpPr>
            <a:xfrm>
              <a:off x="-3421298" y="5206936"/>
              <a:ext cx="3178515" cy="795662"/>
              <a:chOff x="-3741486" y="3387723"/>
              <a:chExt cx="3178515" cy="795662"/>
            </a:xfrm>
          </p:grpSpPr>
          <p:sp>
            <p:nvSpPr>
              <p:cNvPr id="203" name="Freeform 101">
                <a:extLst>
                  <a:ext uri="{FF2B5EF4-FFF2-40B4-BE49-F238E27FC236}">
                    <a16:creationId xmlns:a16="http://schemas.microsoft.com/office/drawing/2014/main" xmlns="" id="{6A7A6626-D84C-4A6E-B1F9-3B1D430E02A5}"/>
                  </a:ext>
                </a:extLst>
              </p:cNvPr>
              <p:cNvSpPr>
                <a:spLocks noEditPoints="1"/>
              </p:cNvSpPr>
              <p:nvPr userDrawn="1"/>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endParaRPr lang="nl-NL" sz="1100" noProof="0"/>
              </a:p>
            </p:txBody>
          </p:sp>
          <p:sp>
            <p:nvSpPr>
              <p:cNvPr id="204" name="Rechthoek 203">
                <a:extLst>
                  <a:ext uri="{FF2B5EF4-FFF2-40B4-BE49-F238E27FC236}">
                    <a16:creationId xmlns:a16="http://schemas.microsoft.com/office/drawing/2014/main" xmlns="" id="{A39D725B-B371-43DA-A3B2-3338A3F6E375}"/>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05" name="Rechte verbindingslijn 204">
                <a:extLst>
                  <a:ext uri="{FF2B5EF4-FFF2-40B4-BE49-F238E27FC236}">
                    <a16:creationId xmlns:a16="http://schemas.microsoft.com/office/drawing/2014/main" xmlns="" id="{76D6F4C8-572F-40E5-9B2C-9D5B552217CA}"/>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36" name="Rechthoek 135">
              <a:extLst>
                <a:ext uri="{FF2B5EF4-FFF2-40B4-BE49-F238E27FC236}">
                  <a16:creationId xmlns:a16="http://schemas.microsoft.com/office/drawing/2014/main" xmlns="" id="{96A341B9-1057-4D12-B681-ACFF28C33BB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37" name="Ovaal 136">
              <a:extLst>
                <a:ext uri="{FF2B5EF4-FFF2-40B4-BE49-F238E27FC236}">
                  <a16:creationId xmlns:a16="http://schemas.microsoft.com/office/drawing/2014/main" xmlns="" id="{83D2DC6D-C7F0-41EA-BE72-06BDC83987CC}"/>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38" name="Rechte verbindingslijn 137">
              <a:extLst>
                <a:ext uri="{FF2B5EF4-FFF2-40B4-BE49-F238E27FC236}">
                  <a16:creationId xmlns:a16="http://schemas.microsoft.com/office/drawing/2014/main" xmlns="" id="{A34FBE3B-6DEF-4C3F-B07C-B4B448E76326}"/>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39" name="Groep 138">
              <a:extLst>
                <a:ext uri="{FF2B5EF4-FFF2-40B4-BE49-F238E27FC236}">
                  <a16:creationId xmlns:a16="http://schemas.microsoft.com/office/drawing/2014/main" xmlns="" id="{4C862E6A-CB31-4247-8EFE-AF891C6C28E2}"/>
                </a:ext>
              </a:extLst>
            </p:cNvPr>
            <p:cNvGrpSpPr/>
            <p:nvPr userDrawn="1"/>
          </p:nvGrpSpPr>
          <p:grpSpPr>
            <a:xfrm>
              <a:off x="-3437549" y="349413"/>
              <a:ext cx="2933827" cy="558874"/>
              <a:chOff x="-3419346" y="368233"/>
              <a:chExt cx="3904920" cy="743862"/>
            </a:xfrm>
          </p:grpSpPr>
          <p:sp>
            <p:nvSpPr>
              <p:cNvPr id="151" name="Rechthoek 150">
                <a:extLst>
                  <a:ext uri="{FF2B5EF4-FFF2-40B4-BE49-F238E27FC236}">
                    <a16:creationId xmlns:a16="http://schemas.microsoft.com/office/drawing/2014/main" xmlns="" id="{659D2310-8B57-449F-A9AF-36FA6448FB97}"/>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52" name="Rechte verbindingslijn 151">
                <a:extLst>
                  <a:ext uri="{FF2B5EF4-FFF2-40B4-BE49-F238E27FC236}">
                    <a16:creationId xmlns:a16="http://schemas.microsoft.com/office/drawing/2014/main" xmlns="" id="{7317F08D-A1BE-4B67-8DE2-5461583A6E79}"/>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Rechte verbindingslijn 152">
                <a:extLst>
                  <a:ext uri="{FF2B5EF4-FFF2-40B4-BE49-F238E27FC236}">
                    <a16:creationId xmlns:a16="http://schemas.microsoft.com/office/drawing/2014/main" xmlns="" id="{8E57CFC7-6CD0-4BA0-944C-CE8041A0ED44}"/>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4" name="Rechthoek 153">
                <a:extLst>
                  <a:ext uri="{FF2B5EF4-FFF2-40B4-BE49-F238E27FC236}">
                    <a16:creationId xmlns:a16="http://schemas.microsoft.com/office/drawing/2014/main" xmlns="" id="{901ACCAE-3109-4CB0-8475-664E983C70E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nvGrpSpPr>
              <p:cNvPr id="155" name="Groep 154">
                <a:extLst>
                  <a:ext uri="{FF2B5EF4-FFF2-40B4-BE49-F238E27FC236}">
                    <a16:creationId xmlns:a16="http://schemas.microsoft.com/office/drawing/2014/main" xmlns="" id="{DD168EF9-10C4-465F-ADDC-8E9527B2764F}"/>
                  </a:ext>
                </a:extLst>
              </p:cNvPr>
              <p:cNvGrpSpPr/>
              <p:nvPr userDrawn="1"/>
            </p:nvGrpSpPr>
            <p:grpSpPr>
              <a:xfrm>
                <a:off x="-3002834" y="720303"/>
                <a:ext cx="182598" cy="143759"/>
                <a:chOff x="-3310843" y="700986"/>
                <a:chExt cx="182598" cy="143759"/>
              </a:xfrm>
            </p:grpSpPr>
            <p:grpSp>
              <p:nvGrpSpPr>
                <p:cNvPr id="194" name="Groep 193">
                  <a:extLst>
                    <a:ext uri="{FF2B5EF4-FFF2-40B4-BE49-F238E27FC236}">
                      <a16:creationId xmlns:a16="http://schemas.microsoft.com/office/drawing/2014/main" xmlns="" id="{E22DF7B8-4CF6-4B1D-8999-965B3CE2F4C3}"/>
                    </a:ext>
                  </a:extLst>
                </p:cNvPr>
                <p:cNvGrpSpPr/>
                <p:nvPr userDrawn="1"/>
              </p:nvGrpSpPr>
              <p:grpSpPr>
                <a:xfrm>
                  <a:off x="-3310843" y="700986"/>
                  <a:ext cx="182598" cy="143759"/>
                  <a:chOff x="-3310843" y="700986"/>
                  <a:chExt cx="182598" cy="143759"/>
                </a:xfrm>
              </p:grpSpPr>
              <p:cxnSp>
                <p:nvCxnSpPr>
                  <p:cNvPr id="198" name="Rechte verbindingslijn 197">
                    <a:extLst>
                      <a:ext uri="{FF2B5EF4-FFF2-40B4-BE49-F238E27FC236}">
                        <a16:creationId xmlns:a16="http://schemas.microsoft.com/office/drawing/2014/main" xmlns="" id="{B55D9F01-D8B1-420E-93AA-7FBB957510DC}"/>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99" name="Rechte verbindingslijn 198">
                    <a:extLst>
                      <a:ext uri="{FF2B5EF4-FFF2-40B4-BE49-F238E27FC236}">
                        <a16:creationId xmlns:a16="http://schemas.microsoft.com/office/drawing/2014/main" xmlns="" id="{721B892E-E7B2-4AF2-BEF3-C508C83E4FF9}"/>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00" name="Rechte verbindingslijn 199">
                    <a:extLst>
                      <a:ext uri="{FF2B5EF4-FFF2-40B4-BE49-F238E27FC236}">
                        <a16:creationId xmlns:a16="http://schemas.microsoft.com/office/drawing/2014/main" xmlns="" id="{C13A09A4-6872-463C-A9AF-1ED1D562D9BF}"/>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01" name="Rechte verbindingslijn 200">
                    <a:extLst>
                      <a:ext uri="{FF2B5EF4-FFF2-40B4-BE49-F238E27FC236}">
                        <a16:creationId xmlns:a16="http://schemas.microsoft.com/office/drawing/2014/main" xmlns="" id="{8F03F63B-42A9-415A-B8BA-A7981334536A}"/>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xmlns="" id="{4505B616-FEFA-4340-9C5E-1823E82445BC}"/>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95" name="Groep 194">
                  <a:extLst>
                    <a:ext uri="{FF2B5EF4-FFF2-40B4-BE49-F238E27FC236}">
                      <a16:creationId xmlns:a16="http://schemas.microsoft.com/office/drawing/2014/main" xmlns="" id="{0F62A0BF-261F-4939-938B-666736A2938C}"/>
                    </a:ext>
                  </a:extLst>
                </p:cNvPr>
                <p:cNvGrpSpPr/>
                <p:nvPr userDrawn="1"/>
              </p:nvGrpSpPr>
              <p:grpSpPr>
                <a:xfrm flipH="1">
                  <a:off x="-3310774" y="735865"/>
                  <a:ext cx="88801" cy="72569"/>
                  <a:chOff x="-2091059" y="1395403"/>
                  <a:chExt cx="157316" cy="128558"/>
                </a:xfrm>
              </p:grpSpPr>
              <p:sp>
                <p:nvSpPr>
                  <p:cNvPr id="196" name="Rechthoek 195">
                    <a:extLst>
                      <a:ext uri="{FF2B5EF4-FFF2-40B4-BE49-F238E27FC236}">
                        <a16:creationId xmlns:a16="http://schemas.microsoft.com/office/drawing/2014/main" xmlns="" id="{A1E7491E-B3E3-4BB8-B850-4A6F31726AB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197" name="Pijl: punthaak 196">
                    <a:extLst>
                      <a:ext uri="{FF2B5EF4-FFF2-40B4-BE49-F238E27FC236}">
                        <a16:creationId xmlns:a16="http://schemas.microsoft.com/office/drawing/2014/main" xmlns="" id="{D4F09D0F-A211-47EA-8931-D329D5E1E16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nvGrpSpPr>
              <p:cNvPr id="156" name="Groep 155">
                <a:extLst>
                  <a:ext uri="{FF2B5EF4-FFF2-40B4-BE49-F238E27FC236}">
                    <a16:creationId xmlns:a16="http://schemas.microsoft.com/office/drawing/2014/main" xmlns="" id="{86144423-E508-4694-BB7A-A22D97C42069}"/>
                  </a:ext>
                </a:extLst>
              </p:cNvPr>
              <p:cNvGrpSpPr/>
              <p:nvPr userDrawn="1"/>
            </p:nvGrpSpPr>
            <p:grpSpPr>
              <a:xfrm>
                <a:off x="-3326107" y="720303"/>
                <a:ext cx="182598" cy="143759"/>
                <a:chOff x="-3634116" y="700986"/>
                <a:chExt cx="182598" cy="143759"/>
              </a:xfrm>
            </p:grpSpPr>
            <p:grpSp>
              <p:nvGrpSpPr>
                <p:cNvPr id="185" name="Groep 184">
                  <a:extLst>
                    <a:ext uri="{FF2B5EF4-FFF2-40B4-BE49-F238E27FC236}">
                      <a16:creationId xmlns:a16="http://schemas.microsoft.com/office/drawing/2014/main" xmlns="" id="{E78245AA-01F9-4E18-A962-F2167EBF3D75}"/>
                    </a:ext>
                  </a:extLst>
                </p:cNvPr>
                <p:cNvGrpSpPr/>
                <p:nvPr userDrawn="1"/>
              </p:nvGrpSpPr>
              <p:grpSpPr>
                <a:xfrm>
                  <a:off x="-3634116" y="700986"/>
                  <a:ext cx="182598" cy="143759"/>
                  <a:chOff x="-3634116" y="700986"/>
                  <a:chExt cx="182598" cy="143759"/>
                </a:xfrm>
              </p:grpSpPr>
              <p:cxnSp>
                <p:nvCxnSpPr>
                  <p:cNvPr id="189" name="Rechte verbindingslijn 188">
                    <a:extLst>
                      <a:ext uri="{FF2B5EF4-FFF2-40B4-BE49-F238E27FC236}">
                        <a16:creationId xmlns:a16="http://schemas.microsoft.com/office/drawing/2014/main" xmlns="" id="{AD365627-A86E-4427-8191-2577AB3667CF}"/>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90" name="Rechte verbindingslijn 189">
                    <a:extLst>
                      <a:ext uri="{FF2B5EF4-FFF2-40B4-BE49-F238E27FC236}">
                        <a16:creationId xmlns:a16="http://schemas.microsoft.com/office/drawing/2014/main" xmlns="" id="{795FA796-D64F-45F6-BB3B-42B70FEBB330}"/>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91" name="Rechte verbindingslijn 190">
                    <a:extLst>
                      <a:ext uri="{FF2B5EF4-FFF2-40B4-BE49-F238E27FC236}">
                        <a16:creationId xmlns:a16="http://schemas.microsoft.com/office/drawing/2014/main" xmlns="" id="{36146793-B061-4339-BE1F-D344BA8E7704}"/>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92" name="Rechte verbindingslijn 191">
                    <a:extLst>
                      <a:ext uri="{FF2B5EF4-FFF2-40B4-BE49-F238E27FC236}">
                        <a16:creationId xmlns:a16="http://schemas.microsoft.com/office/drawing/2014/main" xmlns="" id="{11671919-278A-4616-A6BF-AFB6B2C7FB2D}"/>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93" name="Rechte verbindingslijn 192">
                    <a:extLst>
                      <a:ext uri="{FF2B5EF4-FFF2-40B4-BE49-F238E27FC236}">
                        <a16:creationId xmlns:a16="http://schemas.microsoft.com/office/drawing/2014/main" xmlns="" id="{FFEBC8A4-3611-4CB7-82DC-6F72091EFAA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86" name="Groep 185">
                  <a:extLst>
                    <a:ext uri="{FF2B5EF4-FFF2-40B4-BE49-F238E27FC236}">
                      <a16:creationId xmlns:a16="http://schemas.microsoft.com/office/drawing/2014/main" xmlns="" id="{C8A8E535-DFA9-454B-893E-A3C6E81F0BA7}"/>
                    </a:ext>
                  </a:extLst>
                </p:cNvPr>
                <p:cNvGrpSpPr/>
                <p:nvPr userDrawn="1"/>
              </p:nvGrpSpPr>
              <p:grpSpPr>
                <a:xfrm>
                  <a:off x="-3634047" y="735865"/>
                  <a:ext cx="88801" cy="72569"/>
                  <a:chOff x="-2091059" y="1395403"/>
                  <a:chExt cx="157316" cy="128558"/>
                </a:xfrm>
              </p:grpSpPr>
              <p:sp>
                <p:nvSpPr>
                  <p:cNvPr id="187" name="Rechthoek 186">
                    <a:extLst>
                      <a:ext uri="{FF2B5EF4-FFF2-40B4-BE49-F238E27FC236}">
                        <a16:creationId xmlns:a16="http://schemas.microsoft.com/office/drawing/2014/main" xmlns="" id="{793209D1-9ABF-41EC-8C12-9898CC458B1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188" name="Pijl: punthaak 187">
                    <a:extLst>
                      <a:ext uri="{FF2B5EF4-FFF2-40B4-BE49-F238E27FC236}">
                        <a16:creationId xmlns:a16="http://schemas.microsoft.com/office/drawing/2014/main" xmlns="" id="{85847C89-3E25-4454-B206-B654BCB4E46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cxnSp>
            <p:nvCxnSpPr>
              <p:cNvPr id="157" name="Rechte verbindingslijn 156">
                <a:extLst>
                  <a:ext uri="{FF2B5EF4-FFF2-40B4-BE49-F238E27FC236}">
                    <a16:creationId xmlns:a16="http://schemas.microsoft.com/office/drawing/2014/main" xmlns="" id="{C5EDFA77-0A63-4E61-BD50-581CEF4622E2}"/>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58" name="Rechte verbindingslijn 157">
                <a:extLst>
                  <a:ext uri="{FF2B5EF4-FFF2-40B4-BE49-F238E27FC236}">
                    <a16:creationId xmlns:a16="http://schemas.microsoft.com/office/drawing/2014/main" xmlns="" id="{FE113E14-84DE-43E0-B3C3-EC49CEBA9A54}"/>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59" name="Groep 158">
                <a:extLst>
                  <a:ext uri="{FF2B5EF4-FFF2-40B4-BE49-F238E27FC236}">
                    <a16:creationId xmlns:a16="http://schemas.microsoft.com/office/drawing/2014/main" xmlns="" id="{39F3EDA5-CBED-4525-A828-32D91F45879F}"/>
                  </a:ext>
                </a:extLst>
              </p:cNvPr>
              <p:cNvGrpSpPr/>
              <p:nvPr userDrawn="1"/>
            </p:nvGrpSpPr>
            <p:grpSpPr>
              <a:xfrm>
                <a:off x="-2425037" y="370226"/>
                <a:ext cx="357690" cy="330595"/>
                <a:chOff x="-2721817" y="347336"/>
                <a:chExt cx="432805" cy="400021"/>
              </a:xfrm>
            </p:grpSpPr>
            <p:sp>
              <p:nvSpPr>
                <p:cNvPr id="174" name="Rechthoek 173">
                  <a:extLst>
                    <a:ext uri="{FF2B5EF4-FFF2-40B4-BE49-F238E27FC236}">
                      <a16:creationId xmlns:a16="http://schemas.microsoft.com/office/drawing/2014/main" xmlns="" id="{A39D1196-E5DB-4931-BB73-F01A330F4282}"/>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75" name="Groep 174">
                  <a:extLst>
                    <a:ext uri="{FF2B5EF4-FFF2-40B4-BE49-F238E27FC236}">
                      <a16:creationId xmlns:a16="http://schemas.microsoft.com/office/drawing/2014/main" xmlns="" id="{A7277756-B941-4EAC-A26E-7B67E371A2AD}"/>
                    </a:ext>
                  </a:extLst>
                </p:cNvPr>
                <p:cNvGrpSpPr/>
                <p:nvPr userDrawn="1"/>
              </p:nvGrpSpPr>
              <p:grpSpPr>
                <a:xfrm>
                  <a:off x="-2652453" y="431588"/>
                  <a:ext cx="294076" cy="231527"/>
                  <a:chOff x="-3634116" y="700986"/>
                  <a:chExt cx="182598" cy="143759"/>
                </a:xfrm>
              </p:grpSpPr>
              <p:grpSp>
                <p:nvGrpSpPr>
                  <p:cNvPr id="176" name="Groep 175">
                    <a:extLst>
                      <a:ext uri="{FF2B5EF4-FFF2-40B4-BE49-F238E27FC236}">
                        <a16:creationId xmlns:a16="http://schemas.microsoft.com/office/drawing/2014/main" xmlns="" id="{BF247AF6-09D2-4B38-AF21-85B497E181BC}"/>
                      </a:ext>
                    </a:extLst>
                  </p:cNvPr>
                  <p:cNvGrpSpPr/>
                  <p:nvPr userDrawn="1"/>
                </p:nvGrpSpPr>
                <p:grpSpPr>
                  <a:xfrm>
                    <a:off x="-3634116" y="700986"/>
                    <a:ext cx="182598" cy="143759"/>
                    <a:chOff x="-3634116" y="700986"/>
                    <a:chExt cx="182598" cy="143759"/>
                  </a:xfrm>
                </p:grpSpPr>
                <p:cxnSp>
                  <p:nvCxnSpPr>
                    <p:cNvPr id="180" name="Rechte verbindingslijn 179">
                      <a:extLst>
                        <a:ext uri="{FF2B5EF4-FFF2-40B4-BE49-F238E27FC236}">
                          <a16:creationId xmlns:a16="http://schemas.microsoft.com/office/drawing/2014/main" xmlns="" id="{09ED6777-AC7A-40E9-AB0C-2A91BB9686D3}"/>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81" name="Rechte verbindingslijn 180">
                      <a:extLst>
                        <a:ext uri="{FF2B5EF4-FFF2-40B4-BE49-F238E27FC236}">
                          <a16:creationId xmlns:a16="http://schemas.microsoft.com/office/drawing/2014/main" xmlns="" id="{0238CCA2-6896-4729-A164-6C08D6A4B8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82" name="Rechte verbindingslijn 181">
                      <a:extLst>
                        <a:ext uri="{FF2B5EF4-FFF2-40B4-BE49-F238E27FC236}">
                          <a16:creationId xmlns:a16="http://schemas.microsoft.com/office/drawing/2014/main" xmlns="" id="{A71310E3-D6B1-4797-A604-0D4F39AF330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83" name="Rechte verbindingslijn 182">
                      <a:extLst>
                        <a:ext uri="{FF2B5EF4-FFF2-40B4-BE49-F238E27FC236}">
                          <a16:creationId xmlns:a16="http://schemas.microsoft.com/office/drawing/2014/main" xmlns="" id="{9F2C8FFA-6C24-4946-A4C9-E06DF4CC669F}"/>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84" name="Rechte verbindingslijn 183">
                      <a:extLst>
                        <a:ext uri="{FF2B5EF4-FFF2-40B4-BE49-F238E27FC236}">
                          <a16:creationId xmlns:a16="http://schemas.microsoft.com/office/drawing/2014/main" xmlns="" id="{31FD4CF8-6B21-4EC9-B3C4-9A230068E30D}"/>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77" name="Groep 176">
                    <a:extLst>
                      <a:ext uri="{FF2B5EF4-FFF2-40B4-BE49-F238E27FC236}">
                        <a16:creationId xmlns:a16="http://schemas.microsoft.com/office/drawing/2014/main" xmlns="" id="{B49B19EF-2C2C-4129-884F-17A9E51C511A}"/>
                      </a:ext>
                    </a:extLst>
                  </p:cNvPr>
                  <p:cNvGrpSpPr/>
                  <p:nvPr userDrawn="1"/>
                </p:nvGrpSpPr>
                <p:grpSpPr>
                  <a:xfrm>
                    <a:off x="-3634047" y="735865"/>
                    <a:ext cx="88801" cy="72569"/>
                    <a:chOff x="-2091059" y="1395403"/>
                    <a:chExt cx="157316" cy="128558"/>
                  </a:xfrm>
                </p:grpSpPr>
                <p:sp>
                  <p:nvSpPr>
                    <p:cNvPr id="178" name="Rechthoek 177">
                      <a:extLst>
                        <a:ext uri="{FF2B5EF4-FFF2-40B4-BE49-F238E27FC236}">
                          <a16:creationId xmlns:a16="http://schemas.microsoft.com/office/drawing/2014/main" xmlns="" id="{C7843B66-A2AD-43D1-8B0B-138A19F2A0C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179" name="Pijl: punthaak 178">
                      <a:extLst>
                        <a:ext uri="{FF2B5EF4-FFF2-40B4-BE49-F238E27FC236}">
                          <a16:creationId xmlns:a16="http://schemas.microsoft.com/office/drawing/2014/main" xmlns="" id="{1C9F077C-9FA9-4025-A106-CD209658E4B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grpSp>
            <p:nvGrpSpPr>
              <p:cNvPr id="160" name="Groep 159">
                <a:extLst>
                  <a:ext uri="{FF2B5EF4-FFF2-40B4-BE49-F238E27FC236}">
                    <a16:creationId xmlns:a16="http://schemas.microsoft.com/office/drawing/2014/main" xmlns="" id="{530CA2BF-1989-480F-B40F-31BB9F628A02}"/>
                  </a:ext>
                </a:extLst>
              </p:cNvPr>
              <p:cNvGrpSpPr/>
              <p:nvPr userDrawn="1"/>
            </p:nvGrpSpPr>
            <p:grpSpPr>
              <a:xfrm>
                <a:off x="-2425037" y="781500"/>
                <a:ext cx="357690" cy="330595"/>
                <a:chOff x="-2721817" y="782525"/>
                <a:chExt cx="432805" cy="400021"/>
              </a:xfrm>
            </p:grpSpPr>
            <p:sp>
              <p:nvSpPr>
                <p:cNvPr id="163" name="Rechthoek 162">
                  <a:extLst>
                    <a:ext uri="{FF2B5EF4-FFF2-40B4-BE49-F238E27FC236}">
                      <a16:creationId xmlns:a16="http://schemas.microsoft.com/office/drawing/2014/main" xmlns="" id="{A8BCD2E7-48F8-4185-9F64-D60D3F1F3B63}"/>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64" name="Groep 163">
                  <a:extLst>
                    <a:ext uri="{FF2B5EF4-FFF2-40B4-BE49-F238E27FC236}">
                      <a16:creationId xmlns:a16="http://schemas.microsoft.com/office/drawing/2014/main" xmlns="" id="{3CDDC2E3-E15B-4BD5-A71D-8744DE70C091}"/>
                    </a:ext>
                  </a:extLst>
                </p:cNvPr>
                <p:cNvGrpSpPr/>
                <p:nvPr userDrawn="1"/>
              </p:nvGrpSpPr>
              <p:grpSpPr>
                <a:xfrm>
                  <a:off x="-2652453" y="866777"/>
                  <a:ext cx="294076" cy="231527"/>
                  <a:chOff x="-3310843" y="700986"/>
                  <a:chExt cx="182598" cy="143759"/>
                </a:xfrm>
              </p:grpSpPr>
              <p:grpSp>
                <p:nvGrpSpPr>
                  <p:cNvPr id="165" name="Groep 164">
                    <a:extLst>
                      <a:ext uri="{FF2B5EF4-FFF2-40B4-BE49-F238E27FC236}">
                        <a16:creationId xmlns:a16="http://schemas.microsoft.com/office/drawing/2014/main" xmlns="" id="{920D19CE-A86D-46F1-BE0B-E911374E0797}"/>
                      </a:ext>
                    </a:extLst>
                  </p:cNvPr>
                  <p:cNvGrpSpPr/>
                  <p:nvPr userDrawn="1"/>
                </p:nvGrpSpPr>
                <p:grpSpPr>
                  <a:xfrm>
                    <a:off x="-3310843" y="700986"/>
                    <a:ext cx="182598" cy="143759"/>
                    <a:chOff x="-3310843" y="700986"/>
                    <a:chExt cx="182598" cy="143759"/>
                  </a:xfrm>
                </p:grpSpPr>
                <p:cxnSp>
                  <p:nvCxnSpPr>
                    <p:cNvPr id="169" name="Rechte verbindingslijn 168">
                      <a:extLst>
                        <a:ext uri="{FF2B5EF4-FFF2-40B4-BE49-F238E27FC236}">
                          <a16:creationId xmlns:a16="http://schemas.microsoft.com/office/drawing/2014/main" xmlns="" id="{8B006A66-6192-45EF-AD31-3C40644A6D52}"/>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70" name="Rechte verbindingslijn 169">
                      <a:extLst>
                        <a:ext uri="{FF2B5EF4-FFF2-40B4-BE49-F238E27FC236}">
                          <a16:creationId xmlns:a16="http://schemas.microsoft.com/office/drawing/2014/main" xmlns="" id="{6BF747B5-8CE4-4867-AE94-89885733594B}"/>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71" name="Rechte verbindingslijn 170">
                      <a:extLst>
                        <a:ext uri="{FF2B5EF4-FFF2-40B4-BE49-F238E27FC236}">
                          <a16:creationId xmlns:a16="http://schemas.microsoft.com/office/drawing/2014/main" xmlns="" id="{CF559DE4-DB8D-486F-9D53-75C672F4EB8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72" name="Rechte verbindingslijn 171">
                      <a:extLst>
                        <a:ext uri="{FF2B5EF4-FFF2-40B4-BE49-F238E27FC236}">
                          <a16:creationId xmlns:a16="http://schemas.microsoft.com/office/drawing/2014/main" xmlns="" id="{FE1E4465-088E-4162-8643-20BF91E813A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73" name="Rechte verbindingslijn 172">
                      <a:extLst>
                        <a:ext uri="{FF2B5EF4-FFF2-40B4-BE49-F238E27FC236}">
                          <a16:creationId xmlns:a16="http://schemas.microsoft.com/office/drawing/2014/main" xmlns="" id="{4E1A1FDE-E043-46CF-9398-CAD86F7CC6C8}"/>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66" name="Groep 165">
                    <a:extLst>
                      <a:ext uri="{FF2B5EF4-FFF2-40B4-BE49-F238E27FC236}">
                        <a16:creationId xmlns:a16="http://schemas.microsoft.com/office/drawing/2014/main" xmlns="" id="{5EDBE08F-1B77-4782-BE01-A446BC1E5DF7}"/>
                      </a:ext>
                    </a:extLst>
                  </p:cNvPr>
                  <p:cNvGrpSpPr/>
                  <p:nvPr userDrawn="1"/>
                </p:nvGrpSpPr>
                <p:grpSpPr>
                  <a:xfrm flipH="1">
                    <a:off x="-3310774" y="735865"/>
                    <a:ext cx="88801" cy="72569"/>
                    <a:chOff x="-2091059" y="1395403"/>
                    <a:chExt cx="157316" cy="128558"/>
                  </a:xfrm>
                </p:grpSpPr>
                <p:sp>
                  <p:nvSpPr>
                    <p:cNvPr id="167" name="Rechthoek 166">
                      <a:extLst>
                        <a:ext uri="{FF2B5EF4-FFF2-40B4-BE49-F238E27FC236}">
                          <a16:creationId xmlns:a16="http://schemas.microsoft.com/office/drawing/2014/main" xmlns="" id="{A74FD836-ED98-4F39-B9B4-1899157C1F2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168" name="Pijl: punthaak 167">
                      <a:extLst>
                        <a:ext uri="{FF2B5EF4-FFF2-40B4-BE49-F238E27FC236}">
                          <a16:creationId xmlns:a16="http://schemas.microsoft.com/office/drawing/2014/main" xmlns="" id="{C39BF27F-8726-4855-A924-9550E376EF9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sp>
            <p:nvSpPr>
              <p:cNvPr id="161" name="Rechthoek 160">
                <a:extLst>
                  <a:ext uri="{FF2B5EF4-FFF2-40B4-BE49-F238E27FC236}">
                    <a16:creationId xmlns:a16="http://schemas.microsoft.com/office/drawing/2014/main" xmlns="" id="{1F65F271-8728-4D12-A8B8-5AF3A418A915}"/>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62" name="Rechthoek 161">
                <a:extLst>
                  <a:ext uri="{FF2B5EF4-FFF2-40B4-BE49-F238E27FC236}">
                    <a16:creationId xmlns:a16="http://schemas.microsoft.com/office/drawing/2014/main" xmlns="" id="{639EA3A4-2EFB-4CF3-8248-D48EE3EB5800}"/>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40" name="Rechte verbindingslijn 139">
              <a:extLst>
                <a:ext uri="{FF2B5EF4-FFF2-40B4-BE49-F238E27FC236}">
                  <a16:creationId xmlns:a16="http://schemas.microsoft.com/office/drawing/2014/main" xmlns="" id="{C5712CD4-2B37-4E60-B883-46154808FCE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41" name="Rechthoek 140">
              <a:extLst>
                <a:ext uri="{FF2B5EF4-FFF2-40B4-BE49-F238E27FC236}">
                  <a16:creationId xmlns:a16="http://schemas.microsoft.com/office/drawing/2014/main" xmlns="" id="{FF7B000D-BD3B-404F-AE93-FBAEF6286510}"/>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171450" marR="0" lvl="0" indent="-171450" defTabSz="91440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(20pt)</a:t>
              </a:r>
            </a:p>
          </p:txBody>
        </p:sp>
        <p:sp>
          <p:nvSpPr>
            <p:cNvPr id="142" name="Ovaal 141">
              <a:extLst>
                <a:ext uri="{FF2B5EF4-FFF2-40B4-BE49-F238E27FC236}">
                  <a16:creationId xmlns:a16="http://schemas.microsoft.com/office/drawing/2014/main" xmlns="" id="{12CBA793-40A6-4AF3-BC6D-BC7F30813808}"/>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3" name="Rechthoek 142">
              <a:extLst>
                <a:ext uri="{FF2B5EF4-FFF2-40B4-BE49-F238E27FC236}">
                  <a16:creationId xmlns:a16="http://schemas.microsoft.com/office/drawing/2014/main" xmlns="" id="{D75E6AD6-0050-4297-B3C4-6E44B15B6AAB}"/>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361950" marR="0" lvl="0" indent="-180975" algn="l" defTabSz="914400" rtl="0" eaLnBrk="1" fontAlgn="auto" latinLnBrk="0" hangingPunct="1">
                <a:lnSpc>
                  <a:spcPct val="90000"/>
                </a:lnSpc>
                <a:spcBef>
                  <a:spcPts val="600"/>
                </a:spcBef>
                <a:spcAft>
                  <a:spcPts val="600"/>
                </a:spcAft>
                <a:buClr>
                  <a:schemeClr val="accent1"/>
                </a:buClr>
                <a:buSzTx/>
                <a:buFont typeface="Calibri" panose="020F050202020403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#1 </a:t>
              </a:r>
              <a:r>
                <a:rPr kumimoji="0" lang="nl-NL" sz="1100" b="0" i="0" u="none" strike="noStrike" kern="0" cap="none" spc="0" normalizeH="0" baseline="0" noProof="0" dirty="0">
                  <a:ln>
                    <a:noFill/>
                  </a:ln>
                  <a:solidFill>
                    <a:srgbClr val="000000"/>
                  </a:solidFill>
                  <a:effectLst/>
                  <a:uLnTx/>
                  <a:uFillTx/>
                  <a:latin typeface="Arial" charset="0"/>
                  <a:ea typeface="ＭＳ Ｐゴシック" pitchFamily="34" charset="-128"/>
                  <a:cs typeface="Segoe UI Light" panose="020B0502040204020203" pitchFamily="34" charset="0"/>
                </a:rPr>
                <a:t>(18pt)</a:t>
              </a:r>
            </a:p>
          </p:txBody>
        </p:sp>
        <p:sp>
          <p:nvSpPr>
            <p:cNvPr id="144" name="Ovaal 143">
              <a:extLst>
                <a:ext uri="{FF2B5EF4-FFF2-40B4-BE49-F238E27FC236}">
                  <a16:creationId xmlns:a16="http://schemas.microsoft.com/office/drawing/2014/main" xmlns="" id="{F1F92ED7-ACA2-42C7-9E1A-2A0489AD9E89}"/>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45" name="Rechthoek 144">
              <a:extLst>
                <a:ext uri="{FF2B5EF4-FFF2-40B4-BE49-F238E27FC236}">
                  <a16:creationId xmlns:a16="http://schemas.microsoft.com/office/drawing/2014/main" xmlns="" id="{FB97514D-9B5E-4D3F-8DD4-FC1D6CE53A65}"/>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542925" marR="0" lvl="0" indent="-180975" defTabSz="91440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#2 (18pt)</a:t>
              </a:r>
            </a:p>
          </p:txBody>
        </p:sp>
        <p:sp>
          <p:nvSpPr>
            <p:cNvPr id="146" name="Ovaal 145">
              <a:extLst>
                <a:ext uri="{FF2B5EF4-FFF2-40B4-BE49-F238E27FC236}">
                  <a16:creationId xmlns:a16="http://schemas.microsoft.com/office/drawing/2014/main" xmlns="" id="{A8C001BB-81E9-4FFC-806E-F73D6A9A861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47" name="Rechthoek 146">
              <a:extLst>
                <a:ext uri="{FF2B5EF4-FFF2-40B4-BE49-F238E27FC236}">
                  <a16:creationId xmlns:a16="http://schemas.microsoft.com/office/drawing/2014/main" xmlns="" id="{B0062927-6D27-4568-9CE9-3E10DE6F031A}"/>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Leestekst (20pt)</a:t>
              </a:r>
            </a:p>
          </p:txBody>
        </p:sp>
        <p:sp>
          <p:nvSpPr>
            <p:cNvPr id="148" name="Ovaal 147">
              <a:extLst>
                <a:ext uri="{FF2B5EF4-FFF2-40B4-BE49-F238E27FC236}">
                  <a16:creationId xmlns:a16="http://schemas.microsoft.com/office/drawing/2014/main" xmlns="" id="{F18F72D8-C4B9-44EA-A39D-F7EA618B023F}"/>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49" name="Rechthoek 148">
              <a:extLst>
                <a:ext uri="{FF2B5EF4-FFF2-40B4-BE49-F238E27FC236}">
                  <a16:creationId xmlns:a16="http://schemas.microsoft.com/office/drawing/2014/main" xmlns="" id="{E002A810-92A7-47CB-8AA7-B5DE8D1CB108}"/>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Kopje </a:t>
              </a:r>
              <a:r>
                <a:rPr kumimoji="0" lang="nl-NL" sz="1100" b="0" i="0" u="none" strike="noStrike" kern="0" cap="none" spc="0" normalizeH="0" baseline="0" noProof="0" dirty="0">
                  <a:ln>
                    <a:noFill/>
                  </a:ln>
                  <a:solidFill>
                    <a:srgbClr val="000000"/>
                  </a:solidFill>
                  <a:effectLst/>
                  <a:uLnTx/>
                  <a:uFillTx/>
                  <a:latin typeface="Arial" charset="0"/>
                  <a:ea typeface="ＭＳ Ｐゴシック" pitchFamily="34" charset="-128"/>
                  <a:cs typeface="Segoe UI Light" panose="020B0502040204020203" pitchFamily="34" charset="0"/>
                </a:rPr>
                <a:t>(20pt)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50" name="Rechthoek 149">
              <a:extLst>
                <a:ext uri="{FF2B5EF4-FFF2-40B4-BE49-F238E27FC236}">
                  <a16:creationId xmlns:a16="http://schemas.microsoft.com/office/drawing/2014/main" xmlns="" id="{361EBE14-EC9C-4BC2-AE31-7FFA1D3D8A50}"/>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06" name="Tijdelijke aanduiding voor tekst 12">
            <a:extLst>
              <a:ext uri="{FF2B5EF4-FFF2-40B4-BE49-F238E27FC236}">
                <a16:creationId xmlns:a16="http://schemas.microsoft.com/office/drawing/2014/main" xmlns="" id="{F6A804CB-24CF-4547-A775-DEFDB5D39075}"/>
              </a:ext>
            </a:extLst>
          </p:cNvPr>
          <p:cNvSpPr txBox="1">
            <a:spLocks/>
          </p:cNvSpPr>
          <p:nvPr userDrawn="1"/>
        </p:nvSpPr>
        <p:spPr bwMode="auto">
          <a:xfrm>
            <a:off x="4075872" y="-16237"/>
            <a:ext cx="4046606" cy="854536"/>
          </a:xfrm>
          <a:prstGeom prst="rect">
            <a:avLst/>
          </a:prstGeom>
          <a:blipFill>
            <a:blip r:embed="rId2" cstate="print">
              <a:extLst>
                <a:ext uri="{28A0092B-C50C-407E-A947-70E740481C1C}">
                  <a14:useLocalDpi xmlns:a14="http://schemas.microsoft.com/office/drawing/2010/main"/>
                </a:ext>
              </a:extLst>
            </a:blip>
            <a:srcRect/>
            <a:stretch>
              <a:fillRect l="43038" r="4313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eaLnBrk="0" fontAlgn="base" hangingPunct="0">
              <a:lnSpc>
                <a:spcPct val="100000"/>
              </a:lnSpc>
              <a:spcBef>
                <a:spcPts val="600"/>
              </a:spcBef>
              <a:spcAft>
                <a:spcPts val="600"/>
              </a:spcAft>
              <a:buClr>
                <a:schemeClr val="accent1"/>
              </a:buClr>
              <a:buFont typeface="Verdana" panose="020B0604030504040204" pitchFamily="34" charset="0"/>
              <a:buNone/>
              <a:defRPr lang="nl-NL" sz="100" kern="1200" baseline="0">
                <a:solidFill>
                  <a:schemeClr val="accent1"/>
                </a:solidFill>
                <a:latin typeface="+mn-lt"/>
                <a:ea typeface="Verdana" pitchFamily="34" charset="0"/>
                <a:cs typeface="Verdana" pitchFamily="34" charset="0"/>
              </a:defRPr>
            </a:lvl1pPr>
            <a:lvl2pPr marL="361950" indent="-180975" algn="l" rtl="0" eaLnBrk="0" fontAlgn="base" hangingPunct="0">
              <a:lnSpc>
                <a:spcPct val="100000"/>
              </a:lnSpc>
              <a:spcBef>
                <a:spcPts val="600"/>
              </a:spcBef>
              <a:spcAft>
                <a:spcPts val="600"/>
              </a:spcAft>
              <a:buClr>
                <a:schemeClr val="accent1"/>
              </a:buClr>
              <a:buFont typeface="Verdana" panose="020B0604030504040204" pitchFamily="34" charset="0"/>
              <a:buChar char="-"/>
              <a:defRPr lang="nl-NL" sz="100" kern="1200">
                <a:solidFill>
                  <a:schemeClr val="tx1"/>
                </a:solidFill>
                <a:latin typeface="+mn-lt"/>
                <a:ea typeface="Verdana" pitchFamily="34" charset="0"/>
                <a:cs typeface="Verdana" pitchFamily="34" charset="0"/>
              </a:defRPr>
            </a:lvl2pPr>
            <a:lvl3pPr marL="542925" indent="-180975" algn="l" rtl="0" eaLnBrk="0" fontAlgn="base" hangingPunct="0">
              <a:lnSpc>
                <a:spcPct val="100000"/>
              </a:lnSpc>
              <a:spcBef>
                <a:spcPts val="600"/>
              </a:spcBef>
              <a:spcAft>
                <a:spcPts val="600"/>
              </a:spcAft>
              <a:buClr>
                <a:schemeClr val="accent1"/>
              </a:buClr>
              <a:buFont typeface="Wingdings" panose="05000000000000000000" pitchFamily="2" charset="2"/>
              <a:buChar char="§"/>
              <a:defRPr lang="nl-NL" sz="100" kern="1200">
                <a:solidFill>
                  <a:schemeClr val="tx1"/>
                </a:solidFill>
                <a:latin typeface="+mn-lt"/>
                <a:ea typeface="Verdana" pitchFamily="34" charset="0"/>
                <a:cs typeface="Verdana" pitchFamily="34" charset="0"/>
              </a:defRPr>
            </a:lvl3pPr>
            <a:lvl4pPr marL="0" indent="0" algn="l" rtl="0" eaLnBrk="0" fontAlgn="base" hangingPunct="0">
              <a:lnSpc>
                <a:spcPct val="100000"/>
              </a:lnSpc>
              <a:spcBef>
                <a:spcPts val="600"/>
              </a:spcBef>
              <a:spcAft>
                <a:spcPts val="600"/>
              </a:spcAft>
              <a:buFont typeface="Arial" panose="020B0604020202020204" pitchFamily="34" charset="0"/>
              <a:buNone/>
              <a:tabLst/>
              <a:defRPr lang="nl-NL" sz="100" b="0" kern="1200">
                <a:solidFill>
                  <a:schemeClr val="tx1"/>
                </a:solidFill>
                <a:latin typeface="+mn-lt"/>
                <a:ea typeface="Verdana" pitchFamily="34" charset="0"/>
                <a:cs typeface="Verdana" pitchFamily="34" charset="0"/>
              </a:defRPr>
            </a:lvl4pPr>
            <a:lvl5pPr marL="0" indent="0" algn="l" rtl="0" eaLnBrk="0" fontAlgn="base" hangingPunct="0">
              <a:lnSpc>
                <a:spcPct val="100000"/>
              </a:lnSpc>
              <a:spcBef>
                <a:spcPts val="600"/>
              </a:spcBef>
              <a:spcAft>
                <a:spcPts val="600"/>
              </a:spcAft>
              <a:defRPr lang="nl-NL" sz="100" b="1" i="0" kern="1200" baseline="0">
                <a:solidFill>
                  <a:schemeClr val="bg2"/>
                </a:solidFill>
                <a:latin typeface="+mn-lt"/>
                <a:ea typeface="Verdana" pitchFamily="34" charset="0"/>
                <a:cs typeface="Verdana" pitchFamily="34" charset="0"/>
              </a:defRPr>
            </a:lvl5pPr>
            <a:lvl6pPr marL="180975"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6pPr>
            <a:lvl7pPr marL="361950"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7pPr>
            <a:lvl8pPr marL="542925" indent="-180975" algn="l" rtl="0" fontAlgn="base">
              <a:lnSpc>
                <a:spcPct val="100000"/>
              </a:lnSpc>
              <a:spcBef>
                <a:spcPts val="600"/>
              </a:spcBef>
              <a:spcAft>
                <a:spcPts val="600"/>
              </a:spcAft>
              <a:buClr>
                <a:schemeClr val="accent1"/>
              </a:buClr>
              <a:buFont typeface="Wingdings" panose="05000000000000000000" pitchFamily="2" charset="2"/>
              <a:buChar char="§"/>
              <a:defRPr sz="1800">
                <a:solidFill>
                  <a:schemeClr val="tx1"/>
                </a:solidFill>
                <a:latin typeface="+mn-lt"/>
                <a:cs typeface="+mn-cs"/>
              </a:defRPr>
            </a:lvl8pPr>
            <a:lvl9pPr marL="0" indent="0" algn="l" rtl="0" fontAlgn="base">
              <a:lnSpc>
                <a:spcPct val="100000"/>
              </a:lnSpc>
              <a:spcBef>
                <a:spcPts val="600"/>
              </a:spcBef>
              <a:spcAft>
                <a:spcPts val="600"/>
              </a:spcAft>
              <a:buNone/>
              <a:defRPr sz="1800" b="0">
                <a:solidFill>
                  <a:schemeClr val="tx1"/>
                </a:solidFill>
                <a:latin typeface="+mn-lt"/>
                <a:cs typeface="+mn-cs"/>
              </a:defRPr>
            </a:lvl9pPr>
          </a:lstStyle>
          <a:p>
            <a:r>
              <a:rPr lang="nl-NL"/>
              <a:t> </a:t>
            </a:r>
            <a:endParaRPr lang="nl-NL" dirty="0"/>
          </a:p>
        </p:txBody>
      </p:sp>
    </p:spTree>
    <p:extLst>
      <p:ext uri="{BB962C8B-B14F-4D97-AF65-F5344CB8AC3E}">
        <p14:creationId xmlns:p14="http://schemas.microsoft.com/office/powerpoint/2010/main" val="291054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el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95DA31B-33BB-4EE3-B867-DB83BBC4C72B}"/>
              </a:ext>
            </a:extLst>
          </p:cNvPr>
          <p:cNvSpPr>
            <a:spLocks noGrp="1"/>
          </p:cNvSpPr>
          <p:nvPr>
            <p:ph type="title"/>
          </p:nvPr>
        </p:nvSpPr>
        <p:spPr>
          <a:xfrm>
            <a:off x="736981" y="1263234"/>
            <a:ext cx="10722065" cy="396000"/>
          </a:xfrm>
        </p:spPr>
        <p:txBody>
          <a:bodyPr/>
          <a:lstStyle/>
          <a:p>
            <a:r>
              <a:rPr lang="nl-NL" dirty="0"/>
              <a:t>Klik om stijl te bewerken</a:t>
            </a:r>
          </a:p>
        </p:txBody>
      </p:sp>
      <p:sp>
        <p:nvSpPr>
          <p:cNvPr id="4" name="Tijdelijke aanduiding voor datum 3">
            <a:extLst>
              <a:ext uri="{FF2B5EF4-FFF2-40B4-BE49-F238E27FC236}">
                <a16:creationId xmlns:a16="http://schemas.microsoft.com/office/drawing/2014/main" xmlns="" id="{A26BCF30-66F2-4184-8EA9-41F209F126C5}"/>
              </a:ext>
            </a:extLst>
          </p:cNvPr>
          <p:cNvSpPr>
            <a:spLocks noGrp="1"/>
          </p:cNvSpPr>
          <p:nvPr>
            <p:ph type="dt" sz="half" idx="10"/>
          </p:nvPr>
        </p:nvSpPr>
        <p:spPr>
          <a:xfrm>
            <a:off x="8115399" y="7008942"/>
            <a:ext cx="3343647" cy="142288"/>
          </a:xfrm>
          <a:prstGeom prst="rect">
            <a:avLst/>
          </a:prstGeom>
        </p:spPr>
        <p:txBody>
          <a:bodyPr/>
          <a:lstStyle/>
          <a:p>
            <a:fld id="{89742DC6-126F-4009-850E-A29EC30FD5E1}" type="datetime4">
              <a:rPr lang="nl-NL" smtClean="0"/>
              <a:t>21 mei 2019</a:t>
            </a:fld>
            <a:endParaRPr lang="nl-NL" dirty="0"/>
          </a:p>
        </p:txBody>
      </p:sp>
      <p:sp>
        <p:nvSpPr>
          <p:cNvPr id="5" name="Tijdelijke aanduiding voor voettekst 4">
            <a:extLst>
              <a:ext uri="{FF2B5EF4-FFF2-40B4-BE49-F238E27FC236}">
                <a16:creationId xmlns:a16="http://schemas.microsoft.com/office/drawing/2014/main" xmlns="" id="{5D35D6EB-48A8-418E-B320-85D3B9D1A6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7A4CE67B-30A1-45F6-98F6-67A0ED117D08}"/>
              </a:ext>
            </a:extLst>
          </p:cNvPr>
          <p:cNvSpPr>
            <a:spLocks noGrp="1"/>
          </p:cNvSpPr>
          <p:nvPr>
            <p:ph type="sldNum" sz="quarter" idx="12"/>
          </p:nvPr>
        </p:nvSpPr>
        <p:spPr/>
        <p:txBody>
          <a:bodyPr/>
          <a:lstStyle/>
          <a:p>
            <a:fld id="{514C0851-DDD2-479D-B090-D94045F7DF35}" type="slidenum">
              <a:rPr lang="nl-NL" smtClean="0"/>
              <a:t>‹nr.›</a:t>
            </a:fld>
            <a:endParaRPr lang="nl-NL"/>
          </a:p>
        </p:txBody>
      </p:sp>
      <p:sp>
        <p:nvSpPr>
          <p:cNvPr id="7" name="Rechthoek 6">
            <a:extLst>
              <a:ext uri="{FF2B5EF4-FFF2-40B4-BE49-F238E27FC236}">
                <a16:creationId xmlns:a16="http://schemas.microsoft.com/office/drawing/2014/main" xmlns="" id="{8B7DCDE1-E8CC-42F8-843C-512E32A3DDBA}"/>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Tabel 100%</a:t>
            </a:r>
          </a:p>
        </p:txBody>
      </p:sp>
      <p:grpSp>
        <p:nvGrpSpPr>
          <p:cNvPr id="8" name="GRID" hidden="1">
            <a:extLst>
              <a:ext uri="{FF2B5EF4-FFF2-40B4-BE49-F238E27FC236}">
                <a16:creationId xmlns:a16="http://schemas.microsoft.com/office/drawing/2014/main" xmlns="" id="{419E7890-BECC-48DB-BCDB-B1446A4C8F03}"/>
              </a:ext>
            </a:extLst>
          </p:cNvPr>
          <p:cNvGrpSpPr/>
          <p:nvPr userDrawn="1"/>
        </p:nvGrpSpPr>
        <p:grpSpPr>
          <a:xfrm>
            <a:off x="-2" y="0"/>
            <a:ext cx="12198352" cy="6859514"/>
            <a:chOff x="-2" y="0"/>
            <a:chExt cx="12198352" cy="6859514"/>
          </a:xfrm>
        </p:grpSpPr>
        <p:sp>
          <p:nvSpPr>
            <p:cNvPr id="9" name="Rechthoek 8">
              <a:extLst>
                <a:ext uri="{FF2B5EF4-FFF2-40B4-BE49-F238E27FC236}">
                  <a16:creationId xmlns:a16="http://schemas.microsoft.com/office/drawing/2014/main" xmlns="" id="{6CF1D978-5BD9-438B-903C-76A6DD4A3D8F}"/>
                </a:ext>
              </a:extLst>
            </p:cNvPr>
            <p:cNvSpPr/>
            <p:nvPr userDrawn="1"/>
          </p:nvSpPr>
          <p:spPr>
            <a:xfrm>
              <a:off x="0" y="840048"/>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0" name="Rechthoek 9">
              <a:extLst>
                <a:ext uri="{FF2B5EF4-FFF2-40B4-BE49-F238E27FC236}">
                  <a16:creationId xmlns:a16="http://schemas.microsoft.com/office/drawing/2014/main" xmlns="" id="{16A756AC-80F3-4B74-89CB-68E6DFB0C301}"/>
                </a:ext>
              </a:extLst>
            </p:cNvPr>
            <p:cNvSpPr/>
            <p:nvPr userDrawn="1"/>
          </p:nvSpPr>
          <p:spPr>
            <a:xfrm>
              <a:off x="-2" y="5810741"/>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1" name="Rechthoek 10">
              <a:extLst>
                <a:ext uri="{FF2B5EF4-FFF2-40B4-BE49-F238E27FC236}">
                  <a16:creationId xmlns:a16="http://schemas.microsoft.com/office/drawing/2014/main" xmlns="" id="{54D87484-4D98-42EE-B9CF-8B6998ED906D}"/>
                </a:ext>
              </a:extLst>
            </p:cNvPr>
            <p:cNvSpPr/>
            <p:nvPr userDrawn="1"/>
          </p:nvSpPr>
          <p:spPr>
            <a:xfrm rot="16200000">
              <a:off x="3312733" y="3400499"/>
              <a:ext cx="5569142"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2" name="Rechthoek 11">
              <a:extLst>
                <a:ext uri="{FF2B5EF4-FFF2-40B4-BE49-F238E27FC236}">
                  <a16:creationId xmlns:a16="http://schemas.microsoft.com/office/drawing/2014/main" xmlns="" id="{6ECBA962-F1E1-4958-A009-D96262224DFE}"/>
                </a:ext>
              </a:extLst>
            </p:cNvPr>
            <p:cNvSpPr/>
            <p:nvPr userDrawn="1"/>
          </p:nvSpPr>
          <p:spPr>
            <a:xfrm>
              <a:off x="0" y="1637414"/>
              <a:ext cx="12198350" cy="28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 name="Rechthoek 12">
              <a:extLst>
                <a:ext uri="{FF2B5EF4-FFF2-40B4-BE49-F238E27FC236}">
                  <a16:creationId xmlns:a16="http://schemas.microsoft.com/office/drawing/2014/main" xmlns="" id="{0E96B7F2-115E-45EE-AB53-7500BE4C2340}"/>
                </a:ext>
              </a:extLst>
            </p:cNvPr>
            <p:cNvSpPr/>
            <p:nvPr userDrawn="1"/>
          </p:nvSpPr>
          <p:spPr>
            <a:xfrm>
              <a:off x="0"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4" name="Rechthoek 13">
              <a:extLst>
                <a:ext uri="{FF2B5EF4-FFF2-40B4-BE49-F238E27FC236}">
                  <a16:creationId xmlns:a16="http://schemas.microsoft.com/office/drawing/2014/main" xmlns="" id="{EDD2F0F3-A33B-485E-8523-32B2871755A2}"/>
                </a:ext>
              </a:extLst>
            </p:cNvPr>
            <p:cNvSpPr/>
            <p:nvPr userDrawn="1"/>
          </p:nvSpPr>
          <p:spPr>
            <a:xfrm>
              <a:off x="11460208"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5" name="Rechthoek 14">
              <a:extLst>
                <a:ext uri="{FF2B5EF4-FFF2-40B4-BE49-F238E27FC236}">
                  <a16:creationId xmlns:a16="http://schemas.microsoft.com/office/drawing/2014/main" xmlns="" id="{F03B8484-0775-44BC-A655-05F259039673}"/>
                </a:ext>
              </a:extLst>
            </p:cNvPr>
            <p:cNvSpPr/>
            <p:nvPr userDrawn="1"/>
          </p:nvSpPr>
          <p:spPr>
            <a:xfrm>
              <a:off x="0" y="0"/>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6" name="Rechthoek 15">
              <a:extLst>
                <a:ext uri="{FF2B5EF4-FFF2-40B4-BE49-F238E27FC236}">
                  <a16:creationId xmlns:a16="http://schemas.microsoft.com/office/drawing/2014/main" xmlns="" id="{447F29D2-14FE-4954-8288-062A8A67FC62}"/>
                </a:ext>
              </a:extLst>
            </p:cNvPr>
            <p:cNvSpPr/>
            <p:nvPr userDrawn="1"/>
          </p:nvSpPr>
          <p:spPr>
            <a:xfrm>
              <a:off x="0" y="6411275"/>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grpSp>
      <p:sp>
        <p:nvSpPr>
          <p:cNvPr id="20" name="Tijdelijke aanduiding voor tabel 8">
            <a:extLst>
              <a:ext uri="{FF2B5EF4-FFF2-40B4-BE49-F238E27FC236}">
                <a16:creationId xmlns:a16="http://schemas.microsoft.com/office/drawing/2014/main" xmlns="" id="{792F919A-5B41-4D31-A761-7545A3DDCECB}"/>
              </a:ext>
            </a:extLst>
          </p:cNvPr>
          <p:cNvSpPr>
            <a:spLocks noGrp="1"/>
          </p:cNvSpPr>
          <p:nvPr>
            <p:ph type="tbl" sz="quarter" idx="14" hasCustomPrompt="1"/>
          </p:nvPr>
        </p:nvSpPr>
        <p:spPr>
          <a:xfrm>
            <a:off x="736980" y="1925415"/>
            <a:ext cx="10720647" cy="3885326"/>
          </a:xfr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1260000" rIns="0" bIns="0" numCol="1" anchor="t" anchorCtr="0" compatLnSpc="1">
            <a:prstTxWarp prst="textNoShape">
              <a:avLst/>
            </a:prstTxWarp>
            <a:noAutofit/>
          </a:bodyPr>
          <a:lstStyle>
            <a:lvl1pPr marL="180975" indent="-180975" algn="ctr">
              <a:spcBef>
                <a:spcPts val="0"/>
              </a:spcBef>
              <a:spcAft>
                <a:spcPts val="0"/>
              </a:spcAft>
              <a:buFont typeface="Arial" panose="020B0604020202020204" pitchFamily="34" charset="0"/>
              <a:buNone/>
              <a:defRPr lang="nl-NL" sz="1200" i="1" dirty="0">
                <a:solidFill>
                  <a:schemeClr val="bg2">
                    <a:lumMod val="75000"/>
                  </a:schemeClr>
                </a:solidFill>
              </a:defRPr>
            </a:lvl1pPr>
          </a:lstStyle>
          <a:p>
            <a:pPr marL="171450" lvl="0" indent="-171450" algn="ctr"/>
            <a:r>
              <a:rPr lang="nl-NL" noProof="0" dirty="0"/>
              <a:t>Klik op onderstaand pictogram</a:t>
            </a:r>
            <a:br>
              <a:rPr lang="nl-NL" noProof="0" dirty="0"/>
            </a:br>
            <a:r>
              <a:rPr lang="nl-NL" noProof="0" dirty="0"/>
              <a:t>om een tabel in te voegen</a:t>
            </a:r>
          </a:p>
        </p:txBody>
      </p:sp>
      <p:grpSp>
        <p:nvGrpSpPr>
          <p:cNvPr id="23" name="Instructie">
            <a:extLst>
              <a:ext uri="{FF2B5EF4-FFF2-40B4-BE49-F238E27FC236}">
                <a16:creationId xmlns:a16="http://schemas.microsoft.com/office/drawing/2014/main" xmlns="" id="{1E95D267-C244-41E3-88D9-F99202CBF3FE}"/>
              </a:ext>
            </a:extLst>
          </p:cNvPr>
          <p:cNvGrpSpPr/>
          <p:nvPr userDrawn="1"/>
        </p:nvGrpSpPr>
        <p:grpSpPr>
          <a:xfrm>
            <a:off x="12391601" y="0"/>
            <a:ext cx="3183678" cy="3418198"/>
            <a:chOff x="12391601" y="0"/>
            <a:chExt cx="3183678" cy="3418198"/>
          </a:xfrm>
        </p:grpSpPr>
        <p:grpSp>
          <p:nvGrpSpPr>
            <p:cNvPr id="24" name="Meer informatie">
              <a:extLst>
                <a:ext uri="{FF2B5EF4-FFF2-40B4-BE49-F238E27FC236}">
                  <a16:creationId xmlns:a16="http://schemas.microsoft.com/office/drawing/2014/main" xmlns="" id="{91202A13-4E9B-46A9-B239-C2900DD71F88}"/>
                </a:ext>
              </a:extLst>
            </p:cNvPr>
            <p:cNvGrpSpPr/>
            <p:nvPr userDrawn="1"/>
          </p:nvGrpSpPr>
          <p:grpSpPr>
            <a:xfrm>
              <a:off x="12396764" y="2622893"/>
              <a:ext cx="3178515" cy="795305"/>
              <a:chOff x="-3741486" y="3347116"/>
              <a:chExt cx="3178515" cy="795305"/>
            </a:xfrm>
          </p:grpSpPr>
          <p:sp>
            <p:nvSpPr>
              <p:cNvPr id="46" name="Freeform 101">
                <a:extLst>
                  <a:ext uri="{FF2B5EF4-FFF2-40B4-BE49-F238E27FC236}">
                    <a16:creationId xmlns:a16="http://schemas.microsoft.com/office/drawing/2014/main" xmlns="" id="{2D672775-9F0C-424A-BB64-3D2651CA246C}"/>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47" name="Rechthoek 46">
                <a:extLst>
                  <a:ext uri="{FF2B5EF4-FFF2-40B4-BE49-F238E27FC236}">
                    <a16:creationId xmlns:a16="http://schemas.microsoft.com/office/drawing/2014/main" xmlns="" id="{927B136C-F449-4BB7-8EAC-1F18D25EA79B}"/>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48" name="Rechte verbindingslijn 47">
                <a:extLst>
                  <a:ext uri="{FF2B5EF4-FFF2-40B4-BE49-F238E27FC236}">
                    <a16:creationId xmlns:a16="http://schemas.microsoft.com/office/drawing/2014/main" xmlns="" id="{C154CEDB-51A9-4AE1-9591-8193E53BD6AB}"/>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5" name="Rechthoek 24">
              <a:extLst>
                <a:ext uri="{FF2B5EF4-FFF2-40B4-BE49-F238E27FC236}">
                  <a16:creationId xmlns:a16="http://schemas.microsoft.com/office/drawing/2014/main" xmlns="" id="{7D27E047-2BD1-4040-B2A6-EBB2136737F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Tabel invoegen/veranderen</a:t>
              </a:r>
            </a:p>
          </p:txBody>
        </p:sp>
        <p:sp>
          <p:nvSpPr>
            <p:cNvPr id="26" name="Ovaal 25">
              <a:extLst>
                <a:ext uri="{FF2B5EF4-FFF2-40B4-BE49-F238E27FC236}">
                  <a16:creationId xmlns:a16="http://schemas.microsoft.com/office/drawing/2014/main" xmlns="" id="{5EF23D0D-5134-4A63-8B12-F154459A92C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7" name="Rechte verbindingslijn 26">
              <a:extLst>
                <a:ext uri="{FF2B5EF4-FFF2-40B4-BE49-F238E27FC236}">
                  <a16:creationId xmlns:a16="http://schemas.microsoft.com/office/drawing/2014/main" xmlns="" id="{8BBAC9CC-4C46-4064-95CA-F95728CA55D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8" name="Rechte verbindingslijn 27">
              <a:extLst>
                <a:ext uri="{FF2B5EF4-FFF2-40B4-BE49-F238E27FC236}">
                  <a16:creationId xmlns:a16="http://schemas.microsoft.com/office/drawing/2014/main" xmlns="" id="{BAB0776E-97CF-4E53-8C18-145B64FA282A}"/>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9" name="Rechthoek 28">
              <a:extLst>
                <a:ext uri="{FF2B5EF4-FFF2-40B4-BE49-F238E27FC236}">
                  <a16:creationId xmlns:a16="http://schemas.microsoft.com/office/drawing/2014/main" xmlns="" id="{75A7D1F3-7929-493A-AE7F-5846F0B4DDEC}"/>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30" name="Ovaal 29">
              <a:extLst>
                <a:ext uri="{FF2B5EF4-FFF2-40B4-BE49-F238E27FC236}">
                  <a16:creationId xmlns:a16="http://schemas.microsoft.com/office/drawing/2014/main" xmlns="" id="{4846B351-2BEC-4F23-A3CF-70C36448679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 name="Rechthoek 30">
              <a:extLst>
                <a:ext uri="{FF2B5EF4-FFF2-40B4-BE49-F238E27FC236}">
                  <a16:creationId xmlns:a16="http://schemas.microsoft.com/office/drawing/2014/main" xmlns="" id="{12695BA8-BBDF-44DD-9099-5DB354BB4BF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32" name="Groep 31">
              <a:extLst>
                <a:ext uri="{FF2B5EF4-FFF2-40B4-BE49-F238E27FC236}">
                  <a16:creationId xmlns:a16="http://schemas.microsoft.com/office/drawing/2014/main" xmlns="" id="{C3229D8B-3914-4109-8A28-1B7DFAA309F7}"/>
                </a:ext>
              </a:extLst>
            </p:cNvPr>
            <p:cNvGrpSpPr/>
            <p:nvPr userDrawn="1"/>
          </p:nvGrpSpPr>
          <p:grpSpPr>
            <a:xfrm>
              <a:off x="12757282" y="2184550"/>
              <a:ext cx="825500" cy="209550"/>
              <a:chOff x="13504624" y="2482850"/>
              <a:chExt cx="825500" cy="209550"/>
            </a:xfrm>
          </p:grpSpPr>
          <p:sp>
            <p:nvSpPr>
              <p:cNvPr id="43" name="Rechthoek 42">
                <a:extLst>
                  <a:ext uri="{FF2B5EF4-FFF2-40B4-BE49-F238E27FC236}">
                    <a16:creationId xmlns:a16="http://schemas.microsoft.com/office/drawing/2014/main" xmlns="" id="{FC10D71C-C148-497C-B5AE-F07EA7AD0114}"/>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dirty="0">
                    <a:solidFill>
                      <a:schemeClr val="tx1"/>
                    </a:solidFill>
                    <a:latin typeface="Arial" panose="020B0604020202020204" pitchFamily="34" charset="0"/>
                    <a:cs typeface="Arial" panose="020B0604020202020204" pitchFamily="34" charset="0"/>
                  </a:rPr>
                  <a:t>OK</a:t>
                </a:r>
              </a:p>
            </p:txBody>
          </p:sp>
          <p:cxnSp>
            <p:nvCxnSpPr>
              <p:cNvPr id="44" name="Rechte verbindingslijn 43">
                <a:extLst>
                  <a:ext uri="{FF2B5EF4-FFF2-40B4-BE49-F238E27FC236}">
                    <a16:creationId xmlns:a16="http://schemas.microsoft.com/office/drawing/2014/main" xmlns="" id="{6EDAC042-EFFA-4C25-B121-3C58E4B1D04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45" name="Gelijkbenige driehoek 44">
                <a:extLst>
                  <a:ext uri="{FF2B5EF4-FFF2-40B4-BE49-F238E27FC236}">
                    <a16:creationId xmlns:a16="http://schemas.microsoft.com/office/drawing/2014/main" xmlns="" id="{7E1E226D-E3B2-4B03-AFEF-5594B148539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cxnSp>
          <p:nvCxnSpPr>
            <p:cNvPr id="33" name="Rechte verbindingslijn 32">
              <a:extLst>
                <a:ext uri="{FF2B5EF4-FFF2-40B4-BE49-F238E27FC236}">
                  <a16:creationId xmlns:a16="http://schemas.microsoft.com/office/drawing/2014/main" xmlns="" id="{C0704C26-D075-4507-8129-28DA077F6A79}"/>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4" name="Tabel icoon">
              <a:extLst>
                <a:ext uri="{FF2B5EF4-FFF2-40B4-BE49-F238E27FC236}">
                  <a16:creationId xmlns:a16="http://schemas.microsoft.com/office/drawing/2014/main" xmlns="" id="{35FEB943-8888-4CF5-B8FB-11FBCC7BD94D}"/>
                </a:ext>
              </a:extLst>
            </p:cNvPr>
            <p:cNvGrpSpPr/>
            <p:nvPr userDrawn="1"/>
          </p:nvGrpSpPr>
          <p:grpSpPr>
            <a:xfrm>
              <a:off x="12757283" y="1133664"/>
              <a:ext cx="375500" cy="339168"/>
              <a:chOff x="6072040" y="3376043"/>
              <a:chExt cx="1227920" cy="1109109"/>
            </a:xfrm>
          </p:grpSpPr>
          <p:sp>
            <p:nvSpPr>
              <p:cNvPr id="35" name="Rechthoek 34">
                <a:extLst>
                  <a:ext uri="{FF2B5EF4-FFF2-40B4-BE49-F238E27FC236}">
                    <a16:creationId xmlns:a16="http://schemas.microsoft.com/office/drawing/2014/main" xmlns="" id="{AC267251-2376-4CE5-844A-86613A1302A0}"/>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36" name="Rechthoek 35">
                <a:extLst>
                  <a:ext uri="{FF2B5EF4-FFF2-40B4-BE49-F238E27FC236}">
                    <a16:creationId xmlns:a16="http://schemas.microsoft.com/office/drawing/2014/main" xmlns="" id="{7E7D3A25-AA61-4604-B887-A8C3AFE81DF9}"/>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cxnSp>
            <p:nvCxnSpPr>
              <p:cNvPr id="37" name="Rechte verbindingslijn 36">
                <a:extLst>
                  <a:ext uri="{FF2B5EF4-FFF2-40B4-BE49-F238E27FC236}">
                    <a16:creationId xmlns:a16="http://schemas.microsoft.com/office/drawing/2014/main" xmlns="" id="{98F8FC3C-E9AF-4F02-B77B-E0230715437D}"/>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xmlns="" id="{841DEE51-B3D3-4E06-BE71-DA9A2AE51005}"/>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xmlns="" id="{10FCFC2B-70D1-4F73-AA44-BED4747CE025}"/>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xmlns="" id="{98476578-2AEF-4806-831A-E3DE9D77B735}"/>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xmlns="" id="{3D708D72-FD95-4D37-9CA5-99973C326DE5}"/>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42" name="Rechthoek 41">
                <a:extLst>
                  <a:ext uri="{FF2B5EF4-FFF2-40B4-BE49-F238E27FC236}">
                    <a16:creationId xmlns:a16="http://schemas.microsoft.com/office/drawing/2014/main" xmlns="" id="{57A78FAD-C422-4722-8108-C8E603FCA119}"/>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sp>
        <p:nvSpPr>
          <p:cNvPr id="51" name="Tijdelijke aanduiding voor tekst 12">
            <a:extLst>
              <a:ext uri="{FF2B5EF4-FFF2-40B4-BE49-F238E27FC236}">
                <a16:creationId xmlns:a16="http://schemas.microsoft.com/office/drawing/2014/main" xmlns="" id="{CB4C4C35-D7EB-47CC-852D-82B9422385F5}"/>
              </a:ext>
            </a:extLst>
          </p:cNvPr>
          <p:cNvSpPr txBox="1">
            <a:spLocks/>
          </p:cNvSpPr>
          <p:nvPr userDrawn="1"/>
        </p:nvSpPr>
        <p:spPr bwMode="auto">
          <a:xfrm>
            <a:off x="4075872" y="-16237"/>
            <a:ext cx="4046606" cy="854536"/>
          </a:xfrm>
          <a:prstGeom prst="rect">
            <a:avLst/>
          </a:prstGeom>
          <a:blipFill>
            <a:blip r:embed="rId2" cstate="print">
              <a:extLst>
                <a:ext uri="{28A0092B-C50C-407E-A947-70E740481C1C}">
                  <a14:useLocalDpi xmlns:a14="http://schemas.microsoft.com/office/drawing/2010/main"/>
                </a:ext>
              </a:extLst>
            </a:blip>
            <a:srcRect/>
            <a:stretch>
              <a:fillRect l="43038" r="4313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eaLnBrk="0" fontAlgn="base" hangingPunct="0">
              <a:lnSpc>
                <a:spcPct val="100000"/>
              </a:lnSpc>
              <a:spcBef>
                <a:spcPts val="600"/>
              </a:spcBef>
              <a:spcAft>
                <a:spcPts val="600"/>
              </a:spcAft>
              <a:buClr>
                <a:schemeClr val="accent1"/>
              </a:buClr>
              <a:buFont typeface="Verdana" panose="020B0604030504040204" pitchFamily="34" charset="0"/>
              <a:buNone/>
              <a:defRPr lang="nl-NL" sz="100" kern="1200" baseline="0">
                <a:solidFill>
                  <a:schemeClr val="accent1"/>
                </a:solidFill>
                <a:latin typeface="+mn-lt"/>
                <a:ea typeface="Verdana" pitchFamily="34" charset="0"/>
                <a:cs typeface="Verdana" pitchFamily="34" charset="0"/>
              </a:defRPr>
            </a:lvl1pPr>
            <a:lvl2pPr marL="361950" indent="-180975" algn="l" rtl="0" eaLnBrk="0" fontAlgn="base" hangingPunct="0">
              <a:lnSpc>
                <a:spcPct val="100000"/>
              </a:lnSpc>
              <a:spcBef>
                <a:spcPts val="600"/>
              </a:spcBef>
              <a:spcAft>
                <a:spcPts val="600"/>
              </a:spcAft>
              <a:buClr>
                <a:schemeClr val="accent1"/>
              </a:buClr>
              <a:buFont typeface="Verdana" panose="020B0604030504040204" pitchFamily="34" charset="0"/>
              <a:buChar char="-"/>
              <a:defRPr lang="nl-NL" sz="100" kern="1200">
                <a:solidFill>
                  <a:schemeClr val="tx1"/>
                </a:solidFill>
                <a:latin typeface="+mn-lt"/>
                <a:ea typeface="Verdana" pitchFamily="34" charset="0"/>
                <a:cs typeface="Verdana" pitchFamily="34" charset="0"/>
              </a:defRPr>
            </a:lvl2pPr>
            <a:lvl3pPr marL="542925" indent="-180975" algn="l" rtl="0" eaLnBrk="0" fontAlgn="base" hangingPunct="0">
              <a:lnSpc>
                <a:spcPct val="100000"/>
              </a:lnSpc>
              <a:spcBef>
                <a:spcPts val="600"/>
              </a:spcBef>
              <a:spcAft>
                <a:spcPts val="600"/>
              </a:spcAft>
              <a:buClr>
                <a:schemeClr val="accent1"/>
              </a:buClr>
              <a:buFont typeface="Wingdings" panose="05000000000000000000" pitchFamily="2" charset="2"/>
              <a:buChar char="§"/>
              <a:defRPr lang="nl-NL" sz="100" kern="1200">
                <a:solidFill>
                  <a:schemeClr val="tx1"/>
                </a:solidFill>
                <a:latin typeface="+mn-lt"/>
                <a:ea typeface="Verdana" pitchFamily="34" charset="0"/>
                <a:cs typeface="Verdana" pitchFamily="34" charset="0"/>
              </a:defRPr>
            </a:lvl3pPr>
            <a:lvl4pPr marL="0" indent="0" algn="l" rtl="0" eaLnBrk="0" fontAlgn="base" hangingPunct="0">
              <a:lnSpc>
                <a:spcPct val="100000"/>
              </a:lnSpc>
              <a:spcBef>
                <a:spcPts val="600"/>
              </a:spcBef>
              <a:spcAft>
                <a:spcPts val="600"/>
              </a:spcAft>
              <a:buFont typeface="Arial" panose="020B0604020202020204" pitchFamily="34" charset="0"/>
              <a:buNone/>
              <a:tabLst/>
              <a:defRPr lang="nl-NL" sz="100" b="0" kern="1200">
                <a:solidFill>
                  <a:schemeClr val="tx1"/>
                </a:solidFill>
                <a:latin typeface="+mn-lt"/>
                <a:ea typeface="Verdana" pitchFamily="34" charset="0"/>
                <a:cs typeface="Verdana" pitchFamily="34" charset="0"/>
              </a:defRPr>
            </a:lvl4pPr>
            <a:lvl5pPr marL="0" indent="0" algn="l" rtl="0" eaLnBrk="0" fontAlgn="base" hangingPunct="0">
              <a:lnSpc>
                <a:spcPct val="100000"/>
              </a:lnSpc>
              <a:spcBef>
                <a:spcPts val="600"/>
              </a:spcBef>
              <a:spcAft>
                <a:spcPts val="600"/>
              </a:spcAft>
              <a:defRPr lang="nl-NL" sz="100" b="1" i="0" kern="1200" baseline="0">
                <a:solidFill>
                  <a:schemeClr val="bg2"/>
                </a:solidFill>
                <a:latin typeface="+mn-lt"/>
                <a:ea typeface="Verdana" pitchFamily="34" charset="0"/>
                <a:cs typeface="Verdana" pitchFamily="34" charset="0"/>
              </a:defRPr>
            </a:lvl5pPr>
            <a:lvl6pPr marL="180975"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6pPr>
            <a:lvl7pPr marL="361950"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7pPr>
            <a:lvl8pPr marL="542925" indent="-180975" algn="l" rtl="0" fontAlgn="base">
              <a:lnSpc>
                <a:spcPct val="100000"/>
              </a:lnSpc>
              <a:spcBef>
                <a:spcPts val="600"/>
              </a:spcBef>
              <a:spcAft>
                <a:spcPts val="600"/>
              </a:spcAft>
              <a:buClr>
                <a:schemeClr val="accent1"/>
              </a:buClr>
              <a:buFont typeface="Wingdings" panose="05000000000000000000" pitchFamily="2" charset="2"/>
              <a:buChar char="§"/>
              <a:defRPr sz="1800">
                <a:solidFill>
                  <a:schemeClr val="tx1"/>
                </a:solidFill>
                <a:latin typeface="+mn-lt"/>
                <a:cs typeface="+mn-cs"/>
              </a:defRPr>
            </a:lvl8pPr>
            <a:lvl9pPr marL="0" indent="0" algn="l" rtl="0" fontAlgn="base">
              <a:lnSpc>
                <a:spcPct val="100000"/>
              </a:lnSpc>
              <a:spcBef>
                <a:spcPts val="600"/>
              </a:spcBef>
              <a:spcAft>
                <a:spcPts val="600"/>
              </a:spcAft>
              <a:buNone/>
              <a:defRPr sz="1800" b="0">
                <a:solidFill>
                  <a:schemeClr val="tx1"/>
                </a:solidFill>
                <a:latin typeface="+mn-lt"/>
                <a:cs typeface="+mn-cs"/>
              </a:defRPr>
            </a:lvl9pPr>
          </a:lstStyle>
          <a:p>
            <a:r>
              <a:rPr lang="nl-NL"/>
              <a:t> </a:t>
            </a:r>
            <a:endParaRPr lang="nl-NL" dirty="0"/>
          </a:p>
        </p:txBody>
      </p:sp>
    </p:spTree>
    <p:extLst>
      <p:ext uri="{BB962C8B-B14F-4D97-AF65-F5344CB8AC3E}">
        <p14:creationId xmlns:p14="http://schemas.microsoft.com/office/powerpoint/2010/main" val="119313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100%">
    <p:spTree>
      <p:nvGrpSpPr>
        <p:cNvPr id="1" name=""/>
        <p:cNvGrpSpPr/>
        <p:nvPr/>
      </p:nvGrpSpPr>
      <p:grpSpPr>
        <a:xfrm>
          <a:off x="0" y="0"/>
          <a:ext cx="0" cy="0"/>
          <a:chOff x="0" y="0"/>
          <a:chExt cx="0" cy="0"/>
        </a:xfrm>
      </p:grpSpPr>
      <p:sp>
        <p:nvSpPr>
          <p:cNvPr id="12" name="Tijdelijke aanduiding voor media 6">
            <a:extLst>
              <a:ext uri="{FF2B5EF4-FFF2-40B4-BE49-F238E27FC236}">
                <a16:creationId xmlns:a16="http://schemas.microsoft.com/office/drawing/2014/main" xmlns="" id="{B052417F-FAB8-4081-BC00-41F178910743}"/>
              </a:ext>
            </a:extLst>
          </p:cNvPr>
          <p:cNvSpPr>
            <a:spLocks noGrp="1"/>
          </p:cNvSpPr>
          <p:nvPr>
            <p:ph type="media" sz="quarter" idx="18" hasCustomPrompt="1"/>
          </p:nvPr>
        </p:nvSpPr>
        <p:spPr>
          <a:xfrm>
            <a:off x="0" y="0"/>
            <a:ext cx="12198350" cy="6858000"/>
          </a:xfr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2160000" rIns="0" bIns="0" numCol="1" anchor="t" anchorCtr="0" compatLnSpc="1">
            <a:prstTxWarp prst="textNoShape">
              <a:avLst/>
            </a:prstTxWarp>
            <a:noAutofit/>
          </a:bodyPr>
          <a:lstStyle>
            <a:lvl1pPr marL="0" indent="0" algn="ctr">
              <a:spcBef>
                <a:spcPts val="0"/>
              </a:spcBef>
              <a:spcAft>
                <a:spcPts val="0"/>
              </a:spcAft>
              <a:buFont typeface="Arial" panose="020B0604020202020204" pitchFamily="34" charset="0"/>
              <a:buNone/>
              <a:defRPr lang="en-GB" sz="1200" i="1">
                <a:solidFill>
                  <a:schemeClr val="bg2">
                    <a:lumMod val="75000"/>
                  </a:schemeClr>
                </a:solidFill>
              </a:defRPr>
            </a:lvl1pPr>
          </a:lstStyle>
          <a:p>
            <a:pPr marL="171450" lvl="0" indent="-171450" algn="ctr"/>
            <a:r>
              <a:rPr lang="nl-NL" noProof="0" dirty="0"/>
              <a:t>1. Klik op onderstaand pictogram</a:t>
            </a:r>
            <a:br>
              <a:rPr lang="nl-NL" noProof="0" dirty="0"/>
            </a:br>
            <a:r>
              <a:rPr lang="nl-NL" noProof="0" dirty="0"/>
              <a:t>om een video in te voegen</a:t>
            </a:r>
            <a:br>
              <a:rPr lang="nl-NL" noProof="0" dirty="0"/>
            </a:br>
            <a:r>
              <a:rPr lang="nl-NL" noProof="0" dirty="0"/>
              <a:t/>
            </a:r>
            <a:br>
              <a:rPr lang="nl-NL" noProof="0" dirty="0"/>
            </a:br>
            <a:r>
              <a:rPr lang="nl-NL" noProof="0" dirty="0"/>
              <a:t>2. Daarna met rechtermuisknop</a:t>
            </a:r>
            <a:br>
              <a:rPr lang="nl-NL" noProof="0" dirty="0"/>
            </a:br>
            <a:r>
              <a:rPr lang="nl-NL" noProof="0" dirty="0"/>
              <a:t>&gt; Naar achtergrond</a:t>
            </a:r>
          </a:p>
        </p:txBody>
      </p:sp>
      <p:sp>
        <p:nvSpPr>
          <p:cNvPr id="2" name="Titel 1">
            <a:extLst>
              <a:ext uri="{FF2B5EF4-FFF2-40B4-BE49-F238E27FC236}">
                <a16:creationId xmlns:a16="http://schemas.microsoft.com/office/drawing/2014/main" xmlns="" id="{695DA31B-33BB-4EE3-B867-DB83BBC4C72B}"/>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xmlns="" id="{A26BCF30-66F2-4184-8EA9-41F209F126C5}"/>
              </a:ext>
            </a:extLst>
          </p:cNvPr>
          <p:cNvSpPr>
            <a:spLocks noGrp="1"/>
          </p:cNvSpPr>
          <p:nvPr>
            <p:ph type="dt" sz="half" idx="10"/>
          </p:nvPr>
        </p:nvSpPr>
        <p:spPr>
          <a:xfrm>
            <a:off x="8115399" y="7007442"/>
            <a:ext cx="3343647" cy="142288"/>
          </a:xfrm>
          <a:prstGeom prst="rect">
            <a:avLst/>
          </a:prstGeom>
        </p:spPr>
        <p:txBody>
          <a:bodyPr/>
          <a:lstStyle/>
          <a:p>
            <a:fld id="{E50DFD2E-C5F9-4303-AEED-A69CC60BF742}" type="datetime4">
              <a:rPr lang="nl-NL" smtClean="0"/>
              <a:t>21 mei 2019</a:t>
            </a:fld>
            <a:endParaRPr lang="nl-NL" dirty="0"/>
          </a:p>
        </p:txBody>
      </p:sp>
      <p:sp>
        <p:nvSpPr>
          <p:cNvPr id="5" name="Tijdelijke aanduiding voor voettekst 4">
            <a:extLst>
              <a:ext uri="{FF2B5EF4-FFF2-40B4-BE49-F238E27FC236}">
                <a16:creationId xmlns:a16="http://schemas.microsoft.com/office/drawing/2014/main" xmlns="" id="{5D35D6EB-48A8-418E-B320-85D3B9D1A6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7A4CE67B-30A1-45F6-98F6-67A0ED117D08}"/>
              </a:ext>
            </a:extLst>
          </p:cNvPr>
          <p:cNvSpPr>
            <a:spLocks noGrp="1"/>
          </p:cNvSpPr>
          <p:nvPr>
            <p:ph type="sldNum" sz="quarter" idx="12"/>
          </p:nvPr>
        </p:nvSpPr>
        <p:spPr/>
        <p:txBody>
          <a:bodyPr/>
          <a:lstStyle/>
          <a:p>
            <a:fld id="{514C0851-DDD2-479D-B090-D94045F7DF35}" type="slidenum">
              <a:rPr lang="nl-NL" smtClean="0"/>
              <a:t>‹nr.›</a:t>
            </a:fld>
            <a:endParaRPr lang="nl-NL"/>
          </a:p>
        </p:txBody>
      </p:sp>
      <p:sp>
        <p:nvSpPr>
          <p:cNvPr id="7" name="Rechthoek 6">
            <a:extLst>
              <a:ext uri="{FF2B5EF4-FFF2-40B4-BE49-F238E27FC236}">
                <a16:creationId xmlns:a16="http://schemas.microsoft.com/office/drawing/2014/main" xmlns="" id="{8B7DCDE1-E8CC-42F8-843C-512E32A3DDBA}"/>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Video 100%</a:t>
            </a:r>
          </a:p>
        </p:txBody>
      </p:sp>
      <p:grpSp>
        <p:nvGrpSpPr>
          <p:cNvPr id="15" name="Instructie">
            <a:extLst>
              <a:ext uri="{FF2B5EF4-FFF2-40B4-BE49-F238E27FC236}">
                <a16:creationId xmlns:a16="http://schemas.microsoft.com/office/drawing/2014/main" xmlns="" id="{96E03F35-B3CD-433C-BE54-F0AE3127CE15}"/>
              </a:ext>
            </a:extLst>
          </p:cNvPr>
          <p:cNvGrpSpPr/>
          <p:nvPr userDrawn="1"/>
        </p:nvGrpSpPr>
        <p:grpSpPr>
          <a:xfrm>
            <a:off x="12391601" y="0"/>
            <a:ext cx="3183678" cy="5176544"/>
            <a:chOff x="12391601" y="0"/>
            <a:chExt cx="3183678" cy="5176544"/>
          </a:xfrm>
        </p:grpSpPr>
        <p:grpSp>
          <p:nvGrpSpPr>
            <p:cNvPr id="16" name="Video icoon">
              <a:extLst>
                <a:ext uri="{FF2B5EF4-FFF2-40B4-BE49-F238E27FC236}">
                  <a16:creationId xmlns:a16="http://schemas.microsoft.com/office/drawing/2014/main" xmlns="" id="{6E2369A6-3392-472A-9600-8E14097E5DCE}"/>
                </a:ext>
              </a:extLst>
            </p:cNvPr>
            <p:cNvGrpSpPr/>
            <p:nvPr userDrawn="1"/>
          </p:nvGrpSpPr>
          <p:grpSpPr>
            <a:xfrm>
              <a:off x="12757282" y="1122460"/>
              <a:ext cx="326087" cy="328143"/>
              <a:chOff x="8066315" y="1676399"/>
              <a:chExt cx="1371600" cy="1380253"/>
            </a:xfrm>
          </p:grpSpPr>
          <p:sp>
            <p:nvSpPr>
              <p:cNvPr id="54" name="Rechthoek 53">
                <a:extLst>
                  <a:ext uri="{FF2B5EF4-FFF2-40B4-BE49-F238E27FC236}">
                    <a16:creationId xmlns:a16="http://schemas.microsoft.com/office/drawing/2014/main" xmlns="" id="{0E1002AC-E131-4324-AD7B-8FF1C7682939}"/>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55" name="Vrije vorm 112">
                <a:extLst>
                  <a:ext uri="{FF2B5EF4-FFF2-40B4-BE49-F238E27FC236}">
                    <a16:creationId xmlns:a16="http://schemas.microsoft.com/office/drawing/2014/main" xmlns="" id="{A9F9D513-EF17-4E62-B19C-0B7538ED67C1}"/>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56" name="Vrije vorm 113">
                <a:extLst>
                  <a:ext uri="{FF2B5EF4-FFF2-40B4-BE49-F238E27FC236}">
                    <a16:creationId xmlns:a16="http://schemas.microsoft.com/office/drawing/2014/main" xmlns="" id="{0AEEB554-3A4B-4F5E-959F-C8E2193A8A0D}"/>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sp>
          <p:nvSpPr>
            <p:cNvPr id="17" name="Rechthoek 16">
              <a:extLst>
                <a:ext uri="{FF2B5EF4-FFF2-40B4-BE49-F238E27FC236}">
                  <a16:creationId xmlns:a16="http://schemas.microsoft.com/office/drawing/2014/main" xmlns="" id="{E1B41C87-FDA4-47B9-B115-D56575A2AE8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Video invoegen/veranderen</a:t>
              </a:r>
            </a:p>
          </p:txBody>
        </p:sp>
        <p:sp>
          <p:nvSpPr>
            <p:cNvPr id="18" name="Ovaal 17">
              <a:extLst>
                <a:ext uri="{FF2B5EF4-FFF2-40B4-BE49-F238E27FC236}">
                  <a16:creationId xmlns:a16="http://schemas.microsoft.com/office/drawing/2014/main" xmlns="" id="{7E69CCB3-8F2E-4599-A490-CB44DAAE8EE3}"/>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9" name="Rechte verbindingslijn 18">
              <a:extLst>
                <a:ext uri="{FF2B5EF4-FFF2-40B4-BE49-F238E27FC236}">
                  <a16:creationId xmlns:a16="http://schemas.microsoft.com/office/drawing/2014/main" xmlns="" id="{991E0581-4256-40FD-9756-604B17FEE035}"/>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0" name="Rechte verbindingslijn 19">
              <a:extLst>
                <a:ext uri="{FF2B5EF4-FFF2-40B4-BE49-F238E27FC236}">
                  <a16:creationId xmlns:a16="http://schemas.microsoft.com/office/drawing/2014/main" xmlns="" id="{4BA13B2F-4330-4E40-9D26-5EB81FBCEEC6}"/>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1" name="Rechthoek 20">
              <a:extLst>
                <a:ext uri="{FF2B5EF4-FFF2-40B4-BE49-F238E27FC236}">
                  <a16:creationId xmlns:a16="http://schemas.microsoft.com/office/drawing/2014/main" xmlns="" id="{8ADEC63A-3A7C-4368-8CE8-16A88C28B88D}"/>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22" name="Groep 21">
              <a:extLst>
                <a:ext uri="{FF2B5EF4-FFF2-40B4-BE49-F238E27FC236}">
                  <a16:creationId xmlns:a16="http://schemas.microsoft.com/office/drawing/2014/main" xmlns="" id="{B298DA41-AFAD-4983-8BAC-00F5917FF06F}"/>
                </a:ext>
              </a:extLst>
            </p:cNvPr>
            <p:cNvGrpSpPr/>
            <p:nvPr userDrawn="1"/>
          </p:nvGrpSpPr>
          <p:grpSpPr>
            <a:xfrm>
              <a:off x="12396764" y="4275388"/>
              <a:ext cx="3178515" cy="901156"/>
              <a:chOff x="12396764" y="4439101"/>
              <a:chExt cx="3178515" cy="901156"/>
            </a:xfrm>
          </p:grpSpPr>
          <p:grpSp>
            <p:nvGrpSpPr>
              <p:cNvPr id="49" name="Meer informatie">
                <a:extLst>
                  <a:ext uri="{FF2B5EF4-FFF2-40B4-BE49-F238E27FC236}">
                    <a16:creationId xmlns:a16="http://schemas.microsoft.com/office/drawing/2014/main" xmlns="" id="{0470BDAA-4C04-4210-AE04-41AFDB1AAF21}"/>
                  </a:ext>
                </a:extLst>
              </p:cNvPr>
              <p:cNvGrpSpPr/>
              <p:nvPr userDrawn="1"/>
            </p:nvGrpSpPr>
            <p:grpSpPr>
              <a:xfrm>
                <a:off x="12396764" y="4556984"/>
                <a:ext cx="3178515" cy="783273"/>
                <a:chOff x="-3741486" y="3386444"/>
                <a:chExt cx="3178515" cy="783273"/>
              </a:xfrm>
            </p:grpSpPr>
            <p:sp>
              <p:nvSpPr>
                <p:cNvPr id="51" name="Freeform 101">
                  <a:extLst>
                    <a:ext uri="{FF2B5EF4-FFF2-40B4-BE49-F238E27FC236}">
                      <a16:creationId xmlns:a16="http://schemas.microsoft.com/office/drawing/2014/main" xmlns="" id="{868E6743-C0EE-4262-86B6-4584360FC4DD}"/>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52" name="Rechthoek 51">
                  <a:extLst>
                    <a:ext uri="{FF2B5EF4-FFF2-40B4-BE49-F238E27FC236}">
                      <a16:creationId xmlns:a16="http://schemas.microsoft.com/office/drawing/2014/main" xmlns="" id="{47025274-098F-4BC5-BF31-05A31E83E242}"/>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53" name="Rechte verbindingslijn 52">
                  <a:extLst>
                    <a:ext uri="{FF2B5EF4-FFF2-40B4-BE49-F238E27FC236}">
                      <a16:creationId xmlns:a16="http://schemas.microsoft.com/office/drawing/2014/main" xmlns="" id="{B8AA5D2E-7073-4512-9472-3B7A9A78F2C9}"/>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50" name="Rechte verbindingslijn 49">
                <a:extLst>
                  <a:ext uri="{FF2B5EF4-FFF2-40B4-BE49-F238E27FC236}">
                    <a16:creationId xmlns:a16="http://schemas.microsoft.com/office/drawing/2014/main" xmlns="" id="{7F99DD60-10E2-487C-9080-3578E5E2E4AB}"/>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grpSp>
        <p:sp>
          <p:nvSpPr>
            <p:cNvPr id="23" name="Ovaal 22">
              <a:extLst>
                <a:ext uri="{FF2B5EF4-FFF2-40B4-BE49-F238E27FC236}">
                  <a16:creationId xmlns:a16="http://schemas.microsoft.com/office/drawing/2014/main" xmlns="" id="{7BC43677-7ED8-4574-8D09-EFE3F1FB9D4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 name="Rechthoek 23">
              <a:extLst>
                <a:ext uri="{FF2B5EF4-FFF2-40B4-BE49-F238E27FC236}">
                  <a16:creationId xmlns:a16="http://schemas.microsoft.com/office/drawing/2014/main" xmlns="" id="{237E41BB-A7FF-4F42-B614-F05730A8A862}"/>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video</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25" name="Groep 24">
              <a:extLst>
                <a:ext uri="{FF2B5EF4-FFF2-40B4-BE49-F238E27FC236}">
                  <a16:creationId xmlns:a16="http://schemas.microsoft.com/office/drawing/2014/main" xmlns="" id="{5A6A903F-D95D-4C6A-8B7D-57E167E2C518}"/>
                </a:ext>
              </a:extLst>
            </p:cNvPr>
            <p:cNvGrpSpPr/>
            <p:nvPr userDrawn="1"/>
          </p:nvGrpSpPr>
          <p:grpSpPr>
            <a:xfrm>
              <a:off x="12757282" y="2184550"/>
              <a:ext cx="825500" cy="209550"/>
              <a:chOff x="13504624" y="2482850"/>
              <a:chExt cx="825500" cy="209550"/>
            </a:xfrm>
          </p:grpSpPr>
          <p:sp>
            <p:nvSpPr>
              <p:cNvPr id="46" name="Rechthoek 45">
                <a:extLst>
                  <a:ext uri="{FF2B5EF4-FFF2-40B4-BE49-F238E27FC236}">
                    <a16:creationId xmlns:a16="http://schemas.microsoft.com/office/drawing/2014/main" xmlns="" id="{EE5AA35E-38CB-4442-AE0A-E85C32BCF66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47" name="Rechte verbindingslijn 46">
                <a:extLst>
                  <a:ext uri="{FF2B5EF4-FFF2-40B4-BE49-F238E27FC236}">
                    <a16:creationId xmlns:a16="http://schemas.microsoft.com/office/drawing/2014/main" xmlns="" id="{D0C42EA6-3036-422F-A706-3A479ABA5F7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48" name="Gelijkbenige driehoek 47">
                <a:extLst>
                  <a:ext uri="{FF2B5EF4-FFF2-40B4-BE49-F238E27FC236}">
                    <a16:creationId xmlns:a16="http://schemas.microsoft.com/office/drawing/2014/main" xmlns="" id="{6C3D251E-8333-4A43-A2CD-B9FFED9A8FA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sp>
          <p:nvSpPr>
            <p:cNvPr id="26" name="Ovaal 25">
              <a:extLst>
                <a:ext uri="{FF2B5EF4-FFF2-40B4-BE49-F238E27FC236}">
                  <a16:creationId xmlns:a16="http://schemas.microsoft.com/office/drawing/2014/main" xmlns="" id="{98104A6C-DE25-468E-A5F3-A708993D70D0}"/>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7" name="Rechthoek 26">
              <a:extLst>
                <a:ext uri="{FF2B5EF4-FFF2-40B4-BE49-F238E27FC236}">
                  <a16:creationId xmlns:a16="http://schemas.microsoft.com/office/drawing/2014/main" xmlns="" id="{FE8D103A-4D46-49A8-A559-1B3C0767B008}"/>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video te schalen of bij te snijden, ga naar de tab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video - Opmaak’</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video en met de hoekjes het videokader.</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8" name="Rechte verbindingslijn 27">
              <a:extLst>
                <a:ext uri="{FF2B5EF4-FFF2-40B4-BE49-F238E27FC236}">
                  <a16:creationId xmlns:a16="http://schemas.microsoft.com/office/drawing/2014/main" xmlns="" id="{68BD2B7D-1645-40CA-9D71-D1243F49B6BB}"/>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9" name="Groep 28">
              <a:extLst>
                <a:ext uri="{FF2B5EF4-FFF2-40B4-BE49-F238E27FC236}">
                  <a16:creationId xmlns:a16="http://schemas.microsoft.com/office/drawing/2014/main" xmlns="" id="{E60DD9B2-B9A1-4060-BA1C-321D7E41EDCE}"/>
                </a:ext>
              </a:extLst>
            </p:cNvPr>
            <p:cNvGrpSpPr/>
            <p:nvPr userDrawn="1"/>
          </p:nvGrpSpPr>
          <p:grpSpPr>
            <a:xfrm>
              <a:off x="12696514" y="3527144"/>
              <a:ext cx="514284" cy="612918"/>
              <a:chOff x="12682980" y="3403241"/>
              <a:chExt cx="622284" cy="741632"/>
            </a:xfrm>
          </p:grpSpPr>
          <p:grpSp>
            <p:nvGrpSpPr>
              <p:cNvPr id="30" name="Groep 29">
                <a:extLst>
                  <a:ext uri="{FF2B5EF4-FFF2-40B4-BE49-F238E27FC236}">
                    <a16:creationId xmlns:a16="http://schemas.microsoft.com/office/drawing/2014/main" xmlns="" id="{826899FC-0D5A-4820-88B1-220A328C6AA8}"/>
                  </a:ext>
                </a:extLst>
              </p:cNvPr>
              <p:cNvGrpSpPr/>
              <p:nvPr userDrawn="1"/>
            </p:nvGrpSpPr>
            <p:grpSpPr>
              <a:xfrm>
                <a:off x="12771568" y="3403241"/>
                <a:ext cx="467138" cy="448489"/>
                <a:chOff x="12782195" y="3403241"/>
                <a:chExt cx="467138" cy="448489"/>
              </a:xfrm>
            </p:grpSpPr>
            <p:grpSp>
              <p:nvGrpSpPr>
                <p:cNvPr id="33" name="Groep 32">
                  <a:extLst>
                    <a:ext uri="{FF2B5EF4-FFF2-40B4-BE49-F238E27FC236}">
                      <a16:creationId xmlns:a16="http://schemas.microsoft.com/office/drawing/2014/main" xmlns="" id="{2314247B-59AF-414B-AC50-788FE571D8B6}"/>
                    </a:ext>
                  </a:extLst>
                </p:cNvPr>
                <p:cNvGrpSpPr/>
                <p:nvPr userDrawn="1"/>
              </p:nvGrpSpPr>
              <p:grpSpPr>
                <a:xfrm>
                  <a:off x="12782195" y="3403241"/>
                  <a:ext cx="412967" cy="393907"/>
                  <a:chOff x="13554906" y="3320109"/>
                  <a:chExt cx="443906" cy="423419"/>
                </a:xfrm>
              </p:grpSpPr>
              <p:grpSp>
                <p:nvGrpSpPr>
                  <p:cNvPr id="40" name="Groep 39">
                    <a:extLst>
                      <a:ext uri="{FF2B5EF4-FFF2-40B4-BE49-F238E27FC236}">
                        <a16:creationId xmlns:a16="http://schemas.microsoft.com/office/drawing/2014/main" xmlns="" id="{F5F12384-4F1E-4F78-993D-34893ECA315C}"/>
                      </a:ext>
                    </a:extLst>
                  </p:cNvPr>
                  <p:cNvGrpSpPr/>
                  <p:nvPr userDrawn="1"/>
                </p:nvGrpSpPr>
                <p:grpSpPr>
                  <a:xfrm>
                    <a:off x="13554906" y="3320109"/>
                    <a:ext cx="443906" cy="423419"/>
                    <a:chOff x="12909684" y="1276143"/>
                    <a:chExt cx="443906" cy="423419"/>
                  </a:xfrm>
                </p:grpSpPr>
                <p:sp>
                  <p:nvSpPr>
                    <p:cNvPr id="43" name="Rechthoek 42">
                      <a:extLst>
                        <a:ext uri="{FF2B5EF4-FFF2-40B4-BE49-F238E27FC236}">
                          <a16:creationId xmlns:a16="http://schemas.microsoft.com/office/drawing/2014/main" xmlns="" id="{3DA19345-CF38-4768-B838-CB0BFA14F777}"/>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44" name="Rechthoek 43">
                      <a:extLst>
                        <a:ext uri="{FF2B5EF4-FFF2-40B4-BE49-F238E27FC236}">
                          <a16:creationId xmlns:a16="http://schemas.microsoft.com/office/drawing/2014/main" xmlns="" id="{BEC25566-8440-4954-AC9D-C8BDF1886294}"/>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45" name="Ovaal 44">
                      <a:extLst>
                        <a:ext uri="{FF2B5EF4-FFF2-40B4-BE49-F238E27FC236}">
                          <a16:creationId xmlns:a16="http://schemas.microsoft.com/office/drawing/2014/main" xmlns="" id="{6309243A-7C02-4CE4-8262-F79033A8774B}"/>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pic>
                <p:nvPicPr>
                  <p:cNvPr id="41" name="Afbeelding 40">
                    <a:extLst>
                      <a:ext uri="{FF2B5EF4-FFF2-40B4-BE49-F238E27FC236}">
                        <a16:creationId xmlns:a16="http://schemas.microsoft.com/office/drawing/2014/main" xmlns="" id="{DB63892E-C4B1-4BCD-9E6E-B2D912252FD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2" name="Afbeelding 41">
                    <a:extLst>
                      <a:ext uri="{FF2B5EF4-FFF2-40B4-BE49-F238E27FC236}">
                        <a16:creationId xmlns:a16="http://schemas.microsoft.com/office/drawing/2014/main" xmlns="" id="{D28C5C5C-2FFC-44A3-98C5-03AE74494068}"/>
                      </a:ext>
                    </a:extLst>
                  </p:cNvPr>
                  <p:cNvPicPr>
                    <a:picLocks noChangeAspect="1"/>
                  </p:cNvPicPr>
                  <p:nvPr userDrawn="1"/>
                </p:nvPicPr>
                <p:blipFill>
                  <a:blip r:embed="rId2" cstate="print">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34" name="Groep 33">
                  <a:extLst>
                    <a:ext uri="{FF2B5EF4-FFF2-40B4-BE49-F238E27FC236}">
                      <a16:creationId xmlns:a16="http://schemas.microsoft.com/office/drawing/2014/main" xmlns="" id="{1E1C63C6-21A8-457A-A924-6CB96C883647}"/>
                    </a:ext>
                  </a:extLst>
                </p:cNvPr>
                <p:cNvGrpSpPr/>
                <p:nvPr userDrawn="1"/>
              </p:nvGrpSpPr>
              <p:grpSpPr>
                <a:xfrm>
                  <a:off x="13103513" y="3705268"/>
                  <a:ext cx="145820" cy="146462"/>
                  <a:chOff x="13096169" y="3602278"/>
                  <a:chExt cx="145820" cy="146462"/>
                </a:xfrm>
              </p:grpSpPr>
              <p:sp>
                <p:nvSpPr>
                  <p:cNvPr id="38" name="Rechthoek 37">
                    <a:extLst>
                      <a:ext uri="{FF2B5EF4-FFF2-40B4-BE49-F238E27FC236}">
                        <a16:creationId xmlns:a16="http://schemas.microsoft.com/office/drawing/2014/main" xmlns="" id="{BE6C713F-62AB-467D-A01A-8AEC921F859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39" name="Rechthoek 38">
                    <a:extLst>
                      <a:ext uri="{FF2B5EF4-FFF2-40B4-BE49-F238E27FC236}">
                        <a16:creationId xmlns:a16="http://schemas.microsoft.com/office/drawing/2014/main" xmlns="" id="{B37D7027-F46D-4496-B495-B438AE2A3BD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grpSp>
              <p:nvGrpSpPr>
                <p:cNvPr id="35" name="Groep 34">
                  <a:extLst>
                    <a:ext uri="{FF2B5EF4-FFF2-40B4-BE49-F238E27FC236}">
                      <a16:creationId xmlns:a16="http://schemas.microsoft.com/office/drawing/2014/main" xmlns="" id="{3938F4A5-82CA-48B1-A617-73C69FE94BFD}"/>
                    </a:ext>
                  </a:extLst>
                </p:cNvPr>
                <p:cNvGrpSpPr/>
                <p:nvPr userDrawn="1"/>
              </p:nvGrpSpPr>
              <p:grpSpPr>
                <a:xfrm rot="10800000">
                  <a:off x="13061402" y="3665637"/>
                  <a:ext cx="145820" cy="146462"/>
                  <a:chOff x="13096169" y="3602278"/>
                  <a:chExt cx="145820" cy="146462"/>
                </a:xfrm>
              </p:grpSpPr>
              <p:sp>
                <p:nvSpPr>
                  <p:cNvPr id="36" name="Rechthoek 35">
                    <a:extLst>
                      <a:ext uri="{FF2B5EF4-FFF2-40B4-BE49-F238E27FC236}">
                        <a16:creationId xmlns:a16="http://schemas.microsoft.com/office/drawing/2014/main" xmlns="" id="{5420DCC6-2137-417D-9782-68ABE76A47D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37" name="Rechthoek 36">
                    <a:extLst>
                      <a:ext uri="{FF2B5EF4-FFF2-40B4-BE49-F238E27FC236}">
                        <a16:creationId xmlns:a16="http://schemas.microsoft.com/office/drawing/2014/main" xmlns="" id="{1AF1EB39-8D9D-4322-9AC5-0C4A631E030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grpSp>
          <p:sp>
            <p:nvSpPr>
              <p:cNvPr id="31" name="Rechthoek 30">
                <a:extLst>
                  <a:ext uri="{FF2B5EF4-FFF2-40B4-BE49-F238E27FC236}">
                    <a16:creationId xmlns:a16="http://schemas.microsoft.com/office/drawing/2014/main" xmlns="" id="{49758D22-EE4F-43D9-A6D7-DB246644C0EF}"/>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32" name="Gelijkbenige driehoek 31">
                <a:extLst>
                  <a:ext uri="{FF2B5EF4-FFF2-40B4-BE49-F238E27FC236}">
                    <a16:creationId xmlns:a16="http://schemas.microsoft.com/office/drawing/2014/main" xmlns="" id="{D3930B75-5F96-4BFD-A24B-501105719E1D}"/>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grpSp>
      <p:sp>
        <p:nvSpPr>
          <p:cNvPr id="60" name="Tijdelijke aanduiding voor tekst 12">
            <a:extLst>
              <a:ext uri="{FF2B5EF4-FFF2-40B4-BE49-F238E27FC236}">
                <a16:creationId xmlns:a16="http://schemas.microsoft.com/office/drawing/2014/main" xmlns="" id="{954B41EB-DE26-4E5E-A7E4-CC60EA191C64}"/>
              </a:ext>
            </a:extLst>
          </p:cNvPr>
          <p:cNvSpPr>
            <a:spLocks noGrp="1"/>
          </p:cNvSpPr>
          <p:nvPr>
            <p:ph type="body" sz="quarter" idx="16" hasCustomPrompt="1"/>
          </p:nvPr>
        </p:nvSpPr>
        <p:spPr>
          <a:xfrm>
            <a:off x="4075872" y="-16573"/>
            <a:ext cx="4046606" cy="854536"/>
          </a:xfrm>
          <a:blipFill>
            <a:blip r:embed="rId4" cstate="print">
              <a:extLst>
                <a:ext uri="{28A0092B-C50C-407E-A947-70E740481C1C}">
                  <a14:useLocalDpi xmlns:a14="http://schemas.microsoft.com/office/drawing/2010/main"/>
                </a:ext>
              </a:extLst>
            </a:blip>
            <a:srcRect/>
            <a:stretch>
              <a:fillRect l="43038" r="43136"/>
            </a:stretch>
          </a:blipFill>
        </p:spPr>
        <p:txBody>
          <a:bodyPr/>
          <a:lstStyle>
            <a:lvl1pPr marL="0" indent="0">
              <a:buNone/>
              <a:defRPr sz="100">
                <a:solidFill>
                  <a:schemeClr val="accent1"/>
                </a:solidFill>
              </a:defRPr>
            </a:lvl1pPr>
            <a:lvl2pPr>
              <a:defRPr sz="100"/>
            </a:lvl2pPr>
            <a:lvl3pPr>
              <a:defRPr sz="100"/>
            </a:lvl3pPr>
            <a:lvl4pPr>
              <a:defRPr sz="100"/>
            </a:lvl4pPr>
            <a:lvl5pPr>
              <a:defRPr sz="100"/>
            </a:lvl5pPr>
          </a:lstStyle>
          <a:p>
            <a:pPr lvl="0"/>
            <a:r>
              <a:rPr lang="nl-NL" noProof="0" dirty="0"/>
              <a:t> </a:t>
            </a:r>
          </a:p>
        </p:txBody>
      </p:sp>
    </p:spTree>
    <p:extLst>
      <p:ext uri="{BB962C8B-B14F-4D97-AF65-F5344CB8AC3E}">
        <p14:creationId xmlns:p14="http://schemas.microsoft.com/office/powerpoint/2010/main" val="95605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95DA31B-33BB-4EE3-B867-DB83BBC4C72B}"/>
              </a:ext>
            </a:extLst>
          </p:cNvPr>
          <p:cNvSpPr>
            <a:spLocks noGrp="1"/>
          </p:cNvSpPr>
          <p:nvPr>
            <p:ph type="title"/>
          </p:nvPr>
        </p:nvSpPr>
        <p:spPr/>
        <p:txBody>
          <a:bodyPr/>
          <a:lstStyle/>
          <a:p>
            <a:r>
              <a:rPr lang="nl-NL" dirty="0"/>
              <a:t>Klik om stijl te bewerken</a:t>
            </a:r>
          </a:p>
        </p:txBody>
      </p:sp>
      <p:sp>
        <p:nvSpPr>
          <p:cNvPr id="4" name="Tijdelijke aanduiding voor datum 3">
            <a:extLst>
              <a:ext uri="{FF2B5EF4-FFF2-40B4-BE49-F238E27FC236}">
                <a16:creationId xmlns:a16="http://schemas.microsoft.com/office/drawing/2014/main" xmlns="" id="{A26BCF30-66F2-4184-8EA9-41F209F126C5}"/>
              </a:ext>
            </a:extLst>
          </p:cNvPr>
          <p:cNvSpPr>
            <a:spLocks noGrp="1"/>
          </p:cNvSpPr>
          <p:nvPr>
            <p:ph type="dt" sz="half" idx="10"/>
          </p:nvPr>
        </p:nvSpPr>
        <p:spPr>
          <a:xfrm>
            <a:off x="8115399" y="7008942"/>
            <a:ext cx="3343647" cy="142288"/>
          </a:xfrm>
          <a:prstGeom prst="rect">
            <a:avLst/>
          </a:prstGeom>
        </p:spPr>
        <p:txBody>
          <a:bodyPr/>
          <a:lstStyle/>
          <a:p>
            <a:fld id="{8ECDE1DA-63AC-41D8-B1CB-469D94A8A335}" type="datetime4">
              <a:rPr lang="nl-NL" smtClean="0"/>
              <a:t>21 mei 2019</a:t>
            </a:fld>
            <a:endParaRPr lang="nl-NL" dirty="0"/>
          </a:p>
        </p:txBody>
      </p:sp>
      <p:sp>
        <p:nvSpPr>
          <p:cNvPr id="5" name="Tijdelijke aanduiding voor voettekst 4">
            <a:extLst>
              <a:ext uri="{FF2B5EF4-FFF2-40B4-BE49-F238E27FC236}">
                <a16:creationId xmlns:a16="http://schemas.microsoft.com/office/drawing/2014/main" xmlns="" id="{5D35D6EB-48A8-418E-B320-85D3B9D1A6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7A4CE67B-30A1-45F6-98F6-67A0ED117D08}"/>
              </a:ext>
            </a:extLst>
          </p:cNvPr>
          <p:cNvSpPr>
            <a:spLocks noGrp="1"/>
          </p:cNvSpPr>
          <p:nvPr>
            <p:ph type="sldNum" sz="quarter" idx="12"/>
          </p:nvPr>
        </p:nvSpPr>
        <p:spPr/>
        <p:txBody>
          <a:bodyPr/>
          <a:lstStyle/>
          <a:p>
            <a:fld id="{514C0851-DDD2-479D-B090-D94045F7DF35}" type="slidenum">
              <a:rPr lang="nl-NL" smtClean="0"/>
              <a:t>‹nr.›</a:t>
            </a:fld>
            <a:endParaRPr lang="nl-NL"/>
          </a:p>
        </p:txBody>
      </p:sp>
      <p:sp>
        <p:nvSpPr>
          <p:cNvPr id="7" name="Rechthoek 6">
            <a:extLst>
              <a:ext uri="{FF2B5EF4-FFF2-40B4-BE49-F238E27FC236}">
                <a16:creationId xmlns:a16="http://schemas.microsoft.com/office/drawing/2014/main" xmlns="" id="{8B7DCDE1-E8CC-42F8-843C-512E32A3DDBA}"/>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Alleen titel</a:t>
            </a:r>
          </a:p>
        </p:txBody>
      </p:sp>
      <p:sp>
        <p:nvSpPr>
          <p:cNvPr id="11" name="Tijdelijke aanduiding voor tekst 12">
            <a:extLst>
              <a:ext uri="{FF2B5EF4-FFF2-40B4-BE49-F238E27FC236}">
                <a16:creationId xmlns:a16="http://schemas.microsoft.com/office/drawing/2014/main" xmlns="" id="{1961CAAC-3DC2-4FC7-8459-87E1CC62AB13}"/>
              </a:ext>
            </a:extLst>
          </p:cNvPr>
          <p:cNvSpPr txBox="1">
            <a:spLocks/>
          </p:cNvSpPr>
          <p:nvPr userDrawn="1"/>
        </p:nvSpPr>
        <p:spPr bwMode="auto">
          <a:xfrm>
            <a:off x="4075872" y="-16237"/>
            <a:ext cx="4046606" cy="854536"/>
          </a:xfrm>
          <a:prstGeom prst="rect">
            <a:avLst/>
          </a:prstGeom>
          <a:blipFill>
            <a:blip r:embed="rId2" cstate="print">
              <a:extLst>
                <a:ext uri="{28A0092B-C50C-407E-A947-70E740481C1C}">
                  <a14:useLocalDpi xmlns:a14="http://schemas.microsoft.com/office/drawing/2010/main"/>
                </a:ext>
              </a:extLst>
            </a:blip>
            <a:srcRect/>
            <a:stretch>
              <a:fillRect l="43038" r="4313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eaLnBrk="0" fontAlgn="base" hangingPunct="0">
              <a:lnSpc>
                <a:spcPct val="100000"/>
              </a:lnSpc>
              <a:spcBef>
                <a:spcPts val="600"/>
              </a:spcBef>
              <a:spcAft>
                <a:spcPts val="600"/>
              </a:spcAft>
              <a:buClr>
                <a:schemeClr val="accent1"/>
              </a:buClr>
              <a:buFont typeface="Verdana" panose="020B0604030504040204" pitchFamily="34" charset="0"/>
              <a:buNone/>
              <a:defRPr lang="nl-NL" sz="100" kern="1200" baseline="0">
                <a:solidFill>
                  <a:schemeClr val="accent1"/>
                </a:solidFill>
                <a:latin typeface="+mn-lt"/>
                <a:ea typeface="Verdana" pitchFamily="34" charset="0"/>
                <a:cs typeface="Verdana" pitchFamily="34" charset="0"/>
              </a:defRPr>
            </a:lvl1pPr>
            <a:lvl2pPr marL="361950" indent="-180975" algn="l" rtl="0" eaLnBrk="0" fontAlgn="base" hangingPunct="0">
              <a:lnSpc>
                <a:spcPct val="100000"/>
              </a:lnSpc>
              <a:spcBef>
                <a:spcPts val="600"/>
              </a:spcBef>
              <a:spcAft>
                <a:spcPts val="600"/>
              </a:spcAft>
              <a:buClr>
                <a:schemeClr val="accent1"/>
              </a:buClr>
              <a:buFont typeface="Verdana" panose="020B0604030504040204" pitchFamily="34" charset="0"/>
              <a:buChar char="-"/>
              <a:defRPr lang="nl-NL" sz="100" kern="1200">
                <a:solidFill>
                  <a:schemeClr val="tx1"/>
                </a:solidFill>
                <a:latin typeface="+mn-lt"/>
                <a:ea typeface="Verdana" pitchFamily="34" charset="0"/>
                <a:cs typeface="Verdana" pitchFamily="34" charset="0"/>
              </a:defRPr>
            </a:lvl2pPr>
            <a:lvl3pPr marL="542925" indent="-180975" algn="l" rtl="0" eaLnBrk="0" fontAlgn="base" hangingPunct="0">
              <a:lnSpc>
                <a:spcPct val="100000"/>
              </a:lnSpc>
              <a:spcBef>
                <a:spcPts val="600"/>
              </a:spcBef>
              <a:spcAft>
                <a:spcPts val="600"/>
              </a:spcAft>
              <a:buClr>
                <a:schemeClr val="accent1"/>
              </a:buClr>
              <a:buFont typeface="Wingdings" panose="05000000000000000000" pitchFamily="2" charset="2"/>
              <a:buChar char="§"/>
              <a:defRPr lang="nl-NL" sz="100" kern="1200">
                <a:solidFill>
                  <a:schemeClr val="tx1"/>
                </a:solidFill>
                <a:latin typeface="+mn-lt"/>
                <a:ea typeface="Verdana" pitchFamily="34" charset="0"/>
                <a:cs typeface="Verdana" pitchFamily="34" charset="0"/>
              </a:defRPr>
            </a:lvl3pPr>
            <a:lvl4pPr marL="0" indent="0" algn="l" rtl="0" eaLnBrk="0" fontAlgn="base" hangingPunct="0">
              <a:lnSpc>
                <a:spcPct val="100000"/>
              </a:lnSpc>
              <a:spcBef>
                <a:spcPts val="600"/>
              </a:spcBef>
              <a:spcAft>
                <a:spcPts val="600"/>
              </a:spcAft>
              <a:buFont typeface="Arial" panose="020B0604020202020204" pitchFamily="34" charset="0"/>
              <a:buNone/>
              <a:tabLst/>
              <a:defRPr lang="nl-NL" sz="100" b="0" kern="1200">
                <a:solidFill>
                  <a:schemeClr val="tx1"/>
                </a:solidFill>
                <a:latin typeface="+mn-lt"/>
                <a:ea typeface="Verdana" pitchFamily="34" charset="0"/>
                <a:cs typeface="Verdana" pitchFamily="34" charset="0"/>
              </a:defRPr>
            </a:lvl4pPr>
            <a:lvl5pPr marL="0" indent="0" algn="l" rtl="0" eaLnBrk="0" fontAlgn="base" hangingPunct="0">
              <a:lnSpc>
                <a:spcPct val="100000"/>
              </a:lnSpc>
              <a:spcBef>
                <a:spcPts val="600"/>
              </a:spcBef>
              <a:spcAft>
                <a:spcPts val="600"/>
              </a:spcAft>
              <a:defRPr lang="nl-NL" sz="100" b="1" i="0" kern="1200" baseline="0">
                <a:solidFill>
                  <a:schemeClr val="bg2"/>
                </a:solidFill>
                <a:latin typeface="+mn-lt"/>
                <a:ea typeface="Verdana" pitchFamily="34" charset="0"/>
                <a:cs typeface="Verdana" pitchFamily="34" charset="0"/>
              </a:defRPr>
            </a:lvl5pPr>
            <a:lvl6pPr marL="180975"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6pPr>
            <a:lvl7pPr marL="361950"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7pPr>
            <a:lvl8pPr marL="542925" indent="-180975" algn="l" rtl="0" fontAlgn="base">
              <a:lnSpc>
                <a:spcPct val="100000"/>
              </a:lnSpc>
              <a:spcBef>
                <a:spcPts val="600"/>
              </a:spcBef>
              <a:spcAft>
                <a:spcPts val="600"/>
              </a:spcAft>
              <a:buClr>
                <a:schemeClr val="accent1"/>
              </a:buClr>
              <a:buFont typeface="Wingdings" panose="05000000000000000000" pitchFamily="2" charset="2"/>
              <a:buChar char="§"/>
              <a:defRPr sz="1800">
                <a:solidFill>
                  <a:schemeClr val="tx1"/>
                </a:solidFill>
                <a:latin typeface="+mn-lt"/>
                <a:cs typeface="+mn-cs"/>
              </a:defRPr>
            </a:lvl8pPr>
            <a:lvl9pPr marL="0" indent="0" algn="l" rtl="0" fontAlgn="base">
              <a:lnSpc>
                <a:spcPct val="100000"/>
              </a:lnSpc>
              <a:spcBef>
                <a:spcPts val="600"/>
              </a:spcBef>
              <a:spcAft>
                <a:spcPts val="600"/>
              </a:spcAft>
              <a:buNone/>
              <a:defRPr sz="1800" b="0">
                <a:solidFill>
                  <a:schemeClr val="tx1"/>
                </a:solidFill>
                <a:latin typeface="+mn-lt"/>
                <a:cs typeface="+mn-cs"/>
              </a:defRPr>
            </a:lvl9pPr>
          </a:lstStyle>
          <a:p>
            <a:r>
              <a:rPr lang="nl-NL"/>
              <a:t> </a:t>
            </a:r>
            <a:endParaRPr lang="nl-NL" dirty="0"/>
          </a:p>
        </p:txBody>
      </p:sp>
    </p:spTree>
    <p:extLst>
      <p:ext uri="{BB962C8B-B14F-4D97-AF65-F5344CB8AC3E}">
        <p14:creationId xmlns:p14="http://schemas.microsoft.com/office/powerpoint/2010/main" val="4290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UZE DIA">
    <p:spTree>
      <p:nvGrpSpPr>
        <p:cNvPr id="1" name=""/>
        <p:cNvGrpSpPr/>
        <p:nvPr/>
      </p:nvGrpSpPr>
      <p:grpSpPr>
        <a:xfrm>
          <a:off x="0" y="0"/>
          <a:ext cx="0" cy="0"/>
          <a:chOff x="0" y="0"/>
          <a:chExt cx="0" cy="0"/>
        </a:xfrm>
      </p:grpSpPr>
      <p:pic>
        <p:nvPicPr>
          <p:cNvPr id="204" name="Afbeelding 203">
            <a:extLst>
              <a:ext uri="{FF2B5EF4-FFF2-40B4-BE49-F238E27FC236}">
                <a16:creationId xmlns:a16="http://schemas.microsoft.com/office/drawing/2014/main" xmlns="" id="{CAA70B4D-B62E-4415-AF8C-5CD89E03F6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66057" y="-1"/>
            <a:ext cx="12788864" cy="6858001"/>
          </a:xfrm>
          <a:prstGeom prst="rect">
            <a:avLst/>
          </a:prstGeom>
        </p:spPr>
      </p:pic>
      <p:pic>
        <p:nvPicPr>
          <p:cNvPr id="209" name="Afbeelding 208">
            <a:extLst>
              <a:ext uri="{FF2B5EF4-FFF2-40B4-BE49-F238E27FC236}">
                <a16:creationId xmlns:a16="http://schemas.microsoft.com/office/drawing/2014/main" xmlns="" id="{BD530ACB-E607-46AC-99D3-C0543D1CF63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15593" y="-241300"/>
            <a:ext cx="7176407" cy="5023264"/>
          </a:xfrm>
          <a:prstGeom prst="rect">
            <a:avLst/>
          </a:prstGeom>
          <a:effectLst>
            <a:softEdge rad="63500"/>
          </a:effectLst>
        </p:spPr>
      </p:pic>
      <p:pic>
        <p:nvPicPr>
          <p:cNvPr id="210" name="Afbeelding 209">
            <a:extLst>
              <a:ext uri="{FF2B5EF4-FFF2-40B4-BE49-F238E27FC236}">
                <a16:creationId xmlns:a16="http://schemas.microsoft.com/office/drawing/2014/main" xmlns="" id="{3A8281F3-EBF3-4005-B3CB-96DF02DDF206}"/>
              </a:ext>
            </a:extLst>
          </p:cNvPr>
          <p:cNvPicPr>
            <a:picLocks noChangeAspect="1"/>
          </p:cNvPicPr>
          <p:nvPr userDrawn="1"/>
        </p:nvPicPr>
        <p:blipFill rotWithShape="1">
          <a:blip r:embed="rId4" cstate="print">
            <a:extLst>
              <a:ext uri="{BEBA8EAE-BF5A-486C-A8C5-ECC9F3942E4B}">
                <a14:imgProps xmlns:a14="http://schemas.microsoft.com/office/drawing/2010/main">
                  <a14:imgLayer r:embed="rId5">
                    <a14:imgEffect>
                      <a14:artisticBlur/>
                    </a14:imgEffect>
                    <a14:imgEffect>
                      <a14:colorTemperature colorTemp="11200"/>
                    </a14:imgEffect>
                  </a14:imgLayer>
                </a14:imgProps>
              </a:ext>
              <a:ext uri="{28A0092B-C50C-407E-A947-70E740481C1C}">
                <a14:useLocalDpi xmlns:a14="http://schemas.microsoft.com/office/drawing/2010/main"/>
              </a:ext>
            </a:extLst>
          </a:blip>
          <a:srcRect b="-1092"/>
          <a:stretch/>
        </p:blipFill>
        <p:spPr>
          <a:xfrm>
            <a:off x="1961848" y="3304698"/>
            <a:ext cx="6735519" cy="4084888"/>
          </a:xfrm>
          <a:prstGeom prst="rect">
            <a:avLst/>
          </a:prstGeom>
        </p:spPr>
      </p:pic>
      <p:sp>
        <p:nvSpPr>
          <p:cNvPr id="4" name="Tijdelijke aanduiding voor datum 3">
            <a:extLst>
              <a:ext uri="{FF2B5EF4-FFF2-40B4-BE49-F238E27FC236}">
                <a16:creationId xmlns:a16="http://schemas.microsoft.com/office/drawing/2014/main" xmlns="" id="{A26BCF30-66F2-4184-8EA9-41F209F126C5}"/>
              </a:ext>
            </a:extLst>
          </p:cNvPr>
          <p:cNvSpPr>
            <a:spLocks noGrp="1"/>
          </p:cNvSpPr>
          <p:nvPr>
            <p:ph type="dt" sz="half" idx="10"/>
          </p:nvPr>
        </p:nvSpPr>
        <p:spPr>
          <a:xfrm>
            <a:off x="8115399" y="7035475"/>
            <a:ext cx="3343647" cy="142288"/>
          </a:xfrm>
          <a:prstGeom prst="rect">
            <a:avLst/>
          </a:prstGeom>
        </p:spPr>
        <p:txBody>
          <a:bodyPr/>
          <a:lstStyle/>
          <a:p>
            <a:fld id="{EF4CE391-2499-474B-A0E2-20B691370B1F}" type="datetime4">
              <a:rPr lang="nl-NL" smtClean="0"/>
              <a:t>21 mei 2019</a:t>
            </a:fld>
            <a:endParaRPr lang="nl-NL" dirty="0"/>
          </a:p>
        </p:txBody>
      </p:sp>
      <p:sp>
        <p:nvSpPr>
          <p:cNvPr id="6" name="Tijdelijke aanduiding voor dianummer 5">
            <a:extLst>
              <a:ext uri="{FF2B5EF4-FFF2-40B4-BE49-F238E27FC236}">
                <a16:creationId xmlns:a16="http://schemas.microsoft.com/office/drawing/2014/main" xmlns="" id="{7A4CE67B-30A1-45F6-98F6-67A0ED117D08}"/>
              </a:ext>
            </a:extLst>
          </p:cNvPr>
          <p:cNvSpPr>
            <a:spLocks noGrp="1"/>
          </p:cNvSpPr>
          <p:nvPr>
            <p:ph type="sldNum" sz="quarter" idx="12"/>
          </p:nvPr>
        </p:nvSpPr>
        <p:spPr>
          <a:xfrm>
            <a:off x="736980" y="7035475"/>
            <a:ext cx="774112" cy="134627"/>
          </a:xfrm>
        </p:spPr>
        <p:txBody>
          <a:bodyPr/>
          <a:lstStyle/>
          <a:p>
            <a:fld id="{514C0851-DDD2-479D-B090-D94045F7DF35}" type="slidenum">
              <a:rPr lang="nl-NL" smtClean="0"/>
              <a:t>‹nr.›</a:t>
            </a:fld>
            <a:endParaRPr lang="nl-NL"/>
          </a:p>
        </p:txBody>
      </p:sp>
      <p:sp>
        <p:nvSpPr>
          <p:cNvPr id="7" name="Rechthoek 6">
            <a:extLst>
              <a:ext uri="{FF2B5EF4-FFF2-40B4-BE49-F238E27FC236}">
                <a16:creationId xmlns:a16="http://schemas.microsoft.com/office/drawing/2014/main" xmlns="" id="{8B7DCDE1-E8CC-42F8-843C-512E32A3DDBA}"/>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Pauze dia</a:t>
            </a:r>
          </a:p>
        </p:txBody>
      </p:sp>
      <p:sp>
        <p:nvSpPr>
          <p:cNvPr id="56" name="Tijdelijke aanduiding voor tekst 10">
            <a:extLst>
              <a:ext uri="{FF2B5EF4-FFF2-40B4-BE49-F238E27FC236}">
                <a16:creationId xmlns:a16="http://schemas.microsoft.com/office/drawing/2014/main" xmlns="" id="{63F903F0-44C9-47DC-980A-3846711D8FFA}"/>
              </a:ext>
            </a:extLst>
          </p:cNvPr>
          <p:cNvSpPr>
            <a:spLocks noGrp="1"/>
          </p:cNvSpPr>
          <p:nvPr>
            <p:ph type="body" sz="quarter" idx="17" hasCustomPrompt="1"/>
          </p:nvPr>
        </p:nvSpPr>
        <p:spPr>
          <a:xfrm>
            <a:off x="5883151" y="6576638"/>
            <a:ext cx="432048" cy="281362"/>
          </a:xfrm>
          <a:solidFill>
            <a:srgbClr val="154273"/>
          </a:solidFill>
        </p:spPr>
        <p:txBody>
          <a:bodyPr/>
          <a:lstStyle>
            <a:lvl1pPr marL="0" indent="0">
              <a:buNone/>
              <a:defRPr sz="100">
                <a:solidFill>
                  <a:srgbClr val="00588E"/>
                </a:solidFill>
              </a:defRPr>
            </a:lvl1pPr>
          </a:lstStyle>
          <a:p>
            <a:pPr lvl="0"/>
            <a:r>
              <a:rPr lang="nl-NL" dirty="0"/>
              <a:t>  </a:t>
            </a:r>
          </a:p>
        </p:txBody>
      </p:sp>
      <p:grpSp>
        <p:nvGrpSpPr>
          <p:cNvPr id="58" name="Instructie">
            <a:extLst>
              <a:ext uri="{FF2B5EF4-FFF2-40B4-BE49-F238E27FC236}">
                <a16:creationId xmlns:a16="http://schemas.microsoft.com/office/drawing/2014/main" xmlns="" id="{B76DF305-5DBB-4783-AB57-76E86ABA4CFB}"/>
              </a:ext>
            </a:extLst>
          </p:cNvPr>
          <p:cNvGrpSpPr/>
          <p:nvPr userDrawn="1"/>
        </p:nvGrpSpPr>
        <p:grpSpPr>
          <a:xfrm>
            <a:off x="12397661" y="0"/>
            <a:ext cx="3195265" cy="4929310"/>
            <a:chOff x="-3428901" y="0"/>
            <a:chExt cx="3195265" cy="4929310"/>
          </a:xfrm>
        </p:grpSpPr>
        <p:grpSp>
          <p:nvGrpSpPr>
            <p:cNvPr id="59" name="Groep 58">
              <a:extLst>
                <a:ext uri="{FF2B5EF4-FFF2-40B4-BE49-F238E27FC236}">
                  <a16:creationId xmlns:a16="http://schemas.microsoft.com/office/drawing/2014/main" xmlns="" id="{8AB4C206-420D-4EC7-AC30-4AE19A4D4289}"/>
                </a:ext>
              </a:extLst>
            </p:cNvPr>
            <p:cNvGrpSpPr/>
            <p:nvPr userDrawn="1"/>
          </p:nvGrpSpPr>
          <p:grpSpPr>
            <a:xfrm>
              <a:off x="-3063220" y="3245259"/>
              <a:ext cx="1499406" cy="678267"/>
              <a:chOff x="12757283" y="3120781"/>
              <a:chExt cx="1499406" cy="678267"/>
            </a:xfrm>
          </p:grpSpPr>
          <p:sp>
            <p:nvSpPr>
              <p:cNvPr id="86" name="Rechthoek 85">
                <a:extLst>
                  <a:ext uri="{FF2B5EF4-FFF2-40B4-BE49-F238E27FC236}">
                    <a16:creationId xmlns:a16="http://schemas.microsoft.com/office/drawing/2014/main" xmlns="" id="{FFE3B7F3-C6A6-4197-A9B1-5682F7FA52F9}"/>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87" name="Rechthoek 86">
                <a:extLst>
                  <a:ext uri="{FF2B5EF4-FFF2-40B4-BE49-F238E27FC236}">
                    <a16:creationId xmlns:a16="http://schemas.microsoft.com/office/drawing/2014/main" xmlns="" id="{3446A998-87FD-42B8-A5EF-C903A48B3103}"/>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88" name="Tekstvak 87">
                <a:extLst>
                  <a:ext uri="{FF2B5EF4-FFF2-40B4-BE49-F238E27FC236}">
                    <a16:creationId xmlns:a16="http://schemas.microsoft.com/office/drawing/2014/main" xmlns="" id="{5C3378B6-42D5-48F9-A182-953B5F7CD59A}"/>
                  </a:ext>
                </a:extLst>
              </p:cNvPr>
              <p:cNvSpPr txBox="1"/>
              <p:nvPr userDrawn="1"/>
            </p:nvSpPr>
            <p:spPr>
              <a:xfrm>
                <a:off x="12997648" y="3159891"/>
                <a:ext cx="957818"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89" name="Tekstvak 88">
                <a:extLst>
                  <a:ext uri="{FF2B5EF4-FFF2-40B4-BE49-F238E27FC236}">
                    <a16:creationId xmlns:a16="http://schemas.microsoft.com/office/drawing/2014/main" xmlns="" id="{479DD490-5194-4724-9E57-510269CCA8BC}"/>
                  </a:ext>
                </a:extLst>
              </p:cNvPr>
              <p:cNvSpPr txBox="1"/>
              <p:nvPr userDrawn="1"/>
            </p:nvSpPr>
            <p:spPr>
              <a:xfrm>
                <a:off x="12984219" y="3481017"/>
                <a:ext cx="1165564"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90" name="Picture 3">
                <a:extLst>
                  <a:ext uri="{FF2B5EF4-FFF2-40B4-BE49-F238E27FC236}">
                    <a16:creationId xmlns:a16="http://schemas.microsoft.com/office/drawing/2014/main" xmlns="" id="{D3BF6E6A-278E-41F3-AE42-30044EC0AB23}"/>
                  </a:ext>
                </a:extLst>
              </p:cNvPr>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Gelijkbenige driehoek 90">
                <a:extLst>
                  <a:ext uri="{FF2B5EF4-FFF2-40B4-BE49-F238E27FC236}">
                    <a16:creationId xmlns:a16="http://schemas.microsoft.com/office/drawing/2014/main" xmlns="" id="{A02F56E3-2CEE-4E09-8284-4505D7D36697}"/>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nvGrpSpPr>
              <p:cNvPr id="92" name="Groep 91">
                <a:extLst>
                  <a:ext uri="{FF2B5EF4-FFF2-40B4-BE49-F238E27FC236}">
                    <a16:creationId xmlns:a16="http://schemas.microsoft.com/office/drawing/2014/main" xmlns="" id="{A06C57B2-0510-4B29-A892-BADEEEF1BAA9}"/>
                  </a:ext>
                </a:extLst>
              </p:cNvPr>
              <p:cNvGrpSpPr/>
              <p:nvPr userDrawn="1"/>
            </p:nvGrpSpPr>
            <p:grpSpPr>
              <a:xfrm>
                <a:off x="12822311" y="3178534"/>
                <a:ext cx="182309" cy="163794"/>
                <a:chOff x="12832541" y="3162395"/>
                <a:chExt cx="219532" cy="197236"/>
              </a:xfrm>
            </p:grpSpPr>
            <p:sp>
              <p:nvSpPr>
                <p:cNvPr id="97" name="Rechthoek 96">
                  <a:extLst>
                    <a:ext uri="{FF2B5EF4-FFF2-40B4-BE49-F238E27FC236}">
                      <a16:creationId xmlns:a16="http://schemas.microsoft.com/office/drawing/2014/main" xmlns="" id="{1D71747E-603C-40A7-A11E-69519871B71D}"/>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8" name="Rechthoek 97">
                  <a:extLst>
                    <a:ext uri="{FF2B5EF4-FFF2-40B4-BE49-F238E27FC236}">
                      <a16:creationId xmlns:a16="http://schemas.microsoft.com/office/drawing/2014/main" xmlns="" id="{8F498178-859E-42F7-8532-D987F6C94CCB}"/>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9" name="Rechthoek 98">
                  <a:extLst>
                    <a:ext uri="{FF2B5EF4-FFF2-40B4-BE49-F238E27FC236}">
                      <a16:creationId xmlns:a16="http://schemas.microsoft.com/office/drawing/2014/main" xmlns="" id="{2A3F54A4-D04E-4B9B-A042-A0D33796B49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nvGrpSpPr>
              <p:cNvPr id="93" name="Groep 92">
                <a:extLst>
                  <a:ext uri="{FF2B5EF4-FFF2-40B4-BE49-F238E27FC236}">
                    <a16:creationId xmlns:a16="http://schemas.microsoft.com/office/drawing/2014/main" xmlns="" id="{1C36B9FC-275F-4229-92CD-80E0520BB4F6}"/>
                  </a:ext>
                </a:extLst>
              </p:cNvPr>
              <p:cNvGrpSpPr/>
              <p:nvPr userDrawn="1"/>
            </p:nvGrpSpPr>
            <p:grpSpPr>
              <a:xfrm>
                <a:off x="12822311" y="3480352"/>
                <a:ext cx="182309" cy="163794"/>
                <a:chOff x="12832541" y="3162395"/>
                <a:chExt cx="219532" cy="197236"/>
              </a:xfrm>
            </p:grpSpPr>
            <p:sp>
              <p:nvSpPr>
                <p:cNvPr id="94" name="Rechthoek 93">
                  <a:extLst>
                    <a:ext uri="{FF2B5EF4-FFF2-40B4-BE49-F238E27FC236}">
                      <a16:creationId xmlns:a16="http://schemas.microsoft.com/office/drawing/2014/main" xmlns="" id="{086F25F0-1CB4-4BFD-881C-75C4C1D5CCBF}"/>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5" name="Rechthoek 94">
                  <a:extLst>
                    <a:ext uri="{FF2B5EF4-FFF2-40B4-BE49-F238E27FC236}">
                      <a16:creationId xmlns:a16="http://schemas.microsoft.com/office/drawing/2014/main" xmlns="" id="{A528D0FD-E62C-406D-B332-3E0323CF135D}"/>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6" name="Rechthoek 95">
                  <a:extLst>
                    <a:ext uri="{FF2B5EF4-FFF2-40B4-BE49-F238E27FC236}">
                      <a16:creationId xmlns:a16="http://schemas.microsoft.com/office/drawing/2014/main" xmlns="" id="{2FB54A9C-C67C-4D6B-A501-B065FAEDB25D}"/>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nvGrpSpPr>
            <p:cNvPr id="60" name="Meer informatie">
              <a:extLst>
                <a:ext uri="{FF2B5EF4-FFF2-40B4-BE49-F238E27FC236}">
                  <a16:creationId xmlns:a16="http://schemas.microsoft.com/office/drawing/2014/main" xmlns="" id="{C00F234D-4078-4E13-872B-BB9D6AF35BFE}"/>
                </a:ext>
              </a:extLst>
            </p:cNvPr>
            <p:cNvGrpSpPr/>
            <p:nvPr userDrawn="1"/>
          </p:nvGrpSpPr>
          <p:grpSpPr>
            <a:xfrm>
              <a:off x="-3423738" y="4146037"/>
              <a:ext cx="3178515" cy="783273"/>
              <a:chOff x="-3741486" y="3386444"/>
              <a:chExt cx="3178515" cy="783273"/>
            </a:xfrm>
          </p:grpSpPr>
          <p:sp>
            <p:nvSpPr>
              <p:cNvPr id="83" name="Freeform 101">
                <a:extLst>
                  <a:ext uri="{FF2B5EF4-FFF2-40B4-BE49-F238E27FC236}">
                    <a16:creationId xmlns:a16="http://schemas.microsoft.com/office/drawing/2014/main" xmlns="" id="{A32EC361-A25E-47E8-B0FB-5CE8B9C5DFF7}"/>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84" name="Rechthoek 83">
                <a:extLst>
                  <a:ext uri="{FF2B5EF4-FFF2-40B4-BE49-F238E27FC236}">
                    <a16:creationId xmlns:a16="http://schemas.microsoft.com/office/drawing/2014/main" xmlns="" id="{24CD5DE5-39A3-4B9D-AF8C-AC7991C6258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85" name="Rechte verbindingslijn 84">
                <a:extLst>
                  <a:ext uri="{FF2B5EF4-FFF2-40B4-BE49-F238E27FC236}">
                    <a16:creationId xmlns:a16="http://schemas.microsoft.com/office/drawing/2014/main" xmlns="" id="{C6FD43F2-4B16-4563-8192-63C0E84A40C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1" name="Rechthoek 60">
              <a:extLst>
                <a:ext uri="{FF2B5EF4-FFF2-40B4-BE49-F238E27FC236}">
                  <a16:creationId xmlns:a16="http://schemas.microsoft.com/office/drawing/2014/main" xmlns="" id="{79F5BC83-96B5-41F8-958D-42DF973A5CF5}"/>
                </a:ext>
              </a:extLst>
            </p:cNvPr>
            <p:cNvSpPr/>
            <p:nvPr userDrawn="1"/>
          </p:nvSpPr>
          <p:spPr>
            <a:xfrm>
              <a:off x="-3423240"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2" name="Ovaal 61">
              <a:extLst>
                <a:ext uri="{FF2B5EF4-FFF2-40B4-BE49-F238E27FC236}">
                  <a16:creationId xmlns:a16="http://schemas.microsoft.com/office/drawing/2014/main" xmlns="" id="{A87B9772-6642-414C-8388-BD8EF0C40262}"/>
                </a:ext>
              </a:extLst>
            </p:cNvPr>
            <p:cNvSpPr/>
            <p:nvPr userDrawn="1"/>
          </p:nvSpPr>
          <p:spPr>
            <a:xfrm>
              <a:off x="-34289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3" name="Rechte verbindingslijn 62">
              <a:extLst>
                <a:ext uri="{FF2B5EF4-FFF2-40B4-BE49-F238E27FC236}">
                  <a16:creationId xmlns:a16="http://schemas.microsoft.com/office/drawing/2014/main" xmlns="" id="{CC0DA450-C9C2-4F25-AFB3-C15867B58550}"/>
                </a:ext>
              </a:extLst>
            </p:cNvPr>
            <p:cNvCxnSpPr>
              <a:cxnSpLocks/>
            </p:cNvCxnSpPr>
            <p:nvPr userDrawn="1"/>
          </p:nvCxnSpPr>
          <p:spPr>
            <a:xfrm>
              <a:off x="-3423241" y="241635"/>
              <a:ext cx="3178017" cy="0"/>
            </a:xfrm>
            <a:prstGeom prst="line">
              <a:avLst/>
            </a:prstGeom>
            <a:noFill/>
            <a:ln w="3175" cap="flat" cmpd="sng" algn="ctr">
              <a:solidFill>
                <a:schemeClr val="accent1"/>
              </a:solidFill>
              <a:prstDash val="solid"/>
            </a:ln>
            <a:effectLst/>
          </p:spPr>
        </p:cxnSp>
        <p:cxnSp>
          <p:nvCxnSpPr>
            <p:cNvPr id="64" name="Rechte verbindingslijn 63">
              <a:extLst>
                <a:ext uri="{FF2B5EF4-FFF2-40B4-BE49-F238E27FC236}">
                  <a16:creationId xmlns:a16="http://schemas.microsoft.com/office/drawing/2014/main" xmlns="" id="{EB952D04-C97D-442C-93E8-70FA81F6B0F4}"/>
                </a:ext>
              </a:extLst>
            </p:cNvPr>
            <p:cNvCxnSpPr>
              <a:cxnSpLocks/>
            </p:cNvCxnSpPr>
            <p:nvPr userDrawn="1"/>
          </p:nvCxnSpPr>
          <p:spPr>
            <a:xfrm>
              <a:off x="-3423241" y="1577933"/>
              <a:ext cx="3178017" cy="0"/>
            </a:xfrm>
            <a:prstGeom prst="line">
              <a:avLst/>
            </a:prstGeom>
            <a:noFill/>
            <a:ln w="3175" cap="flat" cmpd="sng" algn="ctr">
              <a:solidFill>
                <a:schemeClr val="accent1"/>
              </a:solidFill>
              <a:prstDash val="solid"/>
            </a:ln>
            <a:effectLst/>
          </p:spPr>
        </p:cxnSp>
        <p:sp>
          <p:nvSpPr>
            <p:cNvPr id="65" name="Rechthoek 64">
              <a:extLst>
                <a:ext uri="{FF2B5EF4-FFF2-40B4-BE49-F238E27FC236}">
                  <a16:creationId xmlns:a16="http://schemas.microsoft.com/office/drawing/2014/main" xmlns="" id="{3C3BD0E2-17F7-49C0-AC07-352DD14153F7}"/>
                </a:ext>
              </a:extLst>
            </p:cNvPr>
            <p:cNvSpPr/>
            <p:nvPr userDrawn="1"/>
          </p:nvSpPr>
          <p:spPr>
            <a:xfrm>
              <a:off x="-3063220" y="432552"/>
              <a:ext cx="2829584"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6" name="Rechte verbindingslijn 65">
              <a:extLst>
                <a:ext uri="{FF2B5EF4-FFF2-40B4-BE49-F238E27FC236}">
                  <a16:creationId xmlns:a16="http://schemas.microsoft.com/office/drawing/2014/main" xmlns="" id="{EB643FE5-5A31-4208-A787-1984CA9561EA}"/>
                </a:ext>
              </a:extLst>
            </p:cNvPr>
            <p:cNvCxnSpPr>
              <a:cxnSpLocks/>
            </p:cNvCxnSpPr>
            <p:nvPr userDrawn="1"/>
          </p:nvCxnSpPr>
          <p:spPr>
            <a:xfrm>
              <a:off x="-3423241" y="4028154"/>
              <a:ext cx="3178017" cy="0"/>
            </a:xfrm>
            <a:prstGeom prst="line">
              <a:avLst/>
            </a:prstGeom>
            <a:noFill/>
            <a:ln w="3175" cap="flat" cmpd="sng" algn="ctr">
              <a:solidFill>
                <a:schemeClr val="accent1"/>
              </a:solidFill>
              <a:prstDash val="solid"/>
            </a:ln>
            <a:effectLst/>
          </p:spPr>
        </p:cxnSp>
        <p:sp>
          <p:nvSpPr>
            <p:cNvPr id="67" name="Ovaal 66">
              <a:extLst>
                <a:ext uri="{FF2B5EF4-FFF2-40B4-BE49-F238E27FC236}">
                  <a16:creationId xmlns:a16="http://schemas.microsoft.com/office/drawing/2014/main" xmlns="" id="{A3BB33A8-AC43-4016-8B0C-C6E1F7EAB571}"/>
                </a:ext>
              </a:extLst>
            </p:cNvPr>
            <p:cNvSpPr/>
            <p:nvPr userDrawn="1"/>
          </p:nvSpPr>
          <p:spPr>
            <a:xfrm>
              <a:off x="-34289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8" name="Rechthoek 67">
              <a:extLst>
                <a:ext uri="{FF2B5EF4-FFF2-40B4-BE49-F238E27FC236}">
                  <a16:creationId xmlns:a16="http://schemas.microsoft.com/office/drawing/2014/main" xmlns="" id="{186A71DD-F487-4880-85E8-78E3A256EB40}"/>
                </a:ext>
              </a:extLst>
            </p:cNvPr>
            <p:cNvSpPr/>
            <p:nvPr userDrawn="1"/>
          </p:nvSpPr>
          <p:spPr>
            <a:xfrm>
              <a:off x="-3063220"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via [voorbeeld V:\Uitgeverij\Beeld]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69" name="Groep 68">
              <a:extLst>
                <a:ext uri="{FF2B5EF4-FFF2-40B4-BE49-F238E27FC236}">
                  <a16:creationId xmlns:a16="http://schemas.microsoft.com/office/drawing/2014/main" xmlns="" id="{7C9A1AA0-B2B7-4BEB-95F8-BCCBA3F1A7B7}"/>
                </a:ext>
              </a:extLst>
            </p:cNvPr>
            <p:cNvGrpSpPr/>
            <p:nvPr userDrawn="1"/>
          </p:nvGrpSpPr>
          <p:grpSpPr>
            <a:xfrm>
              <a:off x="-3063220" y="2329693"/>
              <a:ext cx="825500" cy="209550"/>
              <a:chOff x="13504624" y="2482850"/>
              <a:chExt cx="825500" cy="209550"/>
            </a:xfrm>
          </p:grpSpPr>
          <p:sp>
            <p:nvSpPr>
              <p:cNvPr id="80" name="Rechthoek 79">
                <a:extLst>
                  <a:ext uri="{FF2B5EF4-FFF2-40B4-BE49-F238E27FC236}">
                    <a16:creationId xmlns:a16="http://schemas.microsoft.com/office/drawing/2014/main" xmlns="" id="{91CC0FCC-B856-4502-B4E7-CC1FDDD7E9E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81" name="Rechte verbindingslijn 80">
                <a:extLst>
                  <a:ext uri="{FF2B5EF4-FFF2-40B4-BE49-F238E27FC236}">
                    <a16:creationId xmlns:a16="http://schemas.microsoft.com/office/drawing/2014/main" xmlns="" id="{34F0D947-8AF2-4AB3-8D9D-08C4C4915F2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2" name="Gelijkbenige driehoek 81">
                <a:extLst>
                  <a:ext uri="{FF2B5EF4-FFF2-40B4-BE49-F238E27FC236}">
                    <a16:creationId xmlns:a16="http://schemas.microsoft.com/office/drawing/2014/main" xmlns="" id="{B777D6A0-CF04-438D-90A4-7CDE61F66C5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grpSp>
          <p:nvGrpSpPr>
            <p:cNvPr id="70" name="Groep 69">
              <a:extLst>
                <a:ext uri="{FF2B5EF4-FFF2-40B4-BE49-F238E27FC236}">
                  <a16:creationId xmlns:a16="http://schemas.microsoft.com/office/drawing/2014/main" xmlns="" id="{10E50C3F-1A6D-4111-BBA4-91626B7804BA}"/>
                </a:ext>
              </a:extLst>
            </p:cNvPr>
            <p:cNvGrpSpPr/>
            <p:nvPr userDrawn="1"/>
          </p:nvGrpSpPr>
          <p:grpSpPr>
            <a:xfrm>
              <a:off x="-3063220" y="1141626"/>
              <a:ext cx="294789" cy="318834"/>
              <a:chOff x="14466489" y="1001522"/>
              <a:chExt cx="290627" cy="314333"/>
            </a:xfrm>
          </p:grpSpPr>
          <p:sp>
            <p:nvSpPr>
              <p:cNvPr id="74" name="Rechthoek 73">
                <a:extLst>
                  <a:ext uri="{FF2B5EF4-FFF2-40B4-BE49-F238E27FC236}">
                    <a16:creationId xmlns:a16="http://schemas.microsoft.com/office/drawing/2014/main" xmlns="" id="{AA4A3451-E841-4D6B-A9F6-7F5FE5E825C3}"/>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75" name="Ovaal 74">
                <a:extLst>
                  <a:ext uri="{FF2B5EF4-FFF2-40B4-BE49-F238E27FC236}">
                    <a16:creationId xmlns:a16="http://schemas.microsoft.com/office/drawing/2014/main" xmlns="" id="{BB53D449-D401-4A27-8E98-ABD79CB47059}"/>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76" name="Vrije vorm: vorm 75">
                <a:extLst>
                  <a:ext uri="{FF2B5EF4-FFF2-40B4-BE49-F238E27FC236}">
                    <a16:creationId xmlns:a16="http://schemas.microsoft.com/office/drawing/2014/main" xmlns="" id="{6AEAF825-D860-4F63-908E-99300CAB73D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77" name="Rechthoek: afgeronde hoeken 76">
                <a:extLst>
                  <a:ext uri="{FF2B5EF4-FFF2-40B4-BE49-F238E27FC236}">
                    <a16:creationId xmlns:a16="http://schemas.microsoft.com/office/drawing/2014/main" xmlns="" id="{157CF4E7-93E6-43CA-84F1-746C6C733A9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cxnSp>
            <p:nvCxnSpPr>
              <p:cNvPr id="78" name="Rechte verbindingslijn 77">
                <a:extLst>
                  <a:ext uri="{FF2B5EF4-FFF2-40B4-BE49-F238E27FC236}">
                    <a16:creationId xmlns:a16="http://schemas.microsoft.com/office/drawing/2014/main" xmlns="" id="{D8EBF050-0FC9-44AD-8F91-2C095669841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Rechte verbindingslijn 78">
                <a:extLst>
                  <a:ext uri="{FF2B5EF4-FFF2-40B4-BE49-F238E27FC236}">
                    <a16:creationId xmlns:a16="http://schemas.microsoft.com/office/drawing/2014/main" xmlns="" id="{E0AD01A6-509F-4F2F-9E49-C4256AE0248D}"/>
                  </a:ext>
                </a:extLst>
              </p:cNvPr>
              <p:cNvCxnSpPr>
                <a:cxnSpLocks/>
                <a:stCxn id="77"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1" name="Ovaal 70">
              <a:extLst>
                <a:ext uri="{FF2B5EF4-FFF2-40B4-BE49-F238E27FC236}">
                  <a16:creationId xmlns:a16="http://schemas.microsoft.com/office/drawing/2014/main" xmlns="" id="{5B07E6EB-BC86-491F-9417-8F1B0DD1CE79}"/>
                </a:ext>
              </a:extLst>
            </p:cNvPr>
            <p:cNvSpPr/>
            <p:nvPr userDrawn="1"/>
          </p:nvSpPr>
          <p:spPr>
            <a:xfrm>
              <a:off x="-3428901" y="276309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2" name="Rechthoek 71">
              <a:extLst>
                <a:ext uri="{FF2B5EF4-FFF2-40B4-BE49-F238E27FC236}">
                  <a16:creationId xmlns:a16="http://schemas.microsoft.com/office/drawing/2014/main" xmlns="" id="{60386FDB-8F28-4BAB-B106-C2D7170245C4}"/>
                </a:ext>
              </a:extLst>
            </p:cNvPr>
            <p:cNvSpPr/>
            <p:nvPr userDrawn="1"/>
          </p:nvSpPr>
          <p:spPr>
            <a:xfrm>
              <a:off x="-3063219" y="2829158"/>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3" name="Rechte verbindingslijn 72">
              <a:extLst>
                <a:ext uri="{FF2B5EF4-FFF2-40B4-BE49-F238E27FC236}">
                  <a16:creationId xmlns:a16="http://schemas.microsoft.com/office/drawing/2014/main" xmlns="" id="{04387F55-659C-4454-935E-92A06B075501}"/>
                </a:ext>
              </a:extLst>
            </p:cNvPr>
            <p:cNvCxnSpPr>
              <a:cxnSpLocks/>
            </p:cNvCxnSpPr>
            <p:nvPr userDrawn="1"/>
          </p:nvCxnSpPr>
          <p:spPr>
            <a:xfrm>
              <a:off x="-3423241" y="2644932"/>
              <a:ext cx="3178017" cy="0"/>
            </a:xfrm>
            <a:prstGeom prst="line">
              <a:avLst/>
            </a:prstGeom>
            <a:noFill/>
            <a:ln w="3175" cap="flat" cmpd="sng" algn="ctr">
              <a:solidFill>
                <a:schemeClr val="accent1"/>
              </a:solidFill>
              <a:prstDash val="solid"/>
            </a:ln>
            <a:effectLst/>
          </p:spPr>
        </p:cxnSp>
      </p:grpSp>
      <p:sp>
        <p:nvSpPr>
          <p:cNvPr id="8" name="Tijdelijke aanduiding voor tekst 7">
            <a:extLst>
              <a:ext uri="{FF2B5EF4-FFF2-40B4-BE49-F238E27FC236}">
                <a16:creationId xmlns:a16="http://schemas.microsoft.com/office/drawing/2014/main" xmlns="" id="{79377A0F-464E-4AD3-8241-04E87F9C3711}"/>
              </a:ext>
            </a:extLst>
          </p:cNvPr>
          <p:cNvSpPr>
            <a:spLocks noGrp="1"/>
          </p:cNvSpPr>
          <p:nvPr>
            <p:ph type="body" sz="quarter" idx="53"/>
          </p:nvPr>
        </p:nvSpPr>
        <p:spPr>
          <a:xfrm>
            <a:off x="6099175" y="1706398"/>
            <a:ext cx="6092826" cy="2946565"/>
          </a:xfrm>
          <a:solidFill>
            <a:schemeClr val="accent3"/>
          </a:solidFill>
        </p:spPr>
        <p:txBody>
          <a:bodyPr lIns="0" tIns="0" rIns="0" bIns="0" anchor="t" anchorCtr="0"/>
          <a:lstStyle>
            <a:lvl1pPr marL="0" indent="0">
              <a:buNone/>
              <a:defRPr sz="100">
                <a:solidFill>
                  <a:schemeClr val="accent3"/>
                </a:solidFill>
              </a:defRPr>
            </a:lvl1pPr>
          </a:lstStyle>
          <a:p>
            <a:pPr lvl="0"/>
            <a:endParaRPr lang="nl-NL" dirty="0"/>
          </a:p>
        </p:txBody>
      </p:sp>
      <p:sp>
        <p:nvSpPr>
          <p:cNvPr id="215" name="Titel 1">
            <a:extLst>
              <a:ext uri="{FF2B5EF4-FFF2-40B4-BE49-F238E27FC236}">
                <a16:creationId xmlns:a16="http://schemas.microsoft.com/office/drawing/2014/main" xmlns="" id="{E8BC33D0-2851-4B25-AD33-147DCA2AA80B}"/>
              </a:ext>
            </a:extLst>
          </p:cNvPr>
          <p:cNvSpPr>
            <a:spLocks noGrp="1"/>
          </p:cNvSpPr>
          <p:nvPr>
            <p:ph type="title" hasCustomPrompt="1"/>
          </p:nvPr>
        </p:nvSpPr>
        <p:spPr>
          <a:xfrm>
            <a:off x="6842016" y="2247154"/>
            <a:ext cx="4617030" cy="1766283"/>
          </a:xfrm>
        </p:spPr>
        <p:txBody>
          <a:bodyPr anchor="ctr" anchorCtr="0"/>
          <a:lstStyle>
            <a:lvl1pPr>
              <a:defRPr sz="4000">
                <a:solidFill>
                  <a:schemeClr val="tx1"/>
                </a:solidFill>
              </a:defRPr>
            </a:lvl1pPr>
          </a:lstStyle>
          <a:p>
            <a:r>
              <a:rPr lang="nl-NL" noProof="0" dirty="0"/>
              <a:t>Afsluiting van maximaal</a:t>
            </a:r>
            <a:br>
              <a:rPr lang="nl-NL" noProof="0" dirty="0"/>
            </a:br>
            <a:r>
              <a:rPr lang="nl-NL" noProof="0" dirty="0"/>
              <a:t>3 regels</a:t>
            </a:r>
          </a:p>
        </p:txBody>
      </p:sp>
      <p:sp>
        <p:nvSpPr>
          <p:cNvPr id="102" name="Tijdelijke aanduiding voor tekst 12">
            <a:extLst>
              <a:ext uri="{FF2B5EF4-FFF2-40B4-BE49-F238E27FC236}">
                <a16:creationId xmlns:a16="http://schemas.microsoft.com/office/drawing/2014/main" xmlns="" id="{E65A2E3F-6F0C-4313-B77E-1A7023D9E16E}"/>
              </a:ext>
            </a:extLst>
          </p:cNvPr>
          <p:cNvSpPr txBox="1">
            <a:spLocks/>
          </p:cNvSpPr>
          <p:nvPr userDrawn="1"/>
        </p:nvSpPr>
        <p:spPr bwMode="auto">
          <a:xfrm>
            <a:off x="4075872" y="-16237"/>
            <a:ext cx="4046606" cy="854536"/>
          </a:xfrm>
          <a:prstGeom prst="rect">
            <a:avLst/>
          </a:prstGeom>
          <a:blipFill>
            <a:blip r:embed="rId7" cstate="print">
              <a:extLst>
                <a:ext uri="{28A0092B-C50C-407E-A947-70E740481C1C}">
                  <a14:useLocalDpi xmlns:a14="http://schemas.microsoft.com/office/drawing/2010/main"/>
                </a:ext>
              </a:extLst>
            </a:blip>
            <a:srcRect/>
            <a:stretch>
              <a:fillRect l="43038" r="4313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eaLnBrk="0" fontAlgn="base" hangingPunct="0">
              <a:lnSpc>
                <a:spcPct val="100000"/>
              </a:lnSpc>
              <a:spcBef>
                <a:spcPts val="600"/>
              </a:spcBef>
              <a:spcAft>
                <a:spcPts val="600"/>
              </a:spcAft>
              <a:buClr>
                <a:schemeClr val="accent1"/>
              </a:buClr>
              <a:buFont typeface="Verdana" panose="020B0604030504040204" pitchFamily="34" charset="0"/>
              <a:buNone/>
              <a:defRPr lang="nl-NL" sz="100" kern="1200" baseline="0">
                <a:solidFill>
                  <a:schemeClr val="accent1"/>
                </a:solidFill>
                <a:latin typeface="+mn-lt"/>
                <a:ea typeface="Verdana" pitchFamily="34" charset="0"/>
                <a:cs typeface="Verdana" pitchFamily="34" charset="0"/>
              </a:defRPr>
            </a:lvl1pPr>
            <a:lvl2pPr marL="361950" indent="-180975" algn="l" rtl="0" eaLnBrk="0" fontAlgn="base" hangingPunct="0">
              <a:lnSpc>
                <a:spcPct val="100000"/>
              </a:lnSpc>
              <a:spcBef>
                <a:spcPts val="600"/>
              </a:spcBef>
              <a:spcAft>
                <a:spcPts val="600"/>
              </a:spcAft>
              <a:buClr>
                <a:schemeClr val="accent1"/>
              </a:buClr>
              <a:buFont typeface="Verdana" panose="020B0604030504040204" pitchFamily="34" charset="0"/>
              <a:buChar char="-"/>
              <a:defRPr lang="nl-NL" sz="100" kern="1200">
                <a:solidFill>
                  <a:schemeClr val="tx1"/>
                </a:solidFill>
                <a:latin typeface="+mn-lt"/>
                <a:ea typeface="Verdana" pitchFamily="34" charset="0"/>
                <a:cs typeface="Verdana" pitchFamily="34" charset="0"/>
              </a:defRPr>
            </a:lvl2pPr>
            <a:lvl3pPr marL="542925" indent="-180975" algn="l" rtl="0" eaLnBrk="0" fontAlgn="base" hangingPunct="0">
              <a:lnSpc>
                <a:spcPct val="100000"/>
              </a:lnSpc>
              <a:spcBef>
                <a:spcPts val="600"/>
              </a:spcBef>
              <a:spcAft>
                <a:spcPts val="600"/>
              </a:spcAft>
              <a:buClr>
                <a:schemeClr val="accent1"/>
              </a:buClr>
              <a:buFont typeface="Wingdings" panose="05000000000000000000" pitchFamily="2" charset="2"/>
              <a:buChar char="§"/>
              <a:defRPr lang="nl-NL" sz="100" kern="1200">
                <a:solidFill>
                  <a:schemeClr val="tx1"/>
                </a:solidFill>
                <a:latin typeface="+mn-lt"/>
                <a:ea typeface="Verdana" pitchFamily="34" charset="0"/>
                <a:cs typeface="Verdana" pitchFamily="34" charset="0"/>
              </a:defRPr>
            </a:lvl3pPr>
            <a:lvl4pPr marL="0" indent="0" algn="l" rtl="0" eaLnBrk="0" fontAlgn="base" hangingPunct="0">
              <a:lnSpc>
                <a:spcPct val="100000"/>
              </a:lnSpc>
              <a:spcBef>
                <a:spcPts val="600"/>
              </a:spcBef>
              <a:spcAft>
                <a:spcPts val="600"/>
              </a:spcAft>
              <a:buFont typeface="Arial" panose="020B0604020202020204" pitchFamily="34" charset="0"/>
              <a:buNone/>
              <a:tabLst/>
              <a:defRPr lang="nl-NL" sz="100" b="0" kern="1200">
                <a:solidFill>
                  <a:schemeClr val="tx1"/>
                </a:solidFill>
                <a:latin typeface="+mn-lt"/>
                <a:ea typeface="Verdana" pitchFamily="34" charset="0"/>
                <a:cs typeface="Verdana" pitchFamily="34" charset="0"/>
              </a:defRPr>
            </a:lvl4pPr>
            <a:lvl5pPr marL="0" indent="0" algn="l" rtl="0" eaLnBrk="0" fontAlgn="base" hangingPunct="0">
              <a:lnSpc>
                <a:spcPct val="100000"/>
              </a:lnSpc>
              <a:spcBef>
                <a:spcPts val="600"/>
              </a:spcBef>
              <a:spcAft>
                <a:spcPts val="600"/>
              </a:spcAft>
              <a:defRPr lang="nl-NL" sz="100" b="1" i="0" kern="1200" baseline="0">
                <a:solidFill>
                  <a:schemeClr val="bg2"/>
                </a:solidFill>
                <a:latin typeface="+mn-lt"/>
                <a:ea typeface="Verdana" pitchFamily="34" charset="0"/>
                <a:cs typeface="Verdana" pitchFamily="34" charset="0"/>
              </a:defRPr>
            </a:lvl5pPr>
            <a:lvl6pPr marL="180975"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6pPr>
            <a:lvl7pPr marL="361950"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7pPr>
            <a:lvl8pPr marL="542925" indent="-180975" algn="l" rtl="0" fontAlgn="base">
              <a:lnSpc>
                <a:spcPct val="100000"/>
              </a:lnSpc>
              <a:spcBef>
                <a:spcPts val="600"/>
              </a:spcBef>
              <a:spcAft>
                <a:spcPts val="600"/>
              </a:spcAft>
              <a:buClr>
                <a:schemeClr val="accent1"/>
              </a:buClr>
              <a:buFont typeface="Wingdings" panose="05000000000000000000" pitchFamily="2" charset="2"/>
              <a:buChar char="§"/>
              <a:defRPr sz="1800">
                <a:solidFill>
                  <a:schemeClr val="tx1"/>
                </a:solidFill>
                <a:latin typeface="+mn-lt"/>
                <a:cs typeface="+mn-cs"/>
              </a:defRPr>
            </a:lvl8pPr>
            <a:lvl9pPr marL="0" indent="0" algn="l" rtl="0" fontAlgn="base">
              <a:lnSpc>
                <a:spcPct val="100000"/>
              </a:lnSpc>
              <a:spcBef>
                <a:spcPts val="600"/>
              </a:spcBef>
              <a:spcAft>
                <a:spcPts val="600"/>
              </a:spcAft>
              <a:buNone/>
              <a:defRPr sz="1800" b="0">
                <a:solidFill>
                  <a:schemeClr val="tx1"/>
                </a:solidFill>
                <a:latin typeface="+mn-lt"/>
                <a:cs typeface="+mn-cs"/>
              </a:defRPr>
            </a:lvl9pPr>
          </a:lstStyle>
          <a:p>
            <a:r>
              <a:rPr lang="nl-NL"/>
              <a:t> </a:t>
            </a:r>
            <a:endParaRPr lang="nl-NL" dirty="0"/>
          </a:p>
        </p:txBody>
      </p:sp>
      <p:sp>
        <p:nvSpPr>
          <p:cNvPr id="101" name="Tijdelijke aanduiding voor tekst 12">
            <a:extLst>
              <a:ext uri="{FF2B5EF4-FFF2-40B4-BE49-F238E27FC236}">
                <a16:creationId xmlns:a16="http://schemas.microsoft.com/office/drawing/2014/main" xmlns="" id="{E65A2E3F-6F0C-4313-B77E-1A7023D9E16E}"/>
              </a:ext>
            </a:extLst>
          </p:cNvPr>
          <p:cNvSpPr txBox="1">
            <a:spLocks/>
          </p:cNvSpPr>
          <p:nvPr userDrawn="1"/>
        </p:nvSpPr>
        <p:spPr bwMode="auto">
          <a:xfrm rot="173713">
            <a:off x="480128" y="2694149"/>
            <a:ext cx="4046606" cy="854536"/>
          </a:xfrm>
          <a:prstGeom prst="rect">
            <a:avLst/>
          </a:prstGeom>
          <a:blipFill>
            <a:blip r:embed="rId7" cstate="print">
              <a:extLst>
                <a:ext uri="{28A0092B-C50C-407E-A947-70E740481C1C}">
                  <a14:useLocalDpi xmlns:a14="http://schemas.microsoft.com/office/drawing/2010/main"/>
                </a:ext>
              </a:extLst>
            </a:blip>
            <a:srcRect/>
            <a:stretch>
              <a:fillRect l="43038" r="4313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eaLnBrk="0" fontAlgn="base" hangingPunct="0">
              <a:lnSpc>
                <a:spcPct val="100000"/>
              </a:lnSpc>
              <a:spcBef>
                <a:spcPts val="600"/>
              </a:spcBef>
              <a:spcAft>
                <a:spcPts val="600"/>
              </a:spcAft>
              <a:buClr>
                <a:schemeClr val="accent1"/>
              </a:buClr>
              <a:buFont typeface="Verdana" panose="020B0604030504040204" pitchFamily="34" charset="0"/>
              <a:buNone/>
              <a:defRPr lang="nl-NL" sz="100" kern="1200" baseline="0">
                <a:solidFill>
                  <a:schemeClr val="accent1"/>
                </a:solidFill>
                <a:latin typeface="+mn-lt"/>
                <a:ea typeface="Verdana" pitchFamily="34" charset="0"/>
                <a:cs typeface="Verdana" pitchFamily="34" charset="0"/>
              </a:defRPr>
            </a:lvl1pPr>
            <a:lvl2pPr marL="361950" indent="-180975" algn="l" rtl="0" eaLnBrk="0" fontAlgn="base" hangingPunct="0">
              <a:lnSpc>
                <a:spcPct val="100000"/>
              </a:lnSpc>
              <a:spcBef>
                <a:spcPts val="600"/>
              </a:spcBef>
              <a:spcAft>
                <a:spcPts val="600"/>
              </a:spcAft>
              <a:buClr>
                <a:schemeClr val="accent1"/>
              </a:buClr>
              <a:buFont typeface="Verdana" panose="020B0604030504040204" pitchFamily="34" charset="0"/>
              <a:buChar char="-"/>
              <a:defRPr lang="nl-NL" sz="100" kern="1200">
                <a:solidFill>
                  <a:schemeClr val="tx1"/>
                </a:solidFill>
                <a:latin typeface="+mn-lt"/>
                <a:ea typeface="Verdana" pitchFamily="34" charset="0"/>
                <a:cs typeface="Verdana" pitchFamily="34" charset="0"/>
              </a:defRPr>
            </a:lvl2pPr>
            <a:lvl3pPr marL="542925" indent="-180975" algn="l" rtl="0" eaLnBrk="0" fontAlgn="base" hangingPunct="0">
              <a:lnSpc>
                <a:spcPct val="100000"/>
              </a:lnSpc>
              <a:spcBef>
                <a:spcPts val="600"/>
              </a:spcBef>
              <a:spcAft>
                <a:spcPts val="600"/>
              </a:spcAft>
              <a:buClr>
                <a:schemeClr val="accent1"/>
              </a:buClr>
              <a:buFont typeface="Wingdings" panose="05000000000000000000" pitchFamily="2" charset="2"/>
              <a:buChar char="§"/>
              <a:defRPr lang="nl-NL" sz="100" kern="1200">
                <a:solidFill>
                  <a:schemeClr val="tx1"/>
                </a:solidFill>
                <a:latin typeface="+mn-lt"/>
                <a:ea typeface="Verdana" pitchFamily="34" charset="0"/>
                <a:cs typeface="Verdana" pitchFamily="34" charset="0"/>
              </a:defRPr>
            </a:lvl3pPr>
            <a:lvl4pPr marL="0" indent="0" algn="l" rtl="0" eaLnBrk="0" fontAlgn="base" hangingPunct="0">
              <a:lnSpc>
                <a:spcPct val="100000"/>
              </a:lnSpc>
              <a:spcBef>
                <a:spcPts val="600"/>
              </a:spcBef>
              <a:spcAft>
                <a:spcPts val="600"/>
              </a:spcAft>
              <a:buFont typeface="Arial" panose="020B0604020202020204" pitchFamily="34" charset="0"/>
              <a:buNone/>
              <a:tabLst/>
              <a:defRPr lang="nl-NL" sz="100" b="0" kern="1200">
                <a:solidFill>
                  <a:schemeClr val="tx1"/>
                </a:solidFill>
                <a:latin typeface="+mn-lt"/>
                <a:ea typeface="Verdana" pitchFamily="34" charset="0"/>
                <a:cs typeface="Verdana" pitchFamily="34" charset="0"/>
              </a:defRPr>
            </a:lvl4pPr>
            <a:lvl5pPr marL="0" indent="0" algn="l" rtl="0" eaLnBrk="0" fontAlgn="base" hangingPunct="0">
              <a:lnSpc>
                <a:spcPct val="100000"/>
              </a:lnSpc>
              <a:spcBef>
                <a:spcPts val="600"/>
              </a:spcBef>
              <a:spcAft>
                <a:spcPts val="600"/>
              </a:spcAft>
              <a:defRPr lang="nl-NL" sz="100" b="1" i="0" kern="1200" baseline="0">
                <a:solidFill>
                  <a:schemeClr val="bg2"/>
                </a:solidFill>
                <a:latin typeface="+mn-lt"/>
                <a:ea typeface="Verdana" pitchFamily="34" charset="0"/>
                <a:cs typeface="Verdana" pitchFamily="34" charset="0"/>
              </a:defRPr>
            </a:lvl5pPr>
            <a:lvl6pPr marL="180975"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6pPr>
            <a:lvl7pPr marL="361950"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7pPr>
            <a:lvl8pPr marL="542925" indent="-180975" algn="l" rtl="0" fontAlgn="base">
              <a:lnSpc>
                <a:spcPct val="100000"/>
              </a:lnSpc>
              <a:spcBef>
                <a:spcPts val="600"/>
              </a:spcBef>
              <a:spcAft>
                <a:spcPts val="600"/>
              </a:spcAft>
              <a:buClr>
                <a:schemeClr val="accent1"/>
              </a:buClr>
              <a:buFont typeface="Wingdings" panose="05000000000000000000" pitchFamily="2" charset="2"/>
              <a:buChar char="§"/>
              <a:defRPr sz="1800">
                <a:solidFill>
                  <a:schemeClr val="tx1"/>
                </a:solidFill>
                <a:latin typeface="+mn-lt"/>
                <a:cs typeface="+mn-cs"/>
              </a:defRPr>
            </a:lvl8pPr>
            <a:lvl9pPr marL="0" indent="0" algn="l" rtl="0" fontAlgn="base">
              <a:lnSpc>
                <a:spcPct val="100000"/>
              </a:lnSpc>
              <a:spcBef>
                <a:spcPts val="600"/>
              </a:spcBef>
              <a:spcAft>
                <a:spcPts val="600"/>
              </a:spcAft>
              <a:buNone/>
              <a:defRPr sz="1800" b="0">
                <a:solidFill>
                  <a:schemeClr val="tx1"/>
                </a:solidFill>
                <a:latin typeface="+mn-lt"/>
                <a:cs typeface="+mn-cs"/>
              </a:defRPr>
            </a:lvl9pPr>
          </a:lstStyle>
          <a:p>
            <a:r>
              <a:rPr lang="nl-NL"/>
              <a:t> </a:t>
            </a:r>
            <a:endParaRPr lang="nl-NL" dirty="0"/>
          </a:p>
        </p:txBody>
      </p:sp>
    </p:spTree>
    <p:extLst>
      <p:ext uri="{BB962C8B-B14F-4D97-AF65-F5344CB8AC3E}">
        <p14:creationId xmlns:p14="http://schemas.microsoft.com/office/powerpoint/2010/main" val="37969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215"/>
                                        </p:tgtEl>
                                        <p:attrNameLst>
                                          <p:attrName>style.visibility</p:attrName>
                                        </p:attrNameLst>
                                      </p:cBhvr>
                                      <p:to>
                                        <p:strVal val="visible"/>
                                      </p:to>
                                    </p:set>
                                    <p:anim calcmode="lin" valueType="num">
                                      <p:cBhvr additive="base">
                                        <p:cTn id="7" dur="1250" fill="hold"/>
                                        <p:tgtEl>
                                          <p:spTgt spid="215"/>
                                        </p:tgtEl>
                                        <p:attrNameLst>
                                          <p:attrName>ppt_x</p:attrName>
                                        </p:attrNameLst>
                                      </p:cBhvr>
                                      <p:tavLst>
                                        <p:tav tm="0">
                                          <p:val>
                                            <p:strVal val="1+#ppt_w/2"/>
                                          </p:val>
                                        </p:tav>
                                        <p:tav tm="100000">
                                          <p:val>
                                            <p:strVal val="#ppt_x"/>
                                          </p:val>
                                        </p:tav>
                                      </p:tavLst>
                                    </p:anim>
                                    <p:anim calcmode="lin" valueType="num">
                                      <p:cBhvr additive="base">
                                        <p:cTn id="8" dur="1250" fill="hold"/>
                                        <p:tgtEl>
                                          <p:spTgt spid="21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250" fill="hold"/>
                                        <p:tgtEl>
                                          <p:spTgt spid="8"/>
                                        </p:tgtEl>
                                        <p:attrNameLst>
                                          <p:attrName>ppt_x</p:attrName>
                                        </p:attrNameLst>
                                      </p:cBhvr>
                                      <p:tavLst>
                                        <p:tav tm="0">
                                          <p:val>
                                            <p:strVal val="1+#ppt_w/2"/>
                                          </p:val>
                                        </p:tav>
                                        <p:tav tm="100000">
                                          <p:val>
                                            <p:strVal val="#ppt_x"/>
                                          </p:val>
                                        </p:tav>
                                      </p:tavLst>
                                    </p:anim>
                                    <p:anim calcmode="lin" valueType="num">
                                      <p:cBhvr additive="base">
                                        <p:cTn id="12" dur="1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tmplLst>
          <p:tmpl>
            <p:tnLst>
              <p:par>
                <p:cTn presetID="2" presetClass="entr" presetSubtype="2"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250" fill="hold"/>
                        <p:tgtEl>
                          <p:spTgt spid="8"/>
                        </p:tgtEl>
                        <p:attrNameLst>
                          <p:attrName>ppt_x</p:attrName>
                        </p:attrNameLst>
                      </p:cBhvr>
                      <p:tavLst>
                        <p:tav tm="0">
                          <p:val>
                            <p:strVal val="1+#ppt_w/2"/>
                          </p:val>
                        </p:tav>
                        <p:tav tm="100000">
                          <p:val>
                            <p:strVal val="#ppt_x"/>
                          </p:val>
                        </p:tav>
                      </p:tavLst>
                    </p:anim>
                    <p:anim calcmode="lin" valueType="num">
                      <p:cBhvr additive="base">
                        <p:cTn dur="1250" fill="hold"/>
                        <p:tgtEl>
                          <p:spTgt spid="8"/>
                        </p:tgtEl>
                        <p:attrNameLst>
                          <p:attrName>ppt_y</p:attrName>
                        </p:attrNameLst>
                      </p:cBhvr>
                      <p:tavLst>
                        <p:tav tm="0">
                          <p:val>
                            <p:strVal val="#ppt_y"/>
                          </p:val>
                        </p:tav>
                        <p:tav tm="100000">
                          <p:val>
                            <p:strVal val="#ppt_y"/>
                          </p:val>
                        </p:tav>
                      </p:tavLst>
                    </p:anim>
                  </p:childTnLst>
                </p:cTn>
              </p:par>
            </p:tnLst>
          </p:tmpl>
        </p:tmplLst>
      </p:bldP>
      <p:bldP spid="215"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ind dia">
    <p:spTree>
      <p:nvGrpSpPr>
        <p:cNvPr id="1" name=""/>
        <p:cNvGrpSpPr/>
        <p:nvPr/>
      </p:nvGrpSpPr>
      <p:grpSpPr>
        <a:xfrm>
          <a:off x="0" y="0"/>
          <a:ext cx="0" cy="0"/>
          <a:chOff x="0" y="0"/>
          <a:chExt cx="0" cy="0"/>
        </a:xfrm>
      </p:grpSpPr>
      <p:sp>
        <p:nvSpPr>
          <p:cNvPr id="7" name="Rechthoek 6"/>
          <p:cNvSpPr/>
          <p:nvPr userDrawn="1"/>
        </p:nvSpPr>
        <p:spPr>
          <a:xfrm>
            <a:off x="0" y="0"/>
            <a:ext cx="1219835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solidFill>
                <a:schemeClr val="tx1"/>
              </a:solidFill>
            </a:endParaRPr>
          </a:p>
        </p:txBody>
      </p:sp>
      <p:sp>
        <p:nvSpPr>
          <p:cNvPr id="6" name="Tijdelijke aanduiding voor afbeelding 2"/>
          <p:cNvSpPr>
            <a:spLocks noGrp="1"/>
          </p:cNvSpPr>
          <p:nvPr>
            <p:ph type="pic" idx="13" hasCustomPrompt="1"/>
          </p:nvPr>
        </p:nvSpPr>
        <p:spPr>
          <a:xfrm>
            <a:off x="0" y="0"/>
            <a:ext cx="6100234" cy="6858000"/>
          </a:xfrm>
          <a:solidFill>
            <a:schemeClr val="bg2">
              <a:lumMod val="20000"/>
              <a:lumOff val="80000"/>
            </a:schemeClr>
          </a:solidFill>
          <a:ln>
            <a:noFill/>
          </a:ln>
          <a:extLst/>
        </p:spPr>
        <p:txBody>
          <a:bodyPr vert="horz" wrap="square" lIns="0" tIns="2160000" rIns="0" bIns="0" numCol="1" anchor="t" anchorCtr="0" compatLnSpc="1">
            <a:prstTxWarp prst="textNoShape">
              <a:avLst/>
            </a:prstTxWarp>
            <a:noAutofit/>
          </a:bodyPr>
          <a:lstStyle>
            <a:lvl1pPr marL="0" indent="0" algn="ctr">
              <a:spcBef>
                <a:spcPts val="0"/>
              </a:spcBef>
              <a:spcAft>
                <a:spcPts val="0"/>
              </a:spcAft>
              <a:buFont typeface="Arial" panose="020B0604020202020204" pitchFamily="34" charset="0"/>
              <a:buNone/>
              <a:defRPr lang="nl-NL" sz="1200" i="1" dirty="0">
                <a:solidFill>
                  <a:schemeClr val="bg2">
                    <a:lumMod val="75000"/>
                  </a:schemeClr>
                </a:solidFill>
              </a:defRPr>
            </a:lvl1pPr>
          </a:lstStyle>
          <a:p>
            <a:pPr marL="171450" lvl="0" indent="-171450" algn="ctr"/>
            <a:r>
              <a:rPr lang="nl-NL" noProof="0" dirty="0"/>
              <a:t>1. Klik op onderstaand pictogram</a:t>
            </a:r>
            <a:br>
              <a:rPr lang="nl-NL" noProof="0" dirty="0"/>
            </a:br>
            <a:r>
              <a:rPr lang="nl-NL" noProof="0" dirty="0"/>
              <a:t>om een afbeelding in te voegen</a:t>
            </a:r>
            <a:br>
              <a:rPr lang="nl-NL" noProof="0" dirty="0"/>
            </a:br>
            <a:r>
              <a:rPr lang="nl-NL" noProof="0" dirty="0"/>
              <a:t/>
            </a:r>
            <a:br>
              <a:rPr lang="nl-NL" noProof="0" dirty="0"/>
            </a:br>
            <a:r>
              <a:rPr lang="nl-NL" noProof="0" dirty="0"/>
              <a:t>2. Daarna met rechtermuisknop</a:t>
            </a:r>
            <a:br>
              <a:rPr lang="nl-NL" noProof="0" dirty="0"/>
            </a:br>
            <a:r>
              <a:rPr lang="nl-NL" noProof="0" dirty="0"/>
              <a:t>&gt; Naar achtergrond</a:t>
            </a:r>
          </a:p>
        </p:txBody>
      </p:sp>
      <p:sp>
        <p:nvSpPr>
          <p:cNvPr id="2" name="Titel 1"/>
          <p:cNvSpPr>
            <a:spLocks noGrp="1"/>
          </p:cNvSpPr>
          <p:nvPr>
            <p:ph type="title" hasCustomPrompt="1"/>
          </p:nvPr>
        </p:nvSpPr>
        <p:spPr>
          <a:xfrm>
            <a:off x="6842016" y="2247154"/>
            <a:ext cx="4617030" cy="1766283"/>
          </a:xfrm>
        </p:spPr>
        <p:txBody>
          <a:bodyPr anchor="b"/>
          <a:lstStyle>
            <a:lvl1pPr>
              <a:defRPr sz="4000">
                <a:solidFill>
                  <a:schemeClr val="tx1"/>
                </a:solidFill>
              </a:defRPr>
            </a:lvl1pPr>
          </a:lstStyle>
          <a:p>
            <a:r>
              <a:rPr lang="nl-NL" noProof="0" dirty="0"/>
              <a:t>Afsluiting van maximaal</a:t>
            </a:r>
            <a:br>
              <a:rPr lang="nl-NL" noProof="0" dirty="0"/>
            </a:br>
            <a:r>
              <a:rPr lang="nl-NL" noProof="0" dirty="0"/>
              <a:t>3 regels</a:t>
            </a:r>
          </a:p>
        </p:txBody>
      </p:sp>
      <p:sp>
        <p:nvSpPr>
          <p:cNvPr id="3" name="Tijdelijke aanduiding voor voettekst 2"/>
          <p:cNvSpPr>
            <a:spLocks noGrp="1"/>
          </p:cNvSpPr>
          <p:nvPr>
            <p:ph type="ftr" sz="quarter" idx="10"/>
          </p:nvPr>
        </p:nvSpPr>
        <p:spPr>
          <a:xfrm>
            <a:off x="6557211" y="7158825"/>
            <a:ext cx="5273004" cy="146950"/>
          </a:xfrm>
        </p:spPr>
        <p:txBody>
          <a:bodyPr/>
          <a:lstStyle/>
          <a:p>
            <a:pPr>
              <a:defRPr/>
            </a:pPr>
            <a:endParaRPr lang="nl-NL" altLang="nl-NL" noProof="0"/>
          </a:p>
        </p:txBody>
      </p:sp>
      <p:sp>
        <p:nvSpPr>
          <p:cNvPr id="4" name="Tijdelijke aanduiding voor dianummer 3"/>
          <p:cNvSpPr>
            <a:spLocks noGrp="1"/>
          </p:cNvSpPr>
          <p:nvPr>
            <p:ph type="sldNum" sz="quarter" idx="11"/>
          </p:nvPr>
        </p:nvSpPr>
        <p:spPr>
          <a:xfrm>
            <a:off x="448238" y="7062215"/>
            <a:ext cx="774112" cy="134627"/>
          </a:xfrm>
        </p:spPr>
        <p:txBody>
          <a:bodyPr/>
          <a:lstStyle/>
          <a:p>
            <a:pPr>
              <a:defRPr/>
            </a:pPr>
            <a:fld id="{841871A5-D488-4844-986D-DE2BE332816C}" type="slidenum">
              <a:rPr lang="nl-NL" altLang="nl-NL" noProof="0" smtClean="0"/>
              <a:pPr>
                <a:defRPr/>
              </a:pPr>
              <a:t>‹nr.›</a:t>
            </a:fld>
            <a:endParaRPr lang="nl-NL" altLang="nl-NL" noProof="0"/>
          </a:p>
        </p:txBody>
      </p:sp>
      <p:sp>
        <p:nvSpPr>
          <p:cNvPr id="11" name="Tijdelijke aanduiding voor tekst 10"/>
          <p:cNvSpPr>
            <a:spLocks noGrp="1"/>
          </p:cNvSpPr>
          <p:nvPr>
            <p:ph type="body" sz="quarter" idx="14" hasCustomPrompt="1"/>
          </p:nvPr>
        </p:nvSpPr>
        <p:spPr>
          <a:xfrm>
            <a:off x="6842016" y="4312748"/>
            <a:ext cx="4617030" cy="863427"/>
          </a:xfrm>
        </p:spPr>
        <p:txBody>
          <a:bodyPr/>
          <a:lstStyle>
            <a:lvl1pPr marL="0" indent="0">
              <a:buNone/>
              <a:defRPr sz="2000">
                <a:solidFill>
                  <a:schemeClr val="tx1"/>
                </a:solidFill>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noProof="0" dirty="0"/>
              <a:t>Subtitel / Naam spreker</a:t>
            </a:r>
          </a:p>
        </p:txBody>
      </p:sp>
      <p:grpSp>
        <p:nvGrpSpPr>
          <p:cNvPr id="130" name="GRID" hidden="1">
            <a:extLst>
              <a:ext uri="{FF2B5EF4-FFF2-40B4-BE49-F238E27FC236}">
                <a16:creationId xmlns:a16="http://schemas.microsoft.com/office/drawing/2014/main" xmlns="" id="{3ECCAE4C-133D-411C-8622-CFBBFAA72BBF}"/>
              </a:ext>
            </a:extLst>
          </p:cNvPr>
          <p:cNvGrpSpPr/>
          <p:nvPr userDrawn="1"/>
        </p:nvGrpSpPr>
        <p:grpSpPr>
          <a:xfrm>
            <a:off x="-2" y="0"/>
            <a:ext cx="12198352" cy="6859514"/>
            <a:chOff x="-2" y="0"/>
            <a:chExt cx="12198352" cy="6859514"/>
          </a:xfrm>
        </p:grpSpPr>
        <p:sp>
          <p:nvSpPr>
            <p:cNvPr id="131" name="Rechthoek 130">
              <a:extLst>
                <a:ext uri="{FF2B5EF4-FFF2-40B4-BE49-F238E27FC236}">
                  <a16:creationId xmlns:a16="http://schemas.microsoft.com/office/drawing/2014/main" xmlns="" id="{69727937-261D-412B-80D6-23DB3077B397}"/>
                </a:ext>
              </a:extLst>
            </p:cNvPr>
            <p:cNvSpPr/>
            <p:nvPr userDrawn="1"/>
          </p:nvSpPr>
          <p:spPr>
            <a:xfrm>
              <a:off x="0" y="840048"/>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2" name="Rechthoek 131">
              <a:extLst>
                <a:ext uri="{FF2B5EF4-FFF2-40B4-BE49-F238E27FC236}">
                  <a16:creationId xmlns:a16="http://schemas.microsoft.com/office/drawing/2014/main" xmlns="" id="{52C0AB90-4521-403C-8C4F-233F32113EA7}"/>
                </a:ext>
              </a:extLst>
            </p:cNvPr>
            <p:cNvSpPr/>
            <p:nvPr userDrawn="1"/>
          </p:nvSpPr>
          <p:spPr>
            <a:xfrm>
              <a:off x="-2" y="5810741"/>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3" name="Rechthoek 132">
              <a:extLst>
                <a:ext uri="{FF2B5EF4-FFF2-40B4-BE49-F238E27FC236}">
                  <a16:creationId xmlns:a16="http://schemas.microsoft.com/office/drawing/2014/main" xmlns="" id="{07D846FB-7C8D-4891-BD44-76176EAB7D53}"/>
                </a:ext>
              </a:extLst>
            </p:cNvPr>
            <p:cNvSpPr/>
            <p:nvPr userDrawn="1"/>
          </p:nvSpPr>
          <p:spPr>
            <a:xfrm rot="16200000">
              <a:off x="3314023" y="3400499"/>
              <a:ext cx="5569142"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5" name="Rechthoek 134">
              <a:extLst>
                <a:ext uri="{FF2B5EF4-FFF2-40B4-BE49-F238E27FC236}">
                  <a16:creationId xmlns:a16="http://schemas.microsoft.com/office/drawing/2014/main" xmlns="" id="{8A453EDA-FA06-4380-8CAD-571B033D5FA4}"/>
                </a:ext>
              </a:extLst>
            </p:cNvPr>
            <p:cNvSpPr/>
            <p:nvPr userDrawn="1"/>
          </p:nvSpPr>
          <p:spPr>
            <a:xfrm>
              <a:off x="0"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6" name="Rechthoek 135">
              <a:extLst>
                <a:ext uri="{FF2B5EF4-FFF2-40B4-BE49-F238E27FC236}">
                  <a16:creationId xmlns:a16="http://schemas.microsoft.com/office/drawing/2014/main" xmlns="" id="{4BBDA616-1529-414F-BAC4-6AD6DD829C78}"/>
                </a:ext>
              </a:extLst>
            </p:cNvPr>
            <p:cNvSpPr/>
            <p:nvPr userDrawn="1"/>
          </p:nvSpPr>
          <p:spPr>
            <a:xfrm>
              <a:off x="11460208"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7" name="Rechthoek 136">
              <a:extLst>
                <a:ext uri="{FF2B5EF4-FFF2-40B4-BE49-F238E27FC236}">
                  <a16:creationId xmlns:a16="http://schemas.microsoft.com/office/drawing/2014/main" xmlns="" id="{5D5678BF-4A7F-4C61-837A-CDFDDA7555B2}"/>
                </a:ext>
              </a:extLst>
            </p:cNvPr>
            <p:cNvSpPr/>
            <p:nvPr userDrawn="1"/>
          </p:nvSpPr>
          <p:spPr>
            <a:xfrm>
              <a:off x="0" y="0"/>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8" name="Rechthoek 137">
              <a:extLst>
                <a:ext uri="{FF2B5EF4-FFF2-40B4-BE49-F238E27FC236}">
                  <a16:creationId xmlns:a16="http://schemas.microsoft.com/office/drawing/2014/main" xmlns="" id="{07DF09F4-2D25-4FA2-AF41-7B877C7A6FE0}"/>
                </a:ext>
              </a:extLst>
            </p:cNvPr>
            <p:cNvSpPr/>
            <p:nvPr userDrawn="1"/>
          </p:nvSpPr>
          <p:spPr>
            <a:xfrm>
              <a:off x="0" y="6411275"/>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40" name="Rechthoek 139">
              <a:extLst>
                <a:ext uri="{FF2B5EF4-FFF2-40B4-BE49-F238E27FC236}">
                  <a16:creationId xmlns:a16="http://schemas.microsoft.com/office/drawing/2014/main" xmlns="" id="{7489FE4A-FD7A-47B6-BA49-E3836F7E0744}"/>
                </a:ext>
              </a:extLst>
            </p:cNvPr>
            <p:cNvSpPr/>
            <p:nvPr userDrawn="1"/>
          </p:nvSpPr>
          <p:spPr>
            <a:xfrm>
              <a:off x="6105036"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grpSp>
      <p:sp>
        <p:nvSpPr>
          <p:cNvPr id="21" name="Rechthoek 20">
            <a:extLst>
              <a:ext uri="{FF2B5EF4-FFF2-40B4-BE49-F238E27FC236}">
                <a16:creationId xmlns:a16="http://schemas.microsoft.com/office/drawing/2014/main" xmlns="" id="{8FC0D345-AC03-4C1A-94AC-25A6A31259D0}"/>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Eind dia</a:t>
            </a:r>
          </a:p>
        </p:txBody>
      </p:sp>
      <p:grpSp>
        <p:nvGrpSpPr>
          <p:cNvPr id="96" name="Instructie">
            <a:extLst>
              <a:ext uri="{FF2B5EF4-FFF2-40B4-BE49-F238E27FC236}">
                <a16:creationId xmlns:a16="http://schemas.microsoft.com/office/drawing/2014/main" xmlns="" id="{A3531984-66FD-4B53-99FC-87CEC0ACA9F3}"/>
              </a:ext>
            </a:extLst>
          </p:cNvPr>
          <p:cNvGrpSpPr/>
          <p:nvPr userDrawn="1"/>
        </p:nvGrpSpPr>
        <p:grpSpPr>
          <a:xfrm>
            <a:off x="-3428901" y="0"/>
            <a:ext cx="3195265" cy="4784167"/>
            <a:chOff x="12391601" y="0"/>
            <a:chExt cx="3195265" cy="4784167"/>
          </a:xfrm>
        </p:grpSpPr>
        <p:grpSp>
          <p:nvGrpSpPr>
            <p:cNvPr id="97" name="Groep 96">
              <a:extLst>
                <a:ext uri="{FF2B5EF4-FFF2-40B4-BE49-F238E27FC236}">
                  <a16:creationId xmlns:a16="http://schemas.microsoft.com/office/drawing/2014/main" xmlns="" id="{ACE7B8CD-4755-40B9-AD85-34154DB3E87D}"/>
                </a:ext>
              </a:extLst>
            </p:cNvPr>
            <p:cNvGrpSpPr/>
            <p:nvPr userDrawn="1"/>
          </p:nvGrpSpPr>
          <p:grpSpPr>
            <a:xfrm>
              <a:off x="12757282" y="3100116"/>
              <a:ext cx="1499406" cy="678267"/>
              <a:chOff x="12757283" y="3120781"/>
              <a:chExt cx="1499406" cy="678267"/>
            </a:xfrm>
          </p:grpSpPr>
          <p:sp>
            <p:nvSpPr>
              <p:cNvPr id="124" name="Rechthoek 123">
                <a:extLst>
                  <a:ext uri="{FF2B5EF4-FFF2-40B4-BE49-F238E27FC236}">
                    <a16:creationId xmlns:a16="http://schemas.microsoft.com/office/drawing/2014/main" xmlns="" id="{C9D9F130-EBDB-4746-92FA-F9C9034C211F}"/>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125" name="Rechthoek 124">
                <a:extLst>
                  <a:ext uri="{FF2B5EF4-FFF2-40B4-BE49-F238E27FC236}">
                    <a16:creationId xmlns:a16="http://schemas.microsoft.com/office/drawing/2014/main" xmlns="" id="{9000706B-F75B-4467-809E-087F1DE3148E}"/>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126" name="Tekstvak 125">
                <a:extLst>
                  <a:ext uri="{FF2B5EF4-FFF2-40B4-BE49-F238E27FC236}">
                    <a16:creationId xmlns:a16="http://schemas.microsoft.com/office/drawing/2014/main" xmlns="" id="{E4CB7529-C0DE-46B1-836F-C8F0CEEEFDBC}"/>
                  </a:ext>
                </a:extLst>
              </p:cNvPr>
              <p:cNvSpPr txBox="1"/>
              <p:nvPr userDrawn="1"/>
            </p:nvSpPr>
            <p:spPr>
              <a:xfrm>
                <a:off x="12997648" y="3159891"/>
                <a:ext cx="957818"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127" name="Tekstvak 126">
                <a:extLst>
                  <a:ext uri="{FF2B5EF4-FFF2-40B4-BE49-F238E27FC236}">
                    <a16:creationId xmlns:a16="http://schemas.microsoft.com/office/drawing/2014/main" xmlns="" id="{167FB75C-E23C-4209-A0EB-1ACC15C2B73D}"/>
                  </a:ext>
                </a:extLst>
              </p:cNvPr>
              <p:cNvSpPr txBox="1"/>
              <p:nvPr userDrawn="1"/>
            </p:nvSpPr>
            <p:spPr>
              <a:xfrm>
                <a:off x="12984219" y="3481017"/>
                <a:ext cx="1165564"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28" name="Picture 3">
                <a:extLst>
                  <a:ext uri="{FF2B5EF4-FFF2-40B4-BE49-F238E27FC236}">
                    <a16:creationId xmlns:a16="http://schemas.microsoft.com/office/drawing/2014/main" xmlns="" id="{B047199D-4E1B-4C52-9CBD-655F845916A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 name="Gelijkbenige driehoek 128">
                <a:extLst>
                  <a:ext uri="{FF2B5EF4-FFF2-40B4-BE49-F238E27FC236}">
                    <a16:creationId xmlns:a16="http://schemas.microsoft.com/office/drawing/2014/main" xmlns="" id="{34F3D95D-9DCD-4A5D-A022-467E55B7F595}"/>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nvGrpSpPr>
              <p:cNvPr id="134" name="Groep 133">
                <a:extLst>
                  <a:ext uri="{FF2B5EF4-FFF2-40B4-BE49-F238E27FC236}">
                    <a16:creationId xmlns:a16="http://schemas.microsoft.com/office/drawing/2014/main" xmlns="" id="{145772C3-9009-4A05-A8A3-39E09E916668}"/>
                  </a:ext>
                </a:extLst>
              </p:cNvPr>
              <p:cNvGrpSpPr/>
              <p:nvPr userDrawn="1"/>
            </p:nvGrpSpPr>
            <p:grpSpPr>
              <a:xfrm>
                <a:off x="12822311" y="3178534"/>
                <a:ext cx="182309" cy="163794"/>
                <a:chOff x="12832541" y="3162395"/>
                <a:chExt cx="219532" cy="197236"/>
              </a:xfrm>
            </p:grpSpPr>
            <p:sp>
              <p:nvSpPr>
                <p:cNvPr id="144" name="Rechthoek 143">
                  <a:extLst>
                    <a:ext uri="{FF2B5EF4-FFF2-40B4-BE49-F238E27FC236}">
                      <a16:creationId xmlns:a16="http://schemas.microsoft.com/office/drawing/2014/main" xmlns="" id="{F1DBF896-476C-46E5-B4AF-6805AEA8ED83}"/>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45" name="Rechthoek 144">
                  <a:extLst>
                    <a:ext uri="{FF2B5EF4-FFF2-40B4-BE49-F238E27FC236}">
                      <a16:creationId xmlns:a16="http://schemas.microsoft.com/office/drawing/2014/main" xmlns="" id="{057749B5-9B21-4996-892D-F6F2D2250079}"/>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46" name="Rechthoek 145">
                  <a:extLst>
                    <a:ext uri="{FF2B5EF4-FFF2-40B4-BE49-F238E27FC236}">
                      <a16:creationId xmlns:a16="http://schemas.microsoft.com/office/drawing/2014/main" xmlns="" id="{3D538C35-B66C-4C51-ABCE-59C0DFCB275F}"/>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nvGrpSpPr>
              <p:cNvPr id="139" name="Groep 138">
                <a:extLst>
                  <a:ext uri="{FF2B5EF4-FFF2-40B4-BE49-F238E27FC236}">
                    <a16:creationId xmlns:a16="http://schemas.microsoft.com/office/drawing/2014/main" xmlns="" id="{4BD4FE98-2AB9-4E7A-B8E3-ADD1A442392A}"/>
                  </a:ext>
                </a:extLst>
              </p:cNvPr>
              <p:cNvGrpSpPr/>
              <p:nvPr userDrawn="1"/>
            </p:nvGrpSpPr>
            <p:grpSpPr>
              <a:xfrm>
                <a:off x="12822311" y="3480352"/>
                <a:ext cx="182309" cy="163794"/>
                <a:chOff x="12832541" y="3162395"/>
                <a:chExt cx="219532" cy="197236"/>
              </a:xfrm>
            </p:grpSpPr>
            <p:sp>
              <p:nvSpPr>
                <p:cNvPr id="141" name="Rechthoek 140">
                  <a:extLst>
                    <a:ext uri="{FF2B5EF4-FFF2-40B4-BE49-F238E27FC236}">
                      <a16:creationId xmlns:a16="http://schemas.microsoft.com/office/drawing/2014/main" xmlns="" id="{1C842878-73BD-4CAC-9E0D-8A8F9E3F9301}"/>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42" name="Rechthoek 141">
                  <a:extLst>
                    <a:ext uri="{FF2B5EF4-FFF2-40B4-BE49-F238E27FC236}">
                      <a16:creationId xmlns:a16="http://schemas.microsoft.com/office/drawing/2014/main" xmlns="" id="{FA9661B8-7322-440F-BF3C-FDBDE2635ADB}"/>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43" name="Rechthoek 142">
                  <a:extLst>
                    <a:ext uri="{FF2B5EF4-FFF2-40B4-BE49-F238E27FC236}">
                      <a16:creationId xmlns:a16="http://schemas.microsoft.com/office/drawing/2014/main" xmlns="" id="{E212AFA7-CE90-4642-920D-56C8A942DBF0}"/>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nvGrpSpPr>
            <p:cNvPr id="98" name="Meer informatie">
              <a:extLst>
                <a:ext uri="{FF2B5EF4-FFF2-40B4-BE49-F238E27FC236}">
                  <a16:creationId xmlns:a16="http://schemas.microsoft.com/office/drawing/2014/main" xmlns="" id="{FCFB9DEC-9691-4C31-97B8-AEAD6BC8794B}"/>
                </a:ext>
              </a:extLst>
            </p:cNvPr>
            <p:cNvGrpSpPr/>
            <p:nvPr userDrawn="1"/>
          </p:nvGrpSpPr>
          <p:grpSpPr>
            <a:xfrm>
              <a:off x="12396764" y="4000894"/>
              <a:ext cx="3178515" cy="783273"/>
              <a:chOff x="-3741486" y="3386444"/>
              <a:chExt cx="3178515" cy="783273"/>
            </a:xfrm>
          </p:grpSpPr>
          <p:sp>
            <p:nvSpPr>
              <p:cNvPr id="121" name="Freeform 101">
                <a:extLst>
                  <a:ext uri="{FF2B5EF4-FFF2-40B4-BE49-F238E27FC236}">
                    <a16:creationId xmlns:a16="http://schemas.microsoft.com/office/drawing/2014/main" xmlns="" id="{B38763E9-DFEE-4651-A2FD-B4990F65AD8E}"/>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122" name="Rechthoek 121">
                <a:extLst>
                  <a:ext uri="{FF2B5EF4-FFF2-40B4-BE49-F238E27FC236}">
                    <a16:creationId xmlns:a16="http://schemas.microsoft.com/office/drawing/2014/main" xmlns="" id="{A14B199C-DE7D-46A1-9F8D-3B213E761215}"/>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23" name="Rechte verbindingslijn 122">
                <a:extLst>
                  <a:ext uri="{FF2B5EF4-FFF2-40B4-BE49-F238E27FC236}">
                    <a16:creationId xmlns:a16="http://schemas.microsoft.com/office/drawing/2014/main" xmlns="" id="{E2DB2CF5-C4C7-4A0A-8210-89DABC27CCAD}"/>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99" name="Rechthoek 98">
              <a:extLst>
                <a:ext uri="{FF2B5EF4-FFF2-40B4-BE49-F238E27FC236}">
                  <a16:creationId xmlns:a16="http://schemas.microsoft.com/office/drawing/2014/main" xmlns="" id="{41067E28-8895-4F16-A366-F2A42C5C4DF3}"/>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100" name="Ovaal 99">
              <a:extLst>
                <a:ext uri="{FF2B5EF4-FFF2-40B4-BE49-F238E27FC236}">
                  <a16:creationId xmlns:a16="http://schemas.microsoft.com/office/drawing/2014/main" xmlns="" id="{B4AB2912-92B9-4E56-B83E-159364E5B5D0}"/>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xmlns="" id="{FD839F3B-F737-4C81-8DB7-2FC7AC9BE880}"/>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02" name="Rechte verbindingslijn 101">
              <a:extLst>
                <a:ext uri="{FF2B5EF4-FFF2-40B4-BE49-F238E27FC236}">
                  <a16:creationId xmlns:a16="http://schemas.microsoft.com/office/drawing/2014/main" xmlns="" id="{41CD9B0A-A0F6-4507-85F9-C9B4487A02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03" name="Rechthoek 102">
              <a:extLst>
                <a:ext uri="{FF2B5EF4-FFF2-40B4-BE49-F238E27FC236}">
                  <a16:creationId xmlns:a16="http://schemas.microsoft.com/office/drawing/2014/main" xmlns="" id="{10F1848B-75D5-40F0-A574-7670387B6545}"/>
                </a:ext>
              </a:extLst>
            </p:cNvPr>
            <p:cNvSpPr/>
            <p:nvPr userDrawn="1"/>
          </p:nvSpPr>
          <p:spPr>
            <a:xfrm>
              <a:off x="12757282" y="432552"/>
              <a:ext cx="2829584"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04" name="Rechte verbindingslijn 103">
              <a:extLst>
                <a:ext uri="{FF2B5EF4-FFF2-40B4-BE49-F238E27FC236}">
                  <a16:creationId xmlns:a16="http://schemas.microsoft.com/office/drawing/2014/main" xmlns="" id="{50765851-1FAE-472E-B7F9-2C15616CA544}"/>
                </a:ext>
              </a:extLst>
            </p:cNvPr>
            <p:cNvCxnSpPr>
              <a:cxnSpLocks/>
            </p:cNvCxnSpPr>
            <p:nvPr userDrawn="1"/>
          </p:nvCxnSpPr>
          <p:spPr>
            <a:xfrm>
              <a:off x="12397261" y="3883011"/>
              <a:ext cx="3178017" cy="0"/>
            </a:xfrm>
            <a:prstGeom prst="line">
              <a:avLst/>
            </a:prstGeom>
            <a:noFill/>
            <a:ln w="3175" cap="flat" cmpd="sng" algn="ctr">
              <a:solidFill>
                <a:schemeClr val="accent1"/>
              </a:solidFill>
              <a:prstDash val="solid"/>
            </a:ln>
            <a:effectLst/>
          </p:spPr>
        </p:cxnSp>
        <p:sp>
          <p:nvSpPr>
            <p:cNvPr id="105" name="Ovaal 104">
              <a:extLst>
                <a:ext uri="{FF2B5EF4-FFF2-40B4-BE49-F238E27FC236}">
                  <a16:creationId xmlns:a16="http://schemas.microsoft.com/office/drawing/2014/main" xmlns="" id="{BA1F975B-9300-4A1F-BD94-C8A42A4AE21F}"/>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xmlns="" id="{266F7183-4EB7-479F-A422-A5E28011DE96}"/>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0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0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0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xmlns="" id="{49420548-8541-4F17-9AD8-9FB6B65B7F09}"/>
                </a:ext>
              </a:extLst>
            </p:cNvPr>
            <p:cNvGrpSpPr/>
            <p:nvPr userDrawn="1"/>
          </p:nvGrpSpPr>
          <p:grpSpPr>
            <a:xfrm>
              <a:off x="12757282" y="2184550"/>
              <a:ext cx="825500" cy="209550"/>
              <a:chOff x="13504624" y="2482850"/>
              <a:chExt cx="825500" cy="209550"/>
            </a:xfrm>
          </p:grpSpPr>
          <p:sp>
            <p:nvSpPr>
              <p:cNvPr id="118" name="Rechthoek 117">
                <a:extLst>
                  <a:ext uri="{FF2B5EF4-FFF2-40B4-BE49-F238E27FC236}">
                    <a16:creationId xmlns:a16="http://schemas.microsoft.com/office/drawing/2014/main" xmlns="" id="{A18C729E-838D-4CC4-ADD2-1CB0F878CCCC}"/>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119" name="Rechte verbindingslijn 118">
                <a:extLst>
                  <a:ext uri="{FF2B5EF4-FFF2-40B4-BE49-F238E27FC236}">
                    <a16:creationId xmlns:a16="http://schemas.microsoft.com/office/drawing/2014/main" xmlns="" id="{2E9EF0D1-07C7-4F11-B353-53CCF8B5E9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20" name="Gelijkbenige driehoek 119">
                <a:extLst>
                  <a:ext uri="{FF2B5EF4-FFF2-40B4-BE49-F238E27FC236}">
                    <a16:creationId xmlns:a16="http://schemas.microsoft.com/office/drawing/2014/main" xmlns="" id="{F247088A-F6CA-43AE-81AF-F891D6B2B4B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grpSp>
          <p:nvGrpSpPr>
            <p:cNvPr id="108" name="Groep 107">
              <a:extLst>
                <a:ext uri="{FF2B5EF4-FFF2-40B4-BE49-F238E27FC236}">
                  <a16:creationId xmlns:a16="http://schemas.microsoft.com/office/drawing/2014/main" xmlns="" id="{7538C1C9-9F52-4C4E-B04A-65A04A4F8FCB}"/>
                </a:ext>
              </a:extLst>
            </p:cNvPr>
            <p:cNvGrpSpPr/>
            <p:nvPr userDrawn="1"/>
          </p:nvGrpSpPr>
          <p:grpSpPr>
            <a:xfrm>
              <a:off x="12757282" y="1141626"/>
              <a:ext cx="294789" cy="318834"/>
              <a:chOff x="14466489" y="1001522"/>
              <a:chExt cx="290627" cy="314333"/>
            </a:xfrm>
          </p:grpSpPr>
          <p:sp>
            <p:nvSpPr>
              <p:cNvPr id="112" name="Rechthoek 111">
                <a:extLst>
                  <a:ext uri="{FF2B5EF4-FFF2-40B4-BE49-F238E27FC236}">
                    <a16:creationId xmlns:a16="http://schemas.microsoft.com/office/drawing/2014/main" xmlns="" id="{23F0A839-B97A-4A26-AD9F-69D37439EC1B}"/>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113" name="Ovaal 112">
                <a:extLst>
                  <a:ext uri="{FF2B5EF4-FFF2-40B4-BE49-F238E27FC236}">
                    <a16:creationId xmlns:a16="http://schemas.microsoft.com/office/drawing/2014/main" xmlns="" id="{2C5F9565-91EB-4BAF-A4CD-C101D454AC2B}"/>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114" name="Vrije vorm: vorm 113">
                <a:extLst>
                  <a:ext uri="{FF2B5EF4-FFF2-40B4-BE49-F238E27FC236}">
                    <a16:creationId xmlns:a16="http://schemas.microsoft.com/office/drawing/2014/main" xmlns="" id="{1E1582BB-A575-4A3A-8211-121E78BD2823}"/>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115" name="Rechthoek: afgeronde hoeken 114">
                <a:extLst>
                  <a:ext uri="{FF2B5EF4-FFF2-40B4-BE49-F238E27FC236}">
                    <a16:creationId xmlns:a16="http://schemas.microsoft.com/office/drawing/2014/main" xmlns="" id="{4E38B3E5-E614-4817-B31B-CFC7CE36893D}"/>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cxnSp>
            <p:nvCxnSpPr>
              <p:cNvPr id="116" name="Rechte verbindingslijn 115">
                <a:extLst>
                  <a:ext uri="{FF2B5EF4-FFF2-40B4-BE49-F238E27FC236}">
                    <a16:creationId xmlns:a16="http://schemas.microsoft.com/office/drawing/2014/main" xmlns="" id="{8FB83B09-6B8C-4038-B1CF-633E1FF0BC1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7" name="Rechte verbindingslijn 116">
                <a:extLst>
                  <a:ext uri="{FF2B5EF4-FFF2-40B4-BE49-F238E27FC236}">
                    <a16:creationId xmlns:a16="http://schemas.microsoft.com/office/drawing/2014/main" xmlns="" id="{DB592611-C2C9-44B3-8995-7536DDDFF5E1}"/>
                  </a:ext>
                </a:extLst>
              </p:cNvPr>
              <p:cNvCxnSpPr>
                <a:cxnSpLocks/>
                <a:stCxn id="11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xmlns="" id="{4A145512-DB03-4F4A-B69B-016167217020}"/>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xmlns="" id="{298605C2-A87C-45D3-B875-E80F3F134847}"/>
                </a:ext>
              </a:extLst>
            </p:cNvPr>
            <p:cNvSpPr/>
            <p:nvPr userDrawn="1"/>
          </p:nvSpPr>
          <p:spPr>
            <a:xfrm>
              <a:off x="12757283" y="2684015"/>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xmlns="" id="{B13A9C96-584D-453B-A95A-E02352893FE0}"/>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sp>
        <p:nvSpPr>
          <p:cNvPr id="147" name="shpDatum">
            <a:extLst>
              <a:ext uri="{FF2B5EF4-FFF2-40B4-BE49-F238E27FC236}">
                <a16:creationId xmlns:a16="http://schemas.microsoft.com/office/drawing/2014/main" xmlns="" id="{5E0B3C55-D59E-488F-AD73-E1E5E472A36B}"/>
              </a:ext>
            </a:extLst>
          </p:cNvPr>
          <p:cNvSpPr>
            <a:spLocks noGrp="1" noChangeArrowheads="1"/>
          </p:cNvSpPr>
          <p:nvPr>
            <p:ph type="dt" sz="half" idx="2"/>
          </p:nvPr>
        </p:nvSpPr>
        <p:spPr bwMode="auto">
          <a:xfrm>
            <a:off x="8115399" y="7421421"/>
            <a:ext cx="3343647" cy="142288"/>
          </a:xfrm>
          <a:prstGeom prst="rect">
            <a:avLst/>
          </a:prstGeom>
          <a:noFill/>
          <a:ln w="9525">
            <a:noFill/>
            <a:miter lim="800000"/>
            <a:headEnd/>
            <a:tailEnd/>
          </a:ln>
          <a:effectLst/>
        </p:spPr>
        <p:txBody>
          <a:bodyPr vert="horz" wrap="square" lIns="0" tIns="0" rIns="0" bIns="0" numCol="1" anchor="ctr" anchorCtr="0" compatLnSpc="1">
            <a:prstTxWarp prst="textNoShape">
              <a:avLst/>
            </a:prstTxWarp>
            <a:noAutofit/>
          </a:bodyPr>
          <a:lstStyle>
            <a:lvl1pPr algn="r">
              <a:defRPr sz="800">
                <a:solidFill>
                  <a:schemeClr val="tx1"/>
                </a:solidFill>
                <a:latin typeface="Verdana" pitchFamily="34" charset="0"/>
              </a:defRPr>
            </a:lvl1pPr>
          </a:lstStyle>
          <a:p>
            <a:pPr>
              <a:defRPr/>
            </a:pPr>
            <a:fld id="{999A6BCD-94CC-4A93-8B63-2743EFD36736}" type="datetime4">
              <a:rPr lang="nl-NL" altLang="nl-NL" smtClean="0"/>
              <a:t>21 mei 2019</a:t>
            </a:fld>
            <a:endParaRPr lang="en-US" altLang="nl-NL" dirty="0"/>
          </a:p>
        </p:txBody>
      </p:sp>
      <p:sp>
        <p:nvSpPr>
          <p:cNvPr id="63" name="Tijdelijke aanduiding voor tekst 10">
            <a:extLst>
              <a:ext uri="{FF2B5EF4-FFF2-40B4-BE49-F238E27FC236}">
                <a16:creationId xmlns:a16="http://schemas.microsoft.com/office/drawing/2014/main" xmlns="" id="{81699C7E-7112-4557-92F6-A6D632AAB7AD}"/>
              </a:ext>
            </a:extLst>
          </p:cNvPr>
          <p:cNvSpPr>
            <a:spLocks noGrp="1"/>
          </p:cNvSpPr>
          <p:nvPr>
            <p:ph type="body" sz="quarter" idx="17" hasCustomPrompt="1"/>
          </p:nvPr>
        </p:nvSpPr>
        <p:spPr>
          <a:xfrm>
            <a:off x="5883151" y="6576638"/>
            <a:ext cx="432048" cy="281362"/>
          </a:xfrm>
          <a:solidFill>
            <a:srgbClr val="154273"/>
          </a:solidFill>
        </p:spPr>
        <p:txBody>
          <a:bodyPr/>
          <a:lstStyle>
            <a:lvl1pPr marL="0" indent="0">
              <a:buNone/>
              <a:defRPr sz="100">
                <a:solidFill>
                  <a:srgbClr val="00588E"/>
                </a:solidFill>
              </a:defRPr>
            </a:lvl1pPr>
          </a:lstStyle>
          <a:p>
            <a:pPr lvl="0"/>
            <a:r>
              <a:rPr lang="nl-NL" dirty="0"/>
              <a:t>  </a:t>
            </a:r>
          </a:p>
        </p:txBody>
      </p:sp>
      <p:sp>
        <p:nvSpPr>
          <p:cNvPr id="64" name="Tijdelijke aanduiding voor tekst 12">
            <a:extLst>
              <a:ext uri="{FF2B5EF4-FFF2-40B4-BE49-F238E27FC236}">
                <a16:creationId xmlns:a16="http://schemas.microsoft.com/office/drawing/2014/main" xmlns="" id="{C1EAA8AE-4F57-454C-BC78-4220693CB2A4}"/>
              </a:ext>
            </a:extLst>
          </p:cNvPr>
          <p:cNvSpPr>
            <a:spLocks noGrp="1"/>
          </p:cNvSpPr>
          <p:nvPr>
            <p:ph type="body" sz="quarter" idx="16" hasCustomPrompt="1"/>
          </p:nvPr>
        </p:nvSpPr>
        <p:spPr>
          <a:xfrm>
            <a:off x="4075872" y="-16573"/>
            <a:ext cx="4046606" cy="854536"/>
          </a:xfrm>
          <a:blipFill>
            <a:blip r:embed="rId3" cstate="print">
              <a:extLst>
                <a:ext uri="{28A0092B-C50C-407E-A947-70E740481C1C}">
                  <a14:useLocalDpi xmlns:a14="http://schemas.microsoft.com/office/drawing/2010/main"/>
                </a:ext>
              </a:extLst>
            </a:blip>
            <a:srcRect/>
            <a:stretch>
              <a:fillRect/>
            </a:stretch>
          </a:blipFill>
        </p:spPr>
        <p:txBody>
          <a:bodyPr/>
          <a:lstStyle>
            <a:lvl1pPr marL="0" indent="0">
              <a:buNone/>
              <a:defRPr sz="100">
                <a:solidFill>
                  <a:schemeClr val="accent1"/>
                </a:solidFill>
              </a:defRPr>
            </a:lvl1pPr>
            <a:lvl2pPr>
              <a:defRPr sz="100"/>
            </a:lvl2pPr>
            <a:lvl3pPr>
              <a:defRPr sz="100"/>
            </a:lvl3pPr>
            <a:lvl4pPr>
              <a:defRPr sz="100"/>
            </a:lvl4pPr>
            <a:lvl5pPr>
              <a:defRPr sz="100"/>
            </a:lvl5pPr>
          </a:lstStyle>
          <a:p>
            <a:pPr lvl="0"/>
            <a:r>
              <a:rPr lang="nl-NL" noProof="0" dirty="0"/>
              <a:t> </a:t>
            </a:r>
          </a:p>
        </p:txBody>
      </p:sp>
      <p:pic>
        <p:nvPicPr>
          <p:cNvPr id="65" name="Afbeelding 64">
            <a:extLst>
              <a:ext uri="{FF2B5EF4-FFF2-40B4-BE49-F238E27FC236}">
                <a16:creationId xmlns:a16="http://schemas.microsoft.com/office/drawing/2014/main" xmlns="" id="{BF61E975-591E-4A30-93D6-61AD1D682D4F}"/>
              </a:ext>
            </a:extLst>
          </p:cNvPr>
          <p:cNvPicPr>
            <a:picLocks noChangeAspect="1"/>
          </p:cNvPicPr>
          <p:nvPr userDrawn="1"/>
        </p:nvPicPr>
        <p:blipFill>
          <a:blip r:embed="rId4"/>
          <a:stretch>
            <a:fillRect/>
          </a:stretch>
        </p:blipFill>
        <p:spPr>
          <a:xfrm>
            <a:off x="6842297" y="5663725"/>
            <a:ext cx="192974" cy="157995"/>
          </a:xfrm>
          <a:prstGeom prst="rect">
            <a:avLst/>
          </a:prstGeom>
        </p:spPr>
      </p:pic>
      <p:sp>
        <p:nvSpPr>
          <p:cNvPr id="66" name="Tijdelijke aanduiding voor tekst 7">
            <a:extLst>
              <a:ext uri="{FF2B5EF4-FFF2-40B4-BE49-F238E27FC236}">
                <a16:creationId xmlns:a16="http://schemas.microsoft.com/office/drawing/2014/main" xmlns="" id="{A36C3C29-1542-4B23-B94D-84420CB3008B}"/>
              </a:ext>
            </a:extLst>
          </p:cNvPr>
          <p:cNvSpPr>
            <a:spLocks noGrp="1"/>
          </p:cNvSpPr>
          <p:nvPr>
            <p:ph type="body" sz="quarter" idx="19" hasCustomPrompt="1"/>
          </p:nvPr>
        </p:nvSpPr>
        <p:spPr>
          <a:xfrm>
            <a:off x="7107287" y="5591717"/>
            <a:ext cx="4351577" cy="241507"/>
          </a:xfrm>
        </p:spPr>
        <p:txBody>
          <a:bodyPr anchor="ctr" anchorCtr="0"/>
          <a:lstStyle>
            <a:lvl1pPr marL="0" indent="0">
              <a:buFontTx/>
              <a:buNone/>
              <a:defRPr sz="1600"/>
            </a:lvl1pPr>
          </a:lstStyle>
          <a:p>
            <a:pPr lvl="0"/>
            <a:r>
              <a:rPr lang="nl-NL" dirty="0"/>
              <a:t>@</a:t>
            </a:r>
          </a:p>
        </p:txBody>
      </p:sp>
    </p:spTree>
    <p:extLst>
      <p:ext uri="{BB962C8B-B14F-4D97-AF65-F5344CB8AC3E}">
        <p14:creationId xmlns:p14="http://schemas.microsoft.com/office/powerpoint/2010/main" val="407467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0-#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par>
                                <p:cTn id="9" presetID="17" presetClass="entr" presetSubtype="10" fill="hold" grpId="0" nodeType="withEffect">
                                  <p:stCondLst>
                                    <p:cond delay="125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childTnLst>
                                </p:cTn>
                              </p:par>
                            </p:childTnLst>
                          </p:cTn>
                        </p:par>
                        <p:par>
                          <p:cTn id="13" fill="hold">
                            <p:stCondLst>
                              <p:cond delay="3100"/>
                            </p:stCondLst>
                            <p:childTnLst>
                              <p:par>
                                <p:cTn id="14" presetID="10" presetClass="entr" presetSubtype="0" fill="hold" grpId="0" nodeType="after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750"/>
                                        <p:tgtEl>
                                          <p:spTgt spid="11">
                                            <p:txEl>
                                              <p:pRg st="0" end="0"/>
                                            </p:txEl>
                                          </p:spTgt>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147">
                                            <p:txEl>
                                              <p:pRg st="0" end="0"/>
                                            </p:txEl>
                                          </p:spTgt>
                                        </p:tgtEl>
                                        <p:attrNameLst>
                                          <p:attrName>style.visibility</p:attrName>
                                        </p:attrNameLst>
                                      </p:cBhvr>
                                      <p:to>
                                        <p:strVal val="visible"/>
                                      </p:to>
                                    </p:set>
                                    <p:animEffect transition="in" filter="fade">
                                      <p:cBhvr>
                                        <p:cTn id="19" dur="750"/>
                                        <p:tgtEl>
                                          <p:spTgt spid="147">
                                            <p:txEl>
                                              <p:pRg st="0" end="0"/>
                                            </p:txEl>
                                          </p:spTgt>
                                        </p:tgtEl>
                                      </p:cBhvr>
                                    </p:animEffect>
                                  </p:childTnLst>
                                </p:cTn>
                              </p:par>
                              <p:par>
                                <p:cTn id="20" presetID="2" presetClass="entr" presetSubtype="1" decel="100000" fill="hold" grpId="0" nodeType="withEffect">
                                  <p:stCondLst>
                                    <p:cond delay="500"/>
                                  </p:stCondLst>
                                  <p:childTnLst>
                                    <p:set>
                                      <p:cBhvr>
                                        <p:cTn id="21" dur="1" fill="hold">
                                          <p:stCondLst>
                                            <p:cond delay="0"/>
                                          </p:stCondLst>
                                        </p:cTn>
                                        <p:tgtEl>
                                          <p:spTgt spid="64"/>
                                        </p:tgtEl>
                                        <p:attrNameLst>
                                          <p:attrName>style.visibility</p:attrName>
                                        </p:attrNameLst>
                                      </p:cBhvr>
                                      <p:to>
                                        <p:strVal val="visible"/>
                                      </p:to>
                                    </p:set>
                                    <p:anim calcmode="lin" valueType="num">
                                      <p:cBhvr additive="base">
                                        <p:cTn id="22" dur="1000" fill="hold"/>
                                        <p:tgtEl>
                                          <p:spTgt spid="64"/>
                                        </p:tgtEl>
                                        <p:attrNameLst>
                                          <p:attrName>ppt_x</p:attrName>
                                        </p:attrNameLst>
                                      </p:cBhvr>
                                      <p:tavLst>
                                        <p:tav tm="0">
                                          <p:val>
                                            <p:strVal val="#ppt_x"/>
                                          </p:val>
                                        </p:tav>
                                        <p:tav tm="100000">
                                          <p:val>
                                            <p:strVal val="#ppt_x"/>
                                          </p:val>
                                        </p:tav>
                                      </p:tavLst>
                                    </p:anim>
                                    <p:anim calcmode="lin" valueType="num">
                                      <p:cBhvr additive="base">
                                        <p:cTn id="23" dur="1000" fill="hold"/>
                                        <p:tgtEl>
                                          <p:spTgt spid="64"/>
                                        </p:tgtEl>
                                        <p:attrNameLst>
                                          <p:attrName>ppt_y</p:attrName>
                                        </p:attrNameLst>
                                      </p:cBhvr>
                                      <p:tavLst>
                                        <p:tav tm="0">
                                          <p:val>
                                            <p:strVal val="0-#ppt_h/2"/>
                                          </p:val>
                                        </p:tav>
                                        <p:tav tm="100000">
                                          <p:val>
                                            <p:strVal val="#ppt_y"/>
                                          </p:val>
                                        </p:tav>
                                      </p:tavLst>
                                    </p:anim>
                                  </p:childTnLst>
                                </p:cTn>
                              </p:par>
                              <p:par>
                                <p:cTn id="24" presetID="10" presetClass="entr" presetSubtype="0" fill="hold" grpId="0" nodeType="withEffect">
                                  <p:stCondLst>
                                    <p:cond delay="750"/>
                                  </p:stCondLst>
                                  <p:childTnLst>
                                    <p:set>
                                      <p:cBhvr>
                                        <p:cTn id="25" dur="1" fill="hold">
                                          <p:stCondLst>
                                            <p:cond delay="0"/>
                                          </p:stCondLst>
                                        </p:cTn>
                                        <p:tgtEl>
                                          <p:spTgt spid="66">
                                            <p:txEl>
                                              <p:pRg st="0" end="0"/>
                                            </p:txEl>
                                          </p:spTgt>
                                        </p:tgtEl>
                                        <p:attrNameLst>
                                          <p:attrName>style.visibility</p:attrName>
                                        </p:attrNameLst>
                                      </p:cBhvr>
                                      <p:to>
                                        <p:strVal val="visible"/>
                                      </p:to>
                                    </p:set>
                                    <p:animEffect transition="in" filter="fade">
                                      <p:cBhvr>
                                        <p:cTn id="26" dur="750"/>
                                        <p:tgtEl>
                                          <p:spTgt spid="66">
                                            <p:txEl>
                                              <p:pRg st="0" end="0"/>
                                            </p:txEl>
                                          </p:spTgt>
                                        </p:tgtEl>
                                      </p:cBhvr>
                                    </p:animEffect>
                                  </p:childTnLst>
                                </p:cTn>
                              </p:par>
                              <p:par>
                                <p:cTn id="27" presetID="10" presetClass="entr" presetSubtype="0" fill="hold" nodeType="withEffect">
                                  <p:stCondLst>
                                    <p:cond delay="75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7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47" grpId="0" build="p"/>
      <p:bldP spid="64" grpId="0" animBg="1">
        <p:tmplLst>
          <p:tmpl>
            <p:tnLst>
              <p:par>
                <p:cTn presetID="2" presetClass="entr" presetSubtype="1" decel="10000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1000" fill="hold"/>
                        <p:tgtEl>
                          <p:spTgt spid="64"/>
                        </p:tgtEl>
                        <p:attrNameLst>
                          <p:attrName>ppt_x</p:attrName>
                        </p:attrNameLst>
                      </p:cBhvr>
                      <p:tavLst>
                        <p:tav tm="0">
                          <p:val>
                            <p:strVal val="#ppt_x"/>
                          </p:val>
                        </p:tav>
                        <p:tav tm="100000">
                          <p:val>
                            <p:strVal val="#ppt_x"/>
                          </p:val>
                        </p:tav>
                      </p:tavLst>
                    </p:anim>
                    <p:anim calcmode="lin" valueType="num">
                      <p:cBhvr additive="base">
                        <p:cTn dur="1000" fill="hold"/>
                        <p:tgtEl>
                          <p:spTgt spid="64"/>
                        </p:tgtEl>
                        <p:attrNameLst>
                          <p:attrName>ppt_y</p:attrName>
                        </p:attrNameLst>
                      </p:cBhvr>
                      <p:tavLst>
                        <p:tav tm="0">
                          <p:val>
                            <p:strVal val="0-#ppt_h/2"/>
                          </p:val>
                        </p:tav>
                        <p:tav tm="100000">
                          <p:val>
                            <p:strVal val="#ppt_y"/>
                          </p:val>
                        </p:tav>
                      </p:tavLst>
                    </p:anim>
                  </p:childTnLst>
                </p:cTn>
              </p:par>
            </p:tnLst>
          </p:tmpl>
        </p:tmplLst>
      </p:bldP>
      <p:bldP spid="66" grpId="0" build="p">
        <p:tmplLst>
          <p:tmpl lvl="1">
            <p:tnLst>
              <p:par>
                <p:cTn presetID="10" presetClass="entr" presetSubtype="0" fill="hold" nodeType="withEffect">
                  <p:stCondLst>
                    <p:cond delay="750"/>
                  </p:stCondLst>
                  <p:childTnLst>
                    <p:set>
                      <p:cBhvr>
                        <p:cTn dur="1" fill="hold">
                          <p:stCondLst>
                            <p:cond delay="0"/>
                          </p:stCondLst>
                        </p:cTn>
                        <p:tgtEl>
                          <p:spTgt spid="66"/>
                        </p:tgtEl>
                        <p:attrNameLst>
                          <p:attrName>style.visibility</p:attrName>
                        </p:attrNameLst>
                      </p:cBhvr>
                      <p:to>
                        <p:strVal val="visible"/>
                      </p:to>
                    </p:set>
                    <p:animEffect transition="in" filter="fade">
                      <p:cBhvr>
                        <p:cTn dur="750"/>
                        <p:tgtEl>
                          <p:spTgt spid="66"/>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5CD6A4A-73D7-4DC1-9B9A-E61377BCC5E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xmlns="" id="{A53CE33B-F1E4-447F-9666-C9BBB3F50F03}"/>
              </a:ext>
            </a:extLst>
          </p:cNvPr>
          <p:cNvSpPr>
            <a:spLocks noGrp="1"/>
          </p:cNvSpPr>
          <p:nvPr>
            <p:ph type="body" orient="vert" idx="1" hasCustomPrompt="1"/>
          </p:nvPr>
        </p:nvSpPr>
        <p:spPr/>
        <p:txBody>
          <a:bodyPr vert="horz"/>
          <a:lstStyle>
            <a:lvl1pPr>
              <a:defRPr/>
            </a:lvl1pPr>
            <a:lvl2pPr>
              <a:defRPr/>
            </a:lvl2pPr>
            <a:lvl3pPr>
              <a:defRPr/>
            </a:lvl3pPr>
            <a:lvl4pPr>
              <a:defRPr/>
            </a:lvl4pPr>
            <a:lvl5pPr>
              <a:defRPr/>
            </a:lvl5pPr>
          </a:lstStyle>
          <a:p>
            <a:pPr lvl="0"/>
            <a:r>
              <a:rPr lang="nl-NL" altLang="nl-NL" dirty="0" err="1"/>
              <a:t>Bullet</a:t>
            </a:r>
            <a:endParaRPr lang="nl-NL" altLang="nl-NL" dirty="0"/>
          </a:p>
          <a:p>
            <a:pPr lvl="1"/>
            <a:r>
              <a:rPr lang="nl-NL" altLang="nl-NL" dirty="0"/>
              <a:t>Sub-</a:t>
            </a:r>
            <a:r>
              <a:rPr lang="nl-NL" altLang="nl-NL" dirty="0" err="1"/>
              <a:t>bullet</a:t>
            </a:r>
            <a:r>
              <a:rPr lang="nl-NL" altLang="nl-NL" dirty="0"/>
              <a:t> #1</a:t>
            </a:r>
          </a:p>
          <a:p>
            <a:pPr lvl="2"/>
            <a:r>
              <a:rPr lang="nl-NL" altLang="nl-NL" dirty="0"/>
              <a:t>Sub-</a:t>
            </a:r>
            <a:r>
              <a:rPr lang="nl-NL" altLang="nl-NL" dirty="0" err="1"/>
              <a:t>bullet</a:t>
            </a:r>
            <a:r>
              <a:rPr lang="nl-NL" altLang="nl-NL" dirty="0"/>
              <a:t> #2</a:t>
            </a:r>
          </a:p>
          <a:p>
            <a:pPr lvl="3"/>
            <a:r>
              <a:rPr lang="nl-NL" altLang="nl-NL" dirty="0"/>
              <a:t>Leestekst</a:t>
            </a:r>
          </a:p>
          <a:p>
            <a:pPr lvl="4"/>
            <a:r>
              <a:rPr lang="nl-NL" altLang="nl-NL" dirty="0"/>
              <a:t>Kop</a:t>
            </a:r>
          </a:p>
        </p:txBody>
      </p:sp>
      <p:sp>
        <p:nvSpPr>
          <p:cNvPr id="4" name="Tijdelijke aanduiding voor datum 3">
            <a:extLst>
              <a:ext uri="{FF2B5EF4-FFF2-40B4-BE49-F238E27FC236}">
                <a16:creationId xmlns:a16="http://schemas.microsoft.com/office/drawing/2014/main" xmlns="" id="{9A5C5DE9-B89A-4CF0-9B96-41C67B4C47BB}"/>
              </a:ext>
            </a:extLst>
          </p:cNvPr>
          <p:cNvSpPr>
            <a:spLocks noGrp="1"/>
          </p:cNvSpPr>
          <p:nvPr>
            <p:ph type="dt" sz="half" idx="10"/>
          </p:nvPr>
        </p:nvSpPr>
        <p:spPr>
          <a:xfrm>
            <a:off x="8115399" y="7007442"/>
            <a:ext cx="3343647" cy="142288"/>
          </a:xfrm>
          <a:prstGeom prst="rect">
            <a:avLst/>
          </a:prstGeom>
        </p:spPr>
        <p:txBody>
          <a:bodyPr/>
          <a:lstStyle/>
          <a:p>
            <a:fld id="{62E0EDD1-4AAE-49C6-BC0E-7C3CF882D083}" type="datetime4">
              <a:rPr lang="nl-NL" smtClean="0"/>
              <a:t>21 mei 2019</a:t>
            </a:fld>
            <a:endParaRPr lang="nl-NL"/>
          </a:p>
        </p:txBody>
      </p:sp>
      <p:sp>
        <p:nvSpPr>
          <p:cNvPr id="5" name="Tijdelijke aanduiding voor voettekst 4">
            <a:extLst>
              <a:ext uri="{FF2B5EF4-FFF2-40B4-BE49-F238E27FC236}">
                <a16:creationId xmlns:a16="http://schemas.microsoft.com/office/drawing/2014/main" xmlns="" id="{42D350CF-CCC7-4D21-A3F2-E5191DB75B9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E3920A23-CFEC-4E7D-B0DF-39F74C648D2B}"/>
              </a:ext>
            </a:extLst>
          </p:cNvPr>
          <p:cNvSpPr>
            <a:spLocks noGrp="1"/>
          </p:cNvSpPr>
          <p:nvPr>
            <p:ph type="sldNum" sz="quarter" idx="12"/>
          </p:nvPr>
        </p:nvSpPr>
        <p:spPr/>
        <p:txBody>
          <a:bodyPr/>
          <a:lstStyle/>
          <a:p>
            <a:fld id="{0D729691-3685-4B56-9FEC-389EEF383226}" type="slidenum">
              <a:rPr lang="nl-NL" smtClean="0"/>
              <a:t>‹nr.›</a:t>
            </a:fld>
            <a:endParaRPr lang="nl-NL"/>
          </a:p>
        </p:txBody>
      </p:sp>
      <p:sp>
        <p:nvSpPr>
          <p:cNvPr id="7" name="Tijdelijke aanduiding voor tekst 12">
            <a:extLst>
              <a:ext uri="{FF2B5EF4-FFF2-40B4-BE49-F238E27FC236}">
                <a16:creationId xmlns:a16="http://schemas.microsoft.com/office/drawing/2014/main" xmlns="" id="{B1443599-7A8E-4BFA-B7D3-C880948E63A0}"/>
              </a:ext>
            </a:extLst>
          </p:cNvPr>
          <p:cNvSpPr txBox="1">
            <a:spLocks/>
          </p:cNvSpPr>
          <p:nvPr userDrawn="1"/>
        </p:nvSpPr>
        <p:spPr bwMode="auto">
          <a:xfrm>
            <a:off x="4075872" y="-16237"/>
            <a:ext cx="4046606" cy="854536"/>
          </a:xfrm>
          <a:prstGeom prst="rect">
            <a:avLst/>
          </a:prstGeom>
          <a:blipFill>
            <a:blip r:embed="rId2" cstate="print">
              <a:extLst>
                <a:ext uri="{28A0092B-C50C-407E-A947-70E740481C1C}">
                  <a14:useLocalDpi xmlns:a14="http://schemas.microsoft.com/office/drawing/2010/main"/>
                </a:ext>
              </a:extLst>
            </a:blip>
            <a:srcRect/>
            <a:stretch>
              <a:fillRect l="43038" r="4313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eaLnBrk="0" fontAlgn="base" hangingPunct="0">
              <a:lnSpc>
                <a:spcPct val="100000"/>
              </a:lnSpc>
              <a:spcBef>
                <a:spcPts val="600"/>
              </a:spcBef>
              <a:spcAft>
                <a:spcPts val="600"/>
              </a:spcAft>
              <a:buClr>
                <a:schemeClr val="accent1"/>
              </a:buClr>
              <a:buFont typeface="Verdana" panose="020B0604030504040204" pitchFamily="34" charset="0"/>
              <a:buNone/>
              <a:defRPr lang="nl-NL" sz="100" kern="1200" baseline="0">
                <a:solidFill>
                  <a:schemeClr val="accent1"/>
                </a:solidFill>
                <a:latin typeface="+mn-lt"/>
                <a:ea typeface="Verdana" pitchFamily="34" charset="0"/>
                <a:cs typeface="Verdana" pitchFamily="34" charset="0"/>
              </a:defRPr>
            </a:lvl1pPr>
            <a:lvl2pPr marL="361950" indent="-180975" algn="l" rtl="0" eaLnBrk="0" fontAlgn="base" hangingPunct="0">
              <a:lnSpc>
                <a:spcPct val="100000"/>
              </a:lnSpc>
              <a:spcBef>
                <a:spcPts val="600"/>
              </a:spcBef>
              <a:spcAft>
                <a:spcPts val="600"/>
              </a:spcAft>
              <a:buClr>
                <a:schemeClr val="accent1"/>
              </a:buClr>
              <a:buFont typeface="Verdana" panose="020B0604030504040204" pitchFamily="34" charset="0"/>
              <a:buChar char="-"/>
              <a:defRPr lang="nl-NL" sz="100" kern="1200">
                <a:solidFill>
                  <a:schemeClr val="tx1"/>
                </a:solidFill>
                <a:latin typeface="+mn-lt"/>
                <a:ea typeface="Verdana" pitchFamily="34" charset="0"/>
                <a:cs typeface="Verdana" pitchFamily="34" charset="0"/>
              </a:defRPr>
            </a:lvl2pPr>
            <a:lvl3pPr marL="542925" indent="-180975" algn="l" rtl="0" eaLnBrk="0" fontAlgn="base" hangingPunct="0">
              <a:lnSpc>
                <a:spcPct val="100000"/>
              </a:lnSpc>
              <a:spcBef>
                <a:spcPts val="600"/>
              </a:spcBef>
              <a:spcAft>
                <a:spcPts val="600"/>
              </a:spcAft>
              <a:buClr>
                <a:schemeClr val="accent1"/>
              </a:buClr>
              <a:buFont typeface="Wingdings" panose="05000000000000000000" pitchFamily="2" charset="2"/>
              <a:buChar char="§"/>
              <a:defRPr lang="nl-NL" sz="100" kern="1200">
                <a:solidFill>
                  <a:schemeClr val="tx1"/>
                </a:solidFill>
                <a:latin typeface="+mn-lt"/>
                <a:ea typeface="Verdana" pitchFamily="34" charset="0"/>
                <a:cs typeface="Verdana" pitchFamily="34" charset="0"/>
              </a:defRPr>
            </a:lvl3pPr>
            <a:lvl4pPr marL="0" indent="0" algn="l" rtl="0" eaLnBrk="0" fontAlgn="base" hangingPunct="0">
              <a:lnSpc>
                <a:spcPct val="100000"/>
              </a:lnSpc>
              <a:spcBef>
                <a:spcPts val="600"/>
              </a:spcBef>
              <a:spcAft>
                <a:spcPts val="600"/>
              </a:spcAft>
              <a:buFont typeface="Arial" panose="020B0604020202020204" pitchFamily="34" charset="0"/>
              <a:buNone/>
              <a:tabLst/>
              <a:defRPr lang="nl-NL" sz="100" b="0" kern="1200">
                <a:solidFill>
                  <a:schemeClr val="tx1"/>
                </a:solidFill>
                <a:latin typeface="+mn-lt"/>
                <a:ea typeface="Verdana" pitchFamily="34" charset="0"/>
                <a:cs typeface="Verdana" pitchFamily="34" charset="0"/>
              </a:defRPr>
            </a:lvl4pPr>
            <a:lvl5pPr marL="0" indent="0" algn="l" rtl="0" eaLnBrk="0" fontAlgn="base" hangingPunct="0">
              <a:lnSpc>
                <a:spcPct val="100000"/>
              </a:lnSpc>
              <a:spcBef>
                <a:spcPts val="600"/>
              </a:spcBef>
              <a:spcAft>
                <a:spcPts val="600"/>
              </a:spcAft>
              <a:defRPr lang="nl-NL" sz="100" b="1" i="0" kern="1200" baseline="0">
                <a:solidFill>
                  <a:schemeClr val="bg2"/>
                </a:solidFill>
                <a:latin typeface="+mn-lt"/>
                <a:ea typeface="Verdana" pitchFamily="34" charset="0"/>
                <a:cs typeface="Verdana" pitchFamily="34" charset="0"/>
              </a:defRPr>
            </a:lvl5pPr>
            <a:lvl6pPr marL="180975"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6pPr>
            <a:lvl7pPr marL="361950" indent="-180975" algn="l" rtl="0" fontAlgn="base">
              <a:lnSpc>
                <a:spcPct val="100000"/>
              </a:lnSpc>
              <a:spcBef>
                <a:spcPts val="600"/>
              </a:spcBef>
              <a:spcAft>
                <a:spcPts val="600"/>
              </a:spcAft>
              <a:buClr>
                <a:schemeClr val="accent1"/>
              </a:buClr>
              <a:buFont typeface="Verdana" panose="020B0604030504040204" pitchFamily="34" charset="0"/>
              <a:buChar char="-"/>
              <a:defRPr sz="1800">
                <a:solidFill>
                  <a:schemeClr val="tx1"/>
                </a:solidFill>
                <a:latin typeface="+mn-lt"/>
                <a:cs typeface="+mn-cs"/>
              </a:defRPr>
            </a:lvl7pPr>
            <a:lvl8pPr marL="542925" indent="-180975" algn="l" rtl="0" fontAlgn="base">
              <a:lnSpc>
                <a:spcPct val="100000"/>
              </a:lnSpc>
              <a:spcBef>
                <a:spcPts val="600"/>
              </a:spcBef>
              <a:spcAft>
                <a:spcPts val="600"/>
              </a:spcAft>
              <a:buClr>
                <a:schemeClr val="accent1"/>
              </a:buClr>
              <a:buFont typeface="Wingdings" panose="05000000000000000000" pitchFamily="2" charset="2"/>
              <a:buChar char="§"/>
              <a:defRPr sz="1800">
                <a:solidFill>
                  <a:schemeClr val="tx1"/>
                </a:solidFill>
                <a:latin typeface="+mn-lt"/>
                <a:cs typeface="+mn-cs"/>
              </a:defRPr>
            </a:lvl8pPr>
            <a:lvl9pPr marL="0" indent="0" algn="l" rtl="0" fontAlgn="base">
              <a:lnSpc>
                <a:spcPct val="100000"/>
              </a:lnSpc>
              <a:spcBef>
                <a:spcPts val="600"/>
              </a:spcBef>
              <a:spcAft>
                <a:spcPts val="600"/>
              </a:spcAft>
              <a:buNone/>
              <a:defRPr sz="1800" b="0">
                <a:solidFill>
                  <a:schemeClr val="tx1"/>
                </a:solidFill>
                <a:latin typeface="+mn-lt"/>
                <a:cs typeface="+mn-cs"/>
              </a:defRPr>
            </a:lvl9pPr>
          </a:lstStyle>
          <a:p>
            <a:r>
              <a:rPr lang="nl-NL"/>
              <a:t> </a:t>
            </a:r>
            <a:endParaRPr lang="nl-NL" dirty="0"/>
          </a:p>
        </p:txBody>
      </p:sp>
      <p:grpSp>
        <p:nvGrpSpPr>
          <p:cNvPr id="8" name="Instructie">
            <a:extLst>
              <a:ext uri="{FF2B5EF4-FFF2-40B4-BE49-F238E27FC236}">
                <a16:creationId xmlns:a16="http://schemas.microsoft.com/office/drawing/2014/main" xmlns="" id="{717B8EB7-CBB9-4DCA-A966-435DEB18C13A}"/>
              </a:ext>
            </a:extLst>
          </p:cNvPr>
          <p:cNvGrpSpPr/>
          <p:nvPr userDrawn="1"/>
        </p:nvGrpSpPr>
        <p:grpSpPr>
          <a:xfrm>
            <a:off x="-3432431" y="0"/>
            <a:ext cx="3201329" cy="6001164"/>
            <a:chOff x="-3437549" y="1434"/>
            <a:chExt cx="3201329" cy="6001164"/>
          </a:xfrm>
        </p:grpSpPr>
        <p:cxnSp>
          <p:nvCxnSpPr>
            <p:cNvPr id="9" name="Rechte verbindingslijn 8">
              <a:extLst>
                <a:ext uri="{FF2B5EF4-FFF2-40B4-BE49-F238E27FC236}">
                  <a16:creationId xmlns:a16="http://schemas.microsoft.com/office/drawing/2014/main" xmlns="" id="{AFC19CB2-B52B-41E0-9F14-7573C9A720E6}"/>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0" name="Ovaal 9">
              <a:extLst>
                <a:ext uri="{FF2B5EF4-FFF2-40B4-BE49-F238E27FC236}">
                  <a16:creationId xmlns:a16="http://schemas.microsoft.com/office/drawing/2014/main" xmlns="" id="{F0730CAC-5A5F-402F-86C9-9D6AB26ECD90}"/>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1" name="Rechthoek 10">
              <a:extLst>
                <a:ext uri="{FF2B5EF4-FFF2-40B4-BE49-F238E27FC236}">
                  <a16:creationId xmlns:a16="http://schemas.microsoft.com/office/drawing/2014/main" xmlns="" id="{E90C2D3B-6CCB-4E26-BD77-AC3942C3A1E8}"/>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171450" marR="0" lvl="0" indent="-171450" defTabSz="91440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Opsomming</a:t>
              </a:r>
            </a:p>
          </p:txBody>
        </p:sp>
        <p:sp>
          <p:nvSpPr>
            <p:cNvPr id="12" name="Ovaal 11">
              <a:extLst>
                <a:ext uri="{FF2B5EF4-FFF2-40B4-BE49-F238E27FC236}">
                  <a16:creationId xmlns:a16="http://schemas.microsoft.com/office/drawing/2014/main" xmlns="" id="{DE612C27-8A8E-445F-8157-133674407A9E}"/>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3" name="Rechthoek 12">
              <a:extLst>
                <a:ext uri="{FF2B5EF4-FFF2-40B4-BE49-F238E27FC236}">
                  <a16:creationId xmlns:a16="http://schemas.microsoft.com/office/drawing/2014/main" xmlns="" id="{4DA29A69-B85A-4337-8313-B1DD618E8AB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352425" marR="0" lvl="0" indent="-171450" defTabSz="914400" eaLnBrk="1" fontAlgn="auto" latinLnBrk="0" hangingPunct="1">
                <a:lnSpc>
                  <a:spcPct val="90000"/>
                </a:lnSpc>
                <a:spcBef>
                  <a:spcPts val="600"/>
                </a:spcBef>
                <a:spcAft>
                  <a:spcPts val="600"/>
                </a:spcAft>
                <a:buClr>
                  <a:schemeClr val="accent1"/>
                </a:buClr>
                <a:buSzTx/>
                <a:buFont typeface="Calibri" panose="020F050202020403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Alfabet onder opsomming</a:t>
              </a:r>
            </a:p>
          </p:txBody>
        </p:sp>
        <p:sp>
          <p:nvSpPr>
            <p:cNvPr id="14" name="Ovaal 13">
              <a:extLst>
                <a:ext uri="{FF2B5EF4-FFF2-40B4-BE49-F238E27FC236}">
                  <a16:creationId xmlns:a16="http://schemas.microsoft.com/office/drawing/2014/main" xmlns="" id="{226C7604-D65A-462C-B725-E5CA43B063DB}"/>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 name="Rechthoek 14">
              <a:extLst>
                <a:ext uri="{FF2B5EF4-FFF2-40B4-BE49-F238E27FC236}">
                  <a16:creationId xmlns:a16="http://schemas.microsoft.com/office/drawing/2014/main" xmlns="" id="{0BFD18CA-80FD-4DC2-8A7A-23ABB0C14456}"/>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541338" marR="0" lvl="0" indent="-180975" defTabSz="91440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onder opsomming</a:t>
              </a:r>
            </a:p>
          </p:txBody>
        </p:sp>
        <p:sp>
          <p:nvSpPr>
            <p:cNvPr id="16" name="Ovaal 15">
              <a:extLst>
                <a:ext uri="{FF2B5EF4-FFF2-40B4-BE49-F238E27FC236}">
                  <a16:creationId xmlns:a16="http://schemas.microsoft.com/office/drawing/2014/main" xmlns="" id="{99FF7A64-7EA9-4DF2-AE07-F803317F89C5}"/>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Rechthoek 16">
              <a:extLst>
                <a:ext uri="{FF2B5EF4-FFF2-40B4-BE49-F238E27FC236}">
                  <a16:creationId xmlns:a16="http://schemas.microsoft.com/office/drawing/2014/main" xmlns="" id="{7D930067-BAA8-40A7-9EFF-98BD2A19A964}"/>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Quote tekst</a:t>
              </a:r>
            </a:p>
          </p:txBody>
        </p:sp>
        <p:grpSp>
          <p:nvGrpSpPr>
            <p:cNvPr id="18" name="Meer informatie">
              <a:extLst>
                <a:ext uri="{FF2B5EF4-FFF2-40B4-BE49-F238E27FC236}">
                  <a16:creationId xmlns:a16="http://schemas.microsoft.com/office/drawing/2014/main" xmlns="" id="{FED179C3-BBFA-44AB-9C4E-47A0483DC1A8}"/>
                </a:ext>
              </a:extLst>
            </p:cNvPr>
            <p:cNvGrpSpPr/>
            <p:nvPr userDrawn="1"/>
          </p:nvGrpSpPr>
          <p:grpSpPr>
            <a:xfrm>
              <a:off x="-3421298" y="5206936"/>
              <a:ext cx="3178515" cy="795662"/>
              <a:chOff x="-3741486" y="3387723"/>
              <a:chExt cx="3178515" cy="795662"/>
            </a:xfrm>
          </p:grpSpPr>
          <p:sp>
            <p:nvSpPr>
              <p:cNvPr id="86" name="Freeform 101">
                <a:extLst>
                  <a:ext uri="{FF2B5EF4-FFF2-40B4-BE49-F238E27FC236}">
                    <a16:creationId xmlns:a16="http://schemas.microsoft.com/office/drawing/2014/main" xmlns="" id="{9722D415-A294-40C3-8536-7294229B9D2E}"/>
                  </a:ext>
                </a:extLst>
              </p:cNvPr>
              <p:cNvSpPr>
                <a:spLocks noEditPoints="1"/>
              </p:cNvSpPr>
              <p:nvPr userDrawn="1"/>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endParaRPr lang="nl-NL" sz="1100" noProof="0"/>
              </a:p>
            </p:txBody>
          </p:sp>
          <p:sp>
            <p:nvSpPr>
              <p:cNvPr id="87" name="Rechthoek 86">
                <a:extLst>
                  <a:ext uri="{FF2B5EF4-FFF2-40B4-BE49-F238E27FC236}">
                    <a16:creationId xmlns:a16="http://schemas.microsoft.com/office/drawing/2014/main" xmlns="" id="{C5792C6E-4330-47EE-8CBE-D1BEE57B53B3}"/>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88" name="Rechte verbindingslijn 87">
                <a:extLst>
                  <a:ext uri="{FF2B5EF4-FFF2-40B4-BE49-F238E27FC236}">
                    <a16:creationId xmlns:a16="http://schemas.microsoft.com/office/drawing/2014/main" xmlns="" id="{2FA1F209-3A6B-40C6-B0CA-4907CC67D73E}"/>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xmlns="" id="{DB5391FA-0B57-4594-8DB2-794AF1888FB0}"/>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20" name="Ovaal 19">
              <a:extLst>
                <a:ext uri="{FF2B5EF4-FFF2-40B4-BE49-F238E27FC236}">
                  <a16:creationId xmlns:a16="http://schemas.microsoft.com/office/drawing/2014/main" xmlns="" id="{A71CC948-8624-43C9-8ECB-EBDC61B56D66}"/>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xmlns="" id="{99321379-C6B0-4481-BA58-16D4FBF9CEA1}"/>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22" name="Groep 21">
              <a:extLst>
                <a:ext uri="{FF2B5EF4-FFF2-40B4-BE49-F238E27FC236}">
                  <a16:creationId xmlns:a16="http://schemas.microsoft.com/office/drawing/2014/main" xmlns="" id="{E1BCBA8A-CFB9-4DD3-9BF2-99588D2C1E68}"/>
                </a:ext>
              </a:extLst>
            </p:cNvPr>
            <p:cNvGrpSpPr/>
            <p:nvPr userDrawn="1"/>
          </p:nvGrpSpPr>
          <p:grpSpPr>
            <a:xfrm>
              <a:off x="-3437549" y="349413"/>
              <a:ext cx="2933827" cy="558874"/>
              <a:chOff x="-3419346" y="368233"/>
              <a:chExt cx="3904920" cy="743862"/>
            </a:xfrm>
          </p:grpSpPr>
          <p:sp>
            <p:nvSpPr>
              <p:cNvPr id="34" name="Rechthoek 33">
                <a:extLst>
                  <a:ext uri="{FF2B5EF4-FFF2-40B4-BE49-F238E27FC236}">
                    <a16:creationId xmlns:a16="http://schemas.microsoft.com/office/drawing/2014/main" xmlns="" id="{8F6B48E0-02B2-46EE-AB0D-A3A21673121E}"/>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35" name="Rechte verbindingslijn 34">
                <a:extLst>
                  <a:ext uri="{FF2B5EF4-FFF2-40B4-BE49-F238E27FC236}">
                    <a16:creationId xmlns:a16="http://schemas.microsoft.com/office/drawing/2014/main" xmlns="" id="{94A620BE-7335-4D9E-82E9-A3AEB7F11AFF}"/>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xmlns="" id="{6F75F94F-3B22-4F3E-BE20-3169D167A7A6}"/>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Rechthoek 36">
                <a:extLst>
                  <a:ext uri="{FF2B5EF4-FFF2-40B4-BE49-F238E27FC236}">
                    <a16:creationId xmlns:a16="http://schemas.microsoft.com/office/drawing/2014/main" xmlns="" id="{C62C7C02-02CB-4567-A1A0-46ADA7759776}"/>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nvGrpSpPr>
              <p:cNvPr id="38" name="Groep 37">
                <a:extLst>
                  <a:ext uri="{FF2B5EF4-FFF2-40B4-BE49-F238E27FC236}">
                    <a16:creationId xmlns:a16="http://schemas.microsoft.com/office/drawing/2014/main" xmlns="" id="{95573EFF-47FF-47BF-8E3C-CD285AF0BC7F}"/>
                  </a:ext>
                </a:extLst>
              </p:cNvPr>
              <p:cNvGrpSpPr/>
              <p:nvPr userDrawn="1"/>
            </p:nvGrpSpPr>
            <p:grpSpPr>
              <a:xfrm>
                <a:off x="-3002834" y="720303"/>
                <a:ext cx="182598" cy="143759"/>
                <a:chOff x="-3310843" y="700986"/>
                <a:chExt cx="182598" cy="143759"/>
              </a:xfrm>
            </p:grpSpPr>
            <p:grpSp>
              <p:nvGrpSpPr>
                <p:cNvPr id="77" name="Groep 76">
                  <a:extLst>
                    <a:ext uri="{FF2B5EF4-FFF2-40B4-BE49-F238E27FC236}">
                      <a16:creationId xmlns:a16="http://schemas.microsoft.com/office/drawing/2014/main" xmlns="" id="{72DAC7C1-EEBB-4000-86BF-C6633A25E35F}"/>
                    </a:ext>
                  </a:extLst>
                </p:cNvPr>
                <p:cNvGrpSpPr/>
                <p:nvPr userDrawn="1"/>
              </p:nvGrpSpPr>
              <p:grpSpPr>
                <a:xfrm>
                  <a:off x="-3310843" y="700986"/>
                  <a:ext cx="182598" cy="143759"/>
                  <a:chOff x="-3310843" y="700986"/>
                  <a:chExt cx="182598" cy="143759"/>
                </a:xfrm>
              </p:grpSpPr>
              <p:cxnSp>
                <p:nvCxnSpPr>
                  <p:cNvPr id="81" name="Rechte verbindingslijn 80">
                    <a:extLst>
                      <a:ext uri="{FF2B5EF4-FFF2-40B4-BE49-F238E27FC236}">
                        <a16:creationId xmlns:a16="http://schemas.microsoft.com/office/drawing/2014/main" xmlns="" id="{332339DF-F2E5-4AC4-B326-18332686ACAD}"/>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xmlns="" id="{63C542CB-1E0B-49FB-8520-79A6461AE448}"/>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3" name="Rechte verbindingslijn 82">
                    <a:extLst>
                      <a:ext uri="{FF2B5EF4-FFF2-40B4-BE49-F238E27FC236}">
                        <a16:creationId xmlns:a16="http://schemas.microsoft.com/office/drawing/2014/main" xmlns="" id="{4F66C517-0892-4944-B6C2-B75E0386DB4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4" name="Rechte verbindingslijn 83">
                    <a:extLst>
                      <a:ext uri="{FF2B5EF4-FFF2-40B4-BE49-F238E27FC236}">
                        <a16:creationId xmlns:a16="http://schemas.microsoft.com/office/drawing/2014/main" xmlns="" id="{95025AFC-A024-49FC-85CD-8961CDFA5BB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xmlns="" id="{48890421-9E37-400D-85C4-25D8F7767A60}"/>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8" name="Groep 77">
                  <a:extLst>
                    <a:ext uri="{FF2B5EF4-FFF2-40B4-BE49-F238E27FC236}">
                      <a16:creationId xmlns:a16="http://schemas.microsoft.com/office/drawing/2014/main" xmlns="" id="{836E2A1C-2237-4F22-AD2C-B54A6CA8C692}"/>
                    </a:ext>
                  </a:extLst>
                </p:cNvPr>
                <p:cNvGrpSpPr/>
                <p:nvPr userDrawn="1"/>
              </p:nvGrpSpPr>
              <p:grpSpPr>
                <a:xfrm flipH="1">
                  <a:off x="-3310774" y="735865"/>
                  <a:ext cx="88801" cy="72569"/>
                  <a:chOff x="-2091059" y="1395403"/>
                  <a:chExt cx="157316" cy="128558"/>
                </a:xfrm>
              </p:grpSpPr>
              <p:sp>
                <p:nvSpPr>
                  <p:cNvPr id="79" name="Rechthoek 78">
                    <a:extLst>
                      <a:ext uri="{FF2B5EF4-FFF2-40B4-BE49-F238E27FC236}">
                        <a16:creationId xmlns:a16="http://schemas.microsoft.com/office/drawing/2014/main" xmlns="" id="{BAFA03CC-1FDC-4537-ABE2-5ABCAFC00CD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80" name="Pijl: punthaak 79">
                    <a:extLst>
                      <a:ext uri="{FF2B5EF4-FFF2-40B4-BE49-F238E27FC236}">
                        <a16:creationId xmlns:a16="http://schemas.microsoft.com/office/drawing/2014/main" xmlns="" id="{46E7FD21-89BC-4C0A-BA97-A078ABDA32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nvGrpSpPr>
              <p:cNvPr id="39" name="Groep 38">
                <a:extLst>
                  <a:ext uri="{FF2B5EF4-FFF2-40B4-BE49-F238E27FC236}">
                    <a16:creationId xmlns:a16="http://schemas.microsoft.com/office/drawing/2014/main" xmlns="" id="{583A3D61-62D0-4DD3-B4E4-5DE2C14ACE7A}"/>
                  </a:ext>
                </a:extLst>
              </p:cNvPr>
              <p:cNvGrpSpPr/>
              <p:nvPr userDrawn="1"/>
            </p:nvGrpSpPr>
            <p:grpSpPr>
              <a:xfrm>
                <a:off x="-3326107" y="720303"/>
                <a:ext cx="182598" cy="143759"/>
                <a:chOff x="-3634116" y="700986"/>
                <a:chExt cx="182598" cy="143759"/>
              </a:xfrm>
            </p:grpSpPr>
            <p:grpSp>
              <p:nvGrpSpPr>
                <p:cNvPr id="68" name="Groep 67">
                  <a:extLst>
                    <a:ext uri="{FF2B5EF4-FFF2-40B4-BE49-F238E27FC236}">
                      <a16:creationId xmlns:a16="http://schemas.microsoft.com/office/drawing/2014/main" xmlns="" id="{1564E12C-348C-4C4D-86C9-E6E1AFFD502F}"/>
                    </a:ext>
                  </a:extLst>
                </p:cNvPr>
                <p:cNvGrpSpPr/>
                <p:nvPr userDrawn="1"/>
              </p:nvGrpSpPr>
              <p:grpSpPr>
                <a:xfrm>
                  <a:off x="-3634116" y="700986"/>
                  <a:ext cx="182598" cy="143759"/>
                  <a:chOff x="-3634116" y="700986"/>
                  <a:chExt cx="182598" cy="143759"/>
                </a:xfrm>
              </p:grpSpPr>
              <p:cxnSp>
                <p:nvCxnSpPr>
                  <p:cNvPr id="72" name="Rechte verbindingslijn 71">
                    <a:extLst>
                      <a:ext uri="{FF2B5EF4-FFF2-40B4-BE49-F238E27FC236}">
                        <a16:creationId xmlns:a16="http://schemas.microsoft.com/office/drawing/2014/main" xmlns="" id="{8E9FBF08-A58C-4D44-8D48-2099497B9D1F}"/>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xmlns="" id="{7445BBA9-B588-4F8E-8576-EAAE8EA04034}"/>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xmlns="" id="{C78B1913-E7B2-4F59-BC85-B9BF376160C5}"/>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xmlns="" id="{1EED4901-8F7D-4471-A646-E0D6718FBEA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6" name="Rechte verbindingslijn 75">
                    <a:extLst>
                      <a:ext uri="{FF2B5EF4-FFF2-40B4-BE49-F238E27FC236}">
                        <a16:creationId xmlns:a16="http://schemas.microsoft.com/office/drawing/2014/main" xmlns="" id="{044CFF61-136B-47F7-AF43-01A7598E9327}"/>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9" name="Groep 68">
                  <a:extLst>
                    <a:ext uri="{FF2B5EF4-FFF2-40B4-BE49-F238E27FC236}">
                      <a16:creationId xmlns:a16="http://schemas.microsoft.com/office/drawing/2014/main" xmlns="" id="{41126EFF-F6E6-418C-A20B-F45F8306A86C}"/>
                    </a:ext>
                  </a:extLst>
                </p:cNvPr>
                <p:cNvGrpSpPr/>
                <p:nvPr userDrawn="1"/>
              </p:nvGrpSpPr>
              <p:grpSpPr>
                <a:xfrm>
                  <a:off x="-3634047" y="735865"/>
                  <a:ext cx="88801" cy="72569"/>
                  <a:chOff x="-2091059" y="1395403"/>
                  <a:chExt cx="157316" cy="128558"/>
                </a:xfrm>
              </p:grpSpPr>
              <p:sp>
                <p:nvSpPr>
                  <p:cNvPr id="70" name="Rechthoek 69">
                    <a:extLst>
                      <a:ext uri="{FF2B5EF4-FFF2-40B4-BE49-F238E27FC236}">
                        <a16:creationId xmlns:a16="http://schemas.microsoft.com/office/drawing/2014/main" xmlns="" id="{352B4349-ABE5-4CC3-9AE6-2714ADC9CA3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71" name="Pijl: punthaak 70">
                    <a:extLst>
                      <a:ext uri="{FF2B5EF4-FFF2-40B4-BE49-F238E27FC236}">
                        <a16:creationId xmlns:a16="http://schemas.microsoft.com/office/drawing/2014/main" xmlns="" id="{475E63F0-5D3E-44E0-86F5-CC1A340E0FF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cxnSp>
            <p:nvCxnSpPr>
              <p:cNvPr id="40" name="Rechte verbindingslijn 39">
                <a:extLst>
                  <a:ext uri="{FF2B5EF4-FFF2-40B4-BE49-F238E27FC236}">
                    <a16:creationId xmlns:a16="http://schemas.microsoft.com/office/drawing/2014/main" xmlns="" id="{E3917CE3-E053-4CE2-B0EF-75BE9BC4DCA6}"/>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41" name="Rechte verbindingslijn 40">
                <a:extLst>
                  <a:ext uri="{FF2B5EF4-FFF2-40B4-BE49-F238E27FC236}">
                    <a16:creationId xmlns:a16="http://schemas.microsoft.com/office/drawing/2014/main" xmlns="" id="{5A9DA421-9830-46BC-B0D0-C639FE45E1BD}"/>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42" name="Groep 41">
                <a:extLst>
                  <a:ext uri="{FF2B5EF4-FFF2-40B4-BE49-F238E27FC236}">
                    <a16:creationId xmlns:a16="http://schemas.microsoft.com/office/drawing/2014/main" xmlns="" id="{7A5C6607-3611-4DCD-86E8-FC53F5F72A73}"/>
                  </a:ext>
                </a:extLst>
              </p:cNvPr>
              <p:cNvGrpSpPr/>
              <p:nvPr userDrawn="1"/>
            </p:nvGrpSpPr>
            <p:grpSpPr>
              <a:xfrm>
                <a:off x="-2425037" y="370226"/>
                <a:ext cx="357690" cy="330595"/>
                <a:chOff x="-2721817" y="347336"/>
                <a:chExt cx="432805" cy="400021"/>
              </a:xfrm>
            </p:grpSpPr>
            <p:sp>
              <p:nvSpPr>
                <p:cNvPr id="57" name="Rechthoek 56">
                  <a:extLst>
                    <a:ext uri="{FF2B5EF4-FFF2-40B4-BE49-F238E27FC236}">
                      <a16:creationId xmlns:a16="http://schemas.microsoft.com/office/drawing/2014/main" xmlns="" id="{77D90F13-F046-4F8D-AB24-4CB3AE6A9886}"/>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8" name="Groep 57">
                  <a:extLst>
                    <a:ext uri="{FF2B5EF4-FFF2-40B4-BE49-F238E27FC236}">
                      <a16:creationId xmlns:a16="http://schemas.microsoft.com/office/drawing/2014/main" xmlns="" id="{07993FB8-B4E9-4EC6-85C0-CE5400265292}"/>
                    </a:ext>
                  </a:extLst>
                </p:cNvPr>
                <p:cNvGrpSpPr/>
                <p:nvPr userDrawn="1"/>
              </p:nvGrpSpPr>
              <p:grpSpPr>
                <a:xfrm>
                  <a:off x="-2652453" y="431588"/>
                  <a:ext cx="294076" cy="231527"/>
                  <a:chOff x="-3634116" y="700986"/>
                  <a:chExt cx="182598" cy="143759"/>
                </a:xfrm>
              </p:grpSpPr>
              <p:grpSp>
                <p:nvGrpSpPr>
                  <p:cNvPr id="59" name="Groep 58">
                    <a:extLst>
                      <a:ext uri="{FF2B5EF4-FFF2-40B4-BE49-F238E27FC236}">
                        <a16:creationId xmlns:a16="http://schemas.microsoft.com/office/drawing/2014/main" xmlns="" id="{326AF514-87A7-4899-ACF3-DA50C76E78CF}"/>
                      </a:ext>
                    </a:extLst>
                  </p:cNvPr>
                  <p:cNvGrpSpPr/>
                  <p:nvPr userDrawn="1"/>
                </p:nvGrpSpPr>
                <p:grpSpPr>
                  <a:xfrm>
                    <a:off x="-3634116" y="700986"/>
                    <a:ext cx="182598" cy="143759"/>
                    <a:chOff x="-3634116" y="700986"/>
                    <a:chExt cx="182598" cy="143759"/>
                  </a:xfrm>
                </p:grpSpPr>
                <p:cxnSp>
                  <p:nvCxnSpPr>
                    <p:cNvPr id="63" name="Rechte verbindingslijn 62">
                      <a:extLst>
                        <a:ext uri="{FF2B5EF4-FFF2-40B4-BE49-F238E27FC236}">
                          <a16:creationId xmlns:a16="http://schemas.microsoft.com/office/drawing/2014/main" xmlns="" id="{67D449D8-E343-4CF1-A529-7E748CDC8E7E}"/>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xmlns="" id="{27B61DC7-85E2-4936-B8C6-BA125BA7AA03}"/>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5" name="Rechte verbindingslijn 64">
                      <a:extLst>
                        <a:ext uri="{FF2B5EF4-FFF2-40B4-BE49-F238E27FC236}">
                          <a16:creationId xmlns:a16="http://schemas.microsoft.com/office/drawing/2014/main" xmlns="" id="{F5DE6F13-11C7-479E-8020-72D01DB7F52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6" name="Rechte verbindingslijn 65">
                      <a:extLst>
                        <a:ext uri="{FF2B5EF4-FFF2-40B4-BE49-F238E27FC236}">
                          <a16:creationId xmlns:a16="http://schemas.microsoft.com/office/drawing/2014/main" xmlns="" id="{818FA643-0435-4A3C-B680-BDA4EECF0515}"/>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7" name="Rechte verbindingslijn 66">
                      <a:extLst>
                        <a:ext uri="{FF2B5EF4-FFF2-40B4-BE49-F238E27FC236}">
                          <a16:creationId xmlns:a16="http://schemas.microsoft.com/office/drawing/2014/main" xmlns="" id="{9276A6DC-ABB4-4D4E-BD8A-AFD4CD107640}"/>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60" name="Groep 59">
                    <a:extLst>
                      <a:ext uri="{FF2B5EF4-FFF2-40B4-BE49-F238E27FC236}">
                        <a16:creationId xmlns:a16="http://schemas.microsoft.com/office/drawing/2014/main" xmlns="" id="{ECCCE68B-1361-47E8-97CA-286806078820}"/>
                      </a:ext>
                    </a:extLst>
                  </p:cNvPr>
                  <p:cNvGrpSpPr/>
                  <p:nvPr userDrawn="1"/>
                </p:nvGrpSpPr>
                <p:grpSpPr>
                  <a:xfrm>
                    <a:off x="-3634047" y="735865"/>
                    <a:ext cx="88801" cy="72569"/>
                    <a:chOff x="-2091059" y="1395403"/>
                    <a:chExt cx="157316" cy="128558"/>
                  </a:xfrm>
                </p:grpSpPr>
                <p:sp>
                  <p:nvSpPr>
                    <p:cNvPr id="61" name="Rechthoek 60">
                      <a:extLst>
                        <a:ext uri="{FF2B5EF4-FFF2-40B4-BE49-F238E27FC236}">
                          <a16:creationId xmlns:a16="http://schemas.microsoft.com/office/drawing/2014/main" xmlns="" id="{22E64A18-7C3E-4480-A0DB-4476E46241C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62" name="Pijl: punthaak 61">
                      <a:extLst>
                        <a:ext uri="{FF2B5EF4-FFF2-40B4-BE49-F238E27FC236}">
                          <a16:creationId xmlns:a16="http://schemas.microsoft.com/office/drawing/2014/main" xmlns="" id="{91E90901-2AD5-43D9-9372-0BF64066380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grpSp>
            <p:nvGrpSpPr>
              <p:cNvPr id="43" name="Groep 42">
                <a:extLst>
                  <a:ext uri="{FF2B5EF4-FFF2-40B4-BE49-F238E27FC236}">
                    <a16:creationId xmlns:a16="http://schemas.microsoft.com/office/drawing/2014/main" xmlns="" id="{EB705E23-27B4-463D-88DD-78795170968F}"/>
                  </a:ext>
                </a:extLst>
              </p:cNvPr>
              <p:cNvGrpSpPr/>
              <p:nvPr userDrawn="1"/>
            </p:nvGrpSpPr>
            <p:grpSpPr>
              <a:xfrm>
                <a:off x="-2425037" y="781500"/>
                <a:ext cx="357690" cy="330595"/>
                <a:chOff x="-2721817" y="782525"/>
                <a:chExt cx="432805" cy="400021"/>
              </a:xfrm>
            </p:grpSpPr>
            <p:sp>
              <p:nvSpPr>
                <p:cNvPr id="46" name="Rechthoek 45">
                  <a:extLst>
                    <a:ext uri="{FF2B5EF4-FFF2-40B4-BE49-F238E27FC236}">
                      <a16:creationId xmlns:a16="http://schemas.microsoft.com/office/drawing/2014/main" xmlns="" id="{766EC3DA-41B8-4EA0-9F71-7DBA0BDFDEDC}"/>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47" name="Groep 46">
                  <a:extLst>
                    <a:ext uri="{FF2B5EF4-FFF2-40B4-BE49-F238E27FC236}">
                      <a16:creationId xmlns:a16="http://schemas.microsoft.com/office/drawing/2014/main" xmlns="" id="{AE6A4247-5A2C-495F-82DB-09F9E4856D50}"/>
                    </a:ext>
                  </a:extLst>
                </p:cNvPr>
                <p:cNvGrpSpPr/>
                <p:nvPr userDrawn="1"/>
              </p:nvGrpSpPr>
              <p:grpSpPr>
                <a:xfrm>
                  <a:off x="-2652453" y="866777"/>
                  <a:ext cx="294076" cy="231527"/>
                  <a:chOff x="-3310843" y="700986"/>
                  <a:chExt cx="182598" cy="143759"/>
                </a:xfrm>
              </p:grpSpPr>
              <p:grpSp>
                <p:nvGrpSpPr>
                  <p:cNvPr id="48" name="Groep 47">
                    <a:extLst>
                      <a:ext uri="{FF2B5EF4-FFF2-40B4-BE49-F238E27FC236}">
                        <a16:creationId xmlns:a16="http://schemas.microsoft.com/office/drawing/2014/main" xmlns="" id="{A41A1762-66C7-47C8-A8D7-50CE05321472}"/>
                      </a:ext>
                    </a:extLst>
                  </p:cNvPr>
                  <p:cNvGrpSpPr/>
                  <p:nvPr userDrawn="1"/>
                </p:nvGrpSpPr>
                <p:grpSpPr>
                  <a:xfrm>
                    <a:off x="-3310843" y="700986"/>
                    <a:ext cx="182598" cy="143759"/>
                    <a:chOff x="-3310843" y="700986"/>
                    <a:chExt cx="182598" cy="143759"/>
                  </a:xfrm>
                </p:grpSpPr>
                <p:cxnSp>
                  <p:nvCxnSpPr>
                    <p:cNvPr id="52" name="Rechte verbindingslijn 51">
                      <a:extLst>
                        <a:ext uri="{FF2B5EF4-FFF2-40B4-BE49-F238E27FC236}">
                          <a16:creationId xmlns:a16="http://schemas.microsoft.com/office/drawing/2014/main" xmlns="" id="{79D9376C-6D4E-45BD-967D-6AEFAECFA901}"/>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xmlns="" id="{6AC65948-A984-4A2E-811F-0005BB94D03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4" name="Rechte verbindingslijn 53">
                      <a:extLst>
                        <a:ext uri="{FF2B5EF4-FFF2-40B4-BE49-F238E27FC236}">
                          <a16:creationId xmlns:a16="http://schemas.microsoft.com/office/drawing/2014/main" xmlns="" id="{2906C39E-8ACA-4A94-8822-FF04315848CA}"/>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5" name="Rechte verbindingslijn 54">
                      <a:extLst>
                        <a:ext uri="{FF2B5EF4-FFF2-40B4-BE49-F238E27FC236}">
                          <a16:creationId xmlns:a16="http://schemas.microsoft.com/office/drawing/2014/main" xmlns="" id="{45955A95-0091-4485-8879-FBD3EDA0BEFC}"/>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6" name="Rechte verbindingslijn 55">
                      <a:extLst>
                        <a:ext uri="{FF2B5EF4-FFF2-40B4-BE49-F238E27FC236}">
                          <a16:creationId xmlns:a16="http://schemas.microsoft.com/office/drawing/2014/main" xmlns="" id="{F9BBBB2E-84A0-4522-96AB-AC80BEF26834}"/>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9" name="Groep 48">
                    <a:extLst>
                      <a:ext uri="{FF2B5EF4-FFF2-40B4-BE49-F238E27FC236}">
                        <a16:creationId xmlns:a16="http://schemas.microsoft.com/office/drawing/2014/main" xmlns="" id="{5AD81F7B-7E53-46FF-854E-26C4D6420923}"/>
                      </a:ext>
                    </a:extLst>
                  </p:cNvPr>
                  <p:cNvGrpSpPr/>
                  <p:nvPr userDrawn="1"/>
                </p:nvGrpSpPr>
                <p:grpSpPr>
                  <a:xfrm flipH="1">
                    <a:off x="-3310774" y="735865"/>
                    <a:ext cx="88801" cy="72569"/>
                    <a:chOff x="-2091059" y="1395403"/>
                    <a:chExt cx="157316" cy="128558"/>
                  </a:xfrm>
                </p:grpSpPr>
                <p:sp>
                  <p:nvSpPr>
                    <p:cNvPr id="50" name="Rechthoek 49">
                      <a:extLst>
                        <a:ext uri="{FF2B5EF4-FFF2-40B4-BE49-F238E27FC236}">
                          <a16:creationId xmlns:a16="http://schemas.microsoft.com/office/drawing/2014/main" xmlns="" id="{10B3FB1D-DA6C-4DE7-8C69-C7CD32575E9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51" name="Pijl: punthaak 50">
                      <a:extLst>
                        <a:ext uri="{FF2B5EF4-FFF2-40B4-BE49-F238E27FC236}">
                          <a16:creationId xmlns:a16="http://schemas.microsoft.com/office/drawing/2014/main" xmlns="" id="{0CF02C7E-7350-4808-A6BF-BF9E3396807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sp>
            <p:nvSpPr>
              <p:cNvPr id="44" name="Rechthoek 43">
                <a:extLst>
                  <a:ext uri="{FF2B5EF4-FFF2-40B4-BE49-F238E27FC236}">
                    <a16:creationId xmlns:a16="http://schemas.microsoft.com/office/drawing/2014/main" xmlns="" id="{F93229AB-C007-4895-AE02-4E8FBA7F331A}"/>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45" name="Rechthoek 44">
                <a:extLst>
                  <a:ext uri="{FF2B5EF4-FFF2-40B4-BE49-F238E27FC236}">
                    <a16:creationId xmlns:a16="http://schemas.microsoft.com/office/drawing/2014/main" xmlns="" id="{B9724C16-DF1B-4B38-80DD-C8308E9CEBA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23" name="Rechte verbindingslijn 22">
              <a:extLst>
                <a:ext uri="{FF2B5EF4-FFF2-40B4-BE49-F238E27FC236}">
                  <a16:creationId xmlns:a16="http://schemas.microsoft.com/office/drawing/2014/main" xmlns="" id="{4BB5CD57-2ACD-4179-B47F-FC5649226C45}"/>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24" name="Rechthoek 23">
              <a:extLst>
                <a:ext uri="{FF2B5EF4-FFF2-40B4-BE49-F238E27FC236}">
                  <a16:creationId xmlns:a16="http://schemas.microsoft.com/office/drawing/2014/main" xmlns="" id="{FE53F1A9-8B40-4E5E-89E1-50ED15269FBA}"/>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171450" marR="0" lvl="0" indent="-171450" defTabSz="91440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(20pt)</a:t>
              </a:r>
            </a:p>
          </p:txBody>
        </p:sp>
        <p:sp>
          <p:nvSpPr>
            <p:cNvPr id="25" name="Ovaal 24">
              <a:extLst>
                <a:ext uri="{FF2B5EF4-FFF2-40B4-BE49-F238E27FC236}">
                  <a16:creationId xmlns:a16="http://schemas.microsoft.com/office/drawing/2014/main" xmlns="" id="{8332CFA4-5724-4CE9-9F96-C5B85EEC3372}"/>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xmlns="" id="{C30822C4-5EB5-42E9-BEB0-4CEA107617FF}"/>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361950" marR="0" lvl="0" indent="-180975" algn="l" defTabSz="914400" rtl="0" eaLnBrk="1" fontAlgn="auto" latinLnBrk="0" hangingPunct="1">
                <a:lnSpc>
                  <a:spcPct val="90000"/>
                </a:lnSpc>
                <a:spcBef>
                  <a:spcPts val="600"/>
                </a:spcBef>
                <a:spcAft>
                  <a:spcPts val="600"/>
                </a:spcAft>
                <a:buClr>
                  <a:schemeClr val="accent1"/>
                </a:buClr>
                <a:buSzTx/>
                <a:buFont typeface="Calibri" panose="020F050202020403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#1 </a:t>
              </a:r>
              <a:r>
                <a:rPr kumimoji="0" lang="nl-NL" sz="1100" b="0" i="0" u="none" strike="noStrike" kern="0" cap="none" spc="0" normalizeH="0" baseline="0" noProof="0" dirty="0">
                  <a:ln>
                    <a:noFill/>
                  </a:ln>
                  <a:solidFill>
                    <a:srgbClr val="000000"/>
                  </a:solidFill>
                  <a:effectLst/>
                  <a:uLnTx/>
                  <a:uFillTx/>
                  <a:latin typeface="Arial" charset="0"/>
                  <a:ea typeface="ＭＳ Ｐゴシック" pitchFamily="34" charset="-128"/>
                  <a:cs typeface="Segoe UI Light" panose="020B0502040204020203" pitchFamily="34" charset="0"/>
                </a:rPr>
                <a:t>(18pt)</a:t>
              </a:r>
            </a:p>
          </p:txBody>
        </p:sp>
        <p:sp>
          <p:nvSpPr>
            <p:cNvPr id="27" name="Ovaal 26">
              <a:extLst>
                <a:ext uri="{FF2B5EF4-FFF2-40B4-BE49-F238E27FC236}">
                  <a16:creationId xmlns:a16="http://schemas.microsoft.com/office/drawing/2014/main" xmlns="" id="{5118DE83-B081-40D0-89F9-75BE9776BC00}"/>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8" name="Rechthoek 27">
              <a:extLst>
                <a:ext uri="{FF2B5EF4-FFF2-40B4-BE49-F238E27FC236}">
                  <a16:creationId xmlns:a16="http://schemas.microsoft.com/office/drawing/2014/main" xmlns="" id="{BBA6A014-DA7F-4CD7-9D2C-41864BFA1E05}"/>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542925" marR="0" lvl="0" indent="-180975" defTabSz="91440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#2 (18pt)</a:t>
              </a:r>
            </a:p>
          </p:txBody>
        </p:sp>
        <p:sp>
          <p:nvSpPr>
            <p:cNvPr id="29" name="Ovaal 28">
              <a:extLst>
                <a:ext uri="{FF2B5EF4-FFF2-40B4-BE49-F238E27FC236}">
                  <a16:creationId xmlns:a16="http://schemas.microsoft.com/office/drawing/2014/main" xmlns="" id="{C467BCBE-4442-4392-A5D6-6C3BD32DE047}"/>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0" name="Rechthoek 29">
              <a:extLst>
                <a:ext uri="{FF2B5EF4-FFF2-40B4-BE49-F238E27FC236}">
                  <a16:creationId xmlns:a16="http://schemas.microsoft.com/office/drawing/2014/main" xmlns="" id="{D9A8FDB8-A301-47C6-9770-F18FB8571C4F}"/>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Leestekst (20pt)</a:t>
              </a:r>
            </a:p>
          </p:txBody>
        </p:sp>
        <p:sp>
          <p:nvSpPr>
            <p:cNvPr id="31" name="Ovaal 30">
              <a:extLst>
                <a:ext uri="{FF2B5EF4-FFF2-40B4-BE49-F238E27FC236}">
                  <a16:creationId xmlns:a16="http://schemas.microsoft.com/office/drawing/2014/main" xmlns="" id="{E5D46DBC-20F4-4FFD-9064-919869E1D138}"/>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2" name="Rechthoek 31">
              <a:extLst>
                <a:ext uri="{FF2B5EF4-FFF2-40B4-BE49-F238E27FC236}">
                  <a16:creationId xmlns:a16="http://schemas.microsoft.com/office/drawing/2014/main" xmlns="" id="{8B50C08F-7886-4C87-8B45-96FC43F07BAC}"/>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Kopje </a:t>
              </a:r>
              <a:r>
                <a:rPr kumimoji="0" lang="nl-NL" sz="1100" b="0" i="0" u="none" strike="noStrike" kern="0" cap="none" spc="0" normalizeH="0" baseline="0" noProof="0" dirty="0">
                  <a:ln>
                    <a:noFill/>
                  </a:ln>
                  <a:solidFill>
                    <a:srgbClr val="000000"/>
                  </a:solidFill>
                  <a:effectLst/>
                  <a:uLnTx/>
                  <a:uFillTx/>
                  <a:latin typeface="Arial" charset="0"/>
                  <a:ea typeface="ＭＳ Ｐゴシック" pitchFamily="34" charset="-128"/>
                  <a:cs typeface="Segoe UI Light" panose="020B0502040204020203" pitchFamily="34" charset="0"/>
                </a:rPr>
                <a:t>(20pt)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33" name="Rechthoek 32">
              <a:extLst>
                <a:ext uri="{FF2B5EF4-FFF2-40B4-BE49-F238E27FC236}">
                  <a16:creationId xmlns:a16="http://schemas.microsoft.com/office/drawing/2014/main" xmlns="" id="{628D4DA5-B14C-4D32-B4E7-DC6CE7862949}"/>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89" name="Rechthoek 88">
            <a:extLst>
              <a:ext uri="{FF2B5EF4-FFF2-40B4-BE49-F238E27FC236}">
                <a16:creationId xmlns:a16="http://schemas.microsoft.com/office/drawing/2014/main" xmlns="" id="{ADE8980F-57DA-4741-9F0A-7963D9B44950}"/>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Tekst 100%</a:t>
            </a:r>
          </a:p>
        </p:txBody>
      </p:sp>
    </p:spTree>
    <p:extLst>
      <p:ext uri="{BB962C8B-B14F-4D97-AF65-F5344CB8AC3E}">
        <p14:creationId xmlns:p14="http://schemas.microsoft.com/office/powerpoint/2010/main" val="166505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amp; Beeld 50%/50%">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xmlns="" id="{D5294D50-C34A-4268-BC83-68389BCF48B0}"/>
              </a:ext>
            </a:extLst>
          </p:cNvPr>
          <p:cNvGraphicFramePr>
            <a:graphicFrameLocks noChangeAspect="1"/>
          </p:cNvGraphicFramePr>
          <p:nvPr userDrawn="1">
            <p:custDataLst>
              <p:tags r:id="rId2"/>
            </p:custDataLst>
            <p:extLst>
              <p:ext uri="{D42A27DB-BD31-4B8C-83A1-F6EECF244321}">
                <p14:modId xmlns:p14="http://schemas.microsoft.com/office/powerpoint/2010/main" val="29444298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49" name="think-cell Slide" r:id="rId4" imgW="347" imgH="348" progId="TCLayout.ActiveDocument.1">
                  <p:embed/>
                </p:oleObj>
              </mc:Choice>
              <mc:Fallback>
                <p:oleObj name="think-cell Slide" r:id="rId4" imgW="347" imgH="34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Tijdelijke aanduiding voor afbeelding 2">
            <a:extLst>
              <a:ext uri="{FF2B5EF4-FFF2-40B4-BE49-F238E27FC236}">
                <a16:creationId xmlns:a16="http://schemas.microsoft.com/office/drawing/2014/main" xmlns="" id="{09D20005-F223-4BDC-8E7C-2F6B525EAB98}"/>
              </a:ext>
            </a:extLst>
          </p:cNvPr>
          <p:cNvSpPr>
            <a:spLocks noGrp="1"/>
          </p:cNvSpPr>
          <p:nvPr>
            <p:ph type="pic" idx="13" hasCustomPrompt="1"/>
          </p:nvPr>
        </p:nvSpPr>
        <p:spPr>
          <a:xfrm>
            <a:off x="6099883" y="0"/>
            <a:ext cx="6097306" cy="6858000"/>
          </a:xfrm>
          <a:solidFill>
            <a:schemeClr val="bg2">
              <a:lumMod val="20000"/>
              <a:lumOff val="80000"/>
            </a:schemeClr>
          </a:solidFill>
          <a:ln>
            <a:noFill/>
          </a:ln>
          <a:extLst/>
        </p:spPr>
        <p:txBody>
          <a:bodyPr vert="horz" wrap="square" lIns="0" tIns="2160000" rIns="0" bIns="0" numCol="1" anchor="t" anchorCtr="0" compatLnSpc="1">
            <a:prstTxWarp prst="textNoShape">
              <a:avLst/>
            </a:prstTxWarp>
            <a:noAutofit/>
          </a:bodyPr>
          <a:lstStyle>
            <a:lvl1pPr marL="0" indent="0" algn="ctr">
              <a:spcBef>
                <a:spcPts val="0"/>
              </a:spcBef>
              <a:spcAft>
                <a:spcPts val="0"/>
              </a:spcAft>
              <a:buNone/>
              <a:defRPr lang="nl-NL" sz="1200" i="1" dirty="0">
                <a:solidFill>
                  <a:schemeClr val="bg2">
                    <a:lumMod val="75000"/>
                  </a:schemeClr>
                </a:solidFill>
              </a:defRPr>
            </a:lvl1pPr>
          </a:lstStyle>
          <a:p>
            <a:pPr marL="180975" lvl="0" indent="-180975" algn="ctr"/>
            <a:r>
              <a:rPr lang="nl-NL" noProof="0" dirty="0"/>
              <a:t>1. Klik op onderstaand pictogram</a:t>
            </a:r>
            <a:br>
              <a:rPr lang="nl-NL" noProof="0" dirty="0"/>
            </a:br>
            <a:r>
              <a:rPr lang="nl-NL" noProof="0" dirty="0"/>
              <a:t>om een afbeelding in te voegen</a:t>
            </a:r>
            <a:br>
              <a:rPr lang="nl-NL" noProof="0" dirty="0"/>
            </a:br>
            <a:r>
              <a:rPr lang="nl-NL" noProof="0" dirty="0"/>
              <a:t/>
            </a:r>
            <a:br>
              <a:rPr lang="nl-NL" noProof="0" dirty="0"/>
            </a:br>
            <a:r>
              <a:rPr lang="nl-NL" noProof="0" dirty="0"/>
              <a:t>2. Daarna met rechtermuisknop</a:t>
            </a:r>
            <a:br>
              <a:rPr lang="nl-NL" noProof="0" dirty="0"/>
            </a:br>
            <a:r>
              <a:rPr lang="nl-NL" noProof="0" dirty="0"/>
              <a:t>&gt; Naar achtergrond</a:t>
            </a:r>
          </a:p>
        </p:txBody>
      </p:sp>
      <p:sp>
        <p:nvSpPr>
          <p:cNvPr id="2" name="Titel 1">
            <a:extLst>
              <a:ext uri="{FF2B5EF4-FFF2-40B4-BE49-F238E27FC236}">
                <a16:creationId xmlns:a16="http://schemas.microsoft.com/office/drawing/2014/main" xmlns="" id="{695DA31B-33BB-4EE3-B867-DB83BBC4C72B}"/>
              </a:ext>
            </a:extLst>
          </p:cNvPr>
          <p:cNvSpPr>
            <a:spLocks noGrp="1"/>
          </p:cNvSpPr>
          <p:nvPr>
            <p:ph type="title" hasCustomPrompt="1"/>
          </p:nvPr>
        </p:nvSpPr>
        <p:spPr>
          <a:xfrm>
            <a:off x="736981" y="1264840"/>
            <a:ext cx="5360324" cy="396000"/>
          </a:xfrm>
        </p:spPr>
        <p:txBody>
          <a:bodyPr anchor="t" anchorCtr="0"/>
          <a:lstStyle>
            <a:lvl1pPr algn="l" rtl="0" eaLnBrk="0" fontAlgn="base" hangingPunct="0">
              <a:lnSpc>
                <a:spcPct val="100000"/>
              </a:lnSpc>
              <a:spcBef>
                <a:spcPts val="600"/>
              </a:spcBef>
              <a:spcAft>
                <a:spcPts val="600"/>
              </a:spcAft>
              <a:defRPr lang="nl-NL" sz="3200" cap="none" spc="-120" baseline="0" dirty="0">
                <a:solidFill>
                  <a:schemeClr val="accent1"/>
                </a:solidFill>
                <a:latin typeface="+mj-lt"/>
                <a:ea typeface="Verdana" pitchFamily="34" charset="0"/>
                <a:cs typeface="Verdana" pitchFamily="34" charset="0"/>
              </a:defRPr>
            </a:lvl1pPr>
          </a:lstStyle>
          <a:p>
            <a:pPr lvl="0" algn="l" rtl="0" eaLnBrk="0" fontAlgn="base" hangingPunct="0">
              <a:lnSpc>
                <a:spcPct val="100000"/>
              </a:lnSpc>
              <a:spcBef>
                <a:spcPts val="600"/>
              </a:spcBef>
              <a:spcAft>
                <a:spcPts val="600"/>
              </a:spcAft>
            </a:pPr>
            <a:r>
              <a:rPr lang="nl-NL" dirty="0"/>
              <a:t>Klik om stijl te bewerken</a:t>
            </a:r>
          </a:p>
        </p:txBody>
      </p:sp>
      <p:sp>
        <p:nvSpPr>
          <p:cNvPr id="3" name="Tijdelijke aanduiding voor verticale tekst 2">
            <a:extLst>
              <a:ext uri="{FF2B5EF4-FFF2-40B4-BE49-F238E27FC236}">
                <a16:creationId xmlns:a16="http://schemas.microsoft.com/office/drawing/2014/main" xmlns="" id="{4C14D91D-9AC3-4F24-92B0-1632B8144C64}"/>
              </a:ext>
            </a:extLst>
          </p:cNvPr>
          <p:cNvSpPr>
            <a:spLocks noGrp="1"/>
          </p:cNvSpPr>
          <p:nvPr>
            <p:ph type="body" orient="vert" idx="1" hasCustomPrompt="1"/>
          </p:nvPr>
        </p:nvSpPr>
        <p:spPr>
          <a:xfrm>
            <a:off x="736981" y="1925415"/>
            <a:ext cx="5133600" cy="3882982"/>
          </a:xfrm>
        </p:spPr>
        <p:txBody>
          <a:bodyPr vert="horz"/>
          <a:lstStyle>
            <a:lvl1pPr>
              <a:defRPr/>
            </a:lvl1pPr>
            <a:lvl2pPr>
              <a:defRPr/>
            </a:lvl2pPr>
            <a:lvl3pPr>
              <a:defRPr/>
            </a:lvl3pPr>
            <a:lvl4pPr>
              <a:defRPr/>
            </a:lvl4pPr>
            <a:lvl5pPr>
              <a:defRPr/>
            </a:lvl5pPr>
          </a:lstStyle>
          <a:p>
            <a:pPr lvl="0"/>
            <a:r>
              <a:rPr lang="nl-NL" altLang="nl-NL" dirty="0" err="1"/>
              <a:t>Bullet</a:t>
            </a:r>
            <a:endParaRPr lang="nl-NL" altLang="nl-NL" dirty="0"/>
          </a:p>
          <a:p>
            <a:pPr lvl="1"/>
            <a:r>
              <a:rPr lang="nl-NL" altLang="nl-NL" dirty="0"/>
              <a:t>Sub-</a:t>
            </a:r>
            <a:r>
              <a:rPr lang="nl-NL" altLang="nl-NL" dirty="0" err="1"/>
              <a:t>bullet</a:t>
            </a:r>
            <a:r>
              <a:rPr lang="nl-NL" altLang="nl-NL" dirty="0"/>
              <a:t> #1</a:t>
            </a:r>
          </a:p>
          <a:p>
            <a:pPr lvl="2"/>
            <a:r>
              <a:rPr lang="nl-NL" altLang="nl-NL" dirty="0"/>
              <a:t>Sub-</a:t>
            </a:r>
            <a:r>
              <a:rPr lang="nl-NL" altLang="nl-NL" dirty="0" err="1"/>
              <a:t>bullet</a:t>
            </a:r>
            <a:r>
              <a:rPr lang="nl-NL" altLang="nl-NL" dirty="0"/>
              <a:t> #2</a:t>
            </a:r>
          </a:p>
          <a:p>
            <a:pPr lvl="3"/>
            <a:r>
              <a:rPr lang="nl-NL" altLang="nl-NL" dirty="0"/>
              <a:t>Leestekst</a:t>
            </a:r>
          </a:p>
          <a:p>
            <a:pPr lvl="4"/>
            <a:r>
              <a:rPr lang="nl-NL" altLang="nl-NL" dirty="0"/>
              <a:t>Kop</a:t>
            </a:r>
            <a:endParaRPr lang="nl-NL" dirty="0"/>
          </a:p>
        </p:txBody>
      </p:sp>
      <p:sp>
        <p:nvSpPr>
          <p:cNvPr id="4" name="Tijdelijke aanduiding voor datum 3">
            <a:extLst>
              <a:ext uri="{FF2B5EF4-FFF2-40B4-BE49-F238E27FC236}">
                <a16:creationId xmlns:a16="http://schemas.microsoft.com/office/drawing/2014/main" xmlns="" id="{A26BCF30-66F2-4184-8EA9-41F209F126C5}"/>
              </a:ext>
            </a:extLst>
          </p:cNvPr>
          <p:cNvSpPr>
            <a:spLocks noGrp="1"/>
          </p:cNvSpPr>
          <p:nvPr>
            <p:ph type="dt" sz="half" idx="10"/>
          </p:nvPr>
        </p:nvSpPr>
        <p:spPr>
          <a:xfrm>
            <a:off x="8115399" y="7008942"/>
            <a:ext cx="3343647" cy="142288"/>
          </a:xfrm>
          <a:prstGeom prst="rect">
            <a:avLst/>
          </a:prstGeom>
        </p:spPr>
        <p:txBody>
          <a:bodyPr/>
          <a:lstStyle/>
          <a:p>
            <a:fld id="{3018DD89-5AF7-48FA-8F69-0D5EE6189599}" type="datetime4">
              <a:rPr lang="nl-NL" smtClean="0"/>
              <a:t>21 mei 2019</a:t>
            </a:fld>
            <a:endParaRPr lang="nl-NL" dirty="0"/>
          </a:p>
        </p:txBody>
      </p:sp>
      <p:sp>
        <p:nvSpPr>
          <p:cNvPr id="5" name="Tijdelijke aanduiding voor voettekst 4">
            <a:extLst>
              <a:ext uri="{FF2B5EF4-FFF2-40B4-BE49-F238E27FC236}">
                <a16:creationId xmlns:a16="http://schemas.microsoft.com/office/drawing/2014/main" xmlns="" id="{5D35D6EB-48A8-418E-B320-85D3B9D1A6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7A4CE67B-30A1-45F6-98F6-67A0ED117D08}"/>
              </a:ext>
            </a:extLst>
          </p:cNvPr>
          <p:cNvSpPr>
            <a:spLocks noGrp="1"/>
          </p:cNvSpPr>
          <p:nvPr>
            <p:ph type="sldNum" sz="quarter" idx="12"/>
          </p:nvPr>
        </p:nvSpPr>
        <p:spPr/>
        <p:txBody>
          <a:bodyPr/>
          <a:lstStyle/>
          <a:p>
            <a:fld id="{514C0851-DDD2-479D-B090-D94045F7DF35}" type="slidenum">
              <a:rPr lang="nl-NL" smtClean="0"/>
              <a:t>‹nr.›</a:t>
            </a:fld>
            <a:endParaRPr lang="nl-NL"/>
          </a:p>
        </p:txBody>
      </p:sp>
      <p:sp>
        <p:nvSpPr>
          <p:cNvPr id="7" name="Rechthoek 6">
            <a:extLst>
              <a:ext uri="{FF2B5EF4-FFF2-40B4-BE49-F238E27FC236}">
                <a16:creationId xmlns:a16="http://schemas.microsoft.com/office/drawing/2014/main" xmlns="" id="{8B7DCDE1-E8CC-42F8-843C-512E32A3DDBA}"/>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Tekst &amp; Beeld 50%/50%</a:t>
            </a:r>
          </a:p>
        </p:txBody>
      </p:sp>
      <p:grpSp>
        <p:nvGrpSpPr>
          <p:cNvPr id="8" name="GRID" hidden="1">
            <a:extLst>
              <a:ext uri="{FF2B5EF4-FFF2-40B4-BE49-F238E27FC236}">
                <a16:creationId xmlns:a16="http://schemas.microsoft.com/office/drawing/2014/main" xmlns="" id="{419E7890-BECC-48DB-BCDB-B1446A4C8F03}"/>
              </a:ext>
            </a:extLst>
          </p:cNvPr>
          <p:cNvGrpSpPr/>
          <p:nvPr userDrawn="1"/>
        </p:nvGrpSpPr>
        <p:grpSpPr>
          <a:xfrm>
            <a:off x="-2" y="0"/>
            <a:ext cx="12198352" cy="6859514"/>
            <a:chOff x="-2" y="0"/>
            <a:chExt cx="12198352" cy="6859514"/>
          </a:xfrm>
        </p:grpSpPr>
        <p:sp>
          <p:nvSpPr>
            <p:cNvPr id="9" name="Rechthoek 8">
              <a:extLst>
                <a:ext uri="{FF2B5EF4-FFF2-40B4-BE49-F238E27FC236}">
                  <a16:creationId xmlns:a16="http://schemas.microsoft.com/office/drawing/2014/main" xmlns="" id="{6CF1D978-5BD9-438B-903C-76A6DD4A3D8F}"/>
                </a:ext>
              </a:extLst>
            </p:cNvPr>
            <p:cNvSpPr/>
            <p:nvPr userDrawn="1"/>
          </p:nvSpPr>
          <p:spPr>
            <a:xfrm>
              <a:off x="0" y="840048"/>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0" name="Rechthoek 9">
              <a:extLst>
                <a:ext uri="{FF2B5EF4-FFF2-40B4-BE49-F238E27FC236}">
                  <a16:creationId xmlns:a16="http://schemas.microsoft.com/office/drawing/2014/main" xmlns="" id="{16A756AC-80F3-4B74-89CB-68E6DFB0C301}"/>
                </a:ext>
              </a:extLst>
            </p:cNvPr>
            <p:cNvSpPr/>
            <p:nvPr userDrawn="1"/>
          </p:nvSpPr>
          <p:spPr>
            <a:xfrm>
              <a:off x="-2" y="5810741"/>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1" name="Rechthoek 10">
              <a:extLst>
                <a:ext uri="{FF2B5EF4-FFF2-40B4-BE49-F238E27FC236}">
                  <a16:creationId xmlns:a16="http://schemas.microsoft.com/office/drawing/2014/main" xmlns="" id="{54D87484-4D98-42EE-B9CF-8B6998ED906D}"/>
                </a:ext>
              </a:extLst>
            </p:cNvPr>
            <p:cNvSpPr/>
            <p:nvPr userDrawn="1"/>
          </p:nvSpPr>
          <p:spPr>
            <a:xfrm rot="16200000">
              <a:off x="3312733" y="3400499"/>
              <a:ext cx="5569142"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2" name="Rechthoek 11">
              <a:extLst>
                <a:ext uri="{FF2B5EF4-FFF2-40B4-BE49-F238E27FC236}">
                  <a16:creationId xmlns:a16="http://schemas.microsoft.com/office/drawing/2014/main" xmlns="" id="{6ECBA962-F1E1-4958-A009-D96262224DFE}"/>
                </a:ext>
              </a:extLst>
            </p:cNvPr>
            <p:cNvSpPr/>
            <p:nvPr userDrawn="1"/>
          </p:nvSpPr>
          <p:spPr>
            <a:xfrm>
              <a:off x="0" y="1637414"/>
              <a:ext cx="12198350" cy="28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 name="Rechthoek 12">
              <a:extLst>
                <a:ext uri="{FF2B5EF4-FFF2-40B4-BE49-F238E27FC236}">
                  <a16:creationId xmlns:a16="http://schemas.microsoft.com/office/drawing/2014/main" xmlns="" id="{0E96B7F2-115E-45EE-AB53-7500BE4C2340}"/>
                </a:ext>
              </a:extLst>
            </p:cNvPr>
            <p:cNvSpPr/>
            <p:nvPr userDrawn="1"/>
          </p:nvSpPr>
          <p:spPr>
            <a:xfrm>
              <a:off x="0"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4" name="Rechthoek 13">
              <a:extLst>
                <a:ext uri="{FF2B5EF4-FFF2-40B4-BE49-F238E27FC236}">
                  <a16:creationId xmlns:a16="http://schemas.microsoft.com/office/drawing/2014/main" xmlns="" id="{EDD2F0F3-A33B-485E-8523-32B2871755A2}"/>
                </a:ext>
              </a:extLst>
            </p:cNvPr>
            <p:cNvSpPr/>
            <p:nvPr userDrawn="1"/>
          </p:nvSpPr>
          <p:spPr>
            <a:xfrm>
              <a:off x="11460208"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5" name="Rechthoek 14">
              <a:extLst>
                <a:ext uri="{FF2B5EF4-FFF2-40B4-BE49-F238E27FC236}">
                  <a16:creationId xmlns:a16="http://schemas.microsoft.com/office/drawing/2014/main" xmlns="" id="{F03B8484-0775-44BC-A655-05F259039673}"/>
                </a:ext>
              </a:extLst>
            </p:cNvPr>
            <p:cNvSpPr/>
            <p:nvPr userDrawn="1"/>
          </p:nvSpPr>
          <p:spPr>
            <a:xfrm>
              <a:off x="0" y="0"/>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6" name="Rechthoek 15">
              <a:extLst>
                <a:ext uri="{FF2B5EF4-FFF2-40B4-BE49-F238E27FC236}">
                  <a16:creationId xmlns:a16="http://schemas.microsoft.com/office/drawing/2014/main" xmlns="" id="{447F29D2-14FE-4954-8288-062A8A67FC62}"/>
                </a:ext>
              </a:extLst>
            </p:cNvPr>
            <p:cNvSpPr/>
            <p:nvPr userDrawn="1"/>
          </p:nvSpPr>
          <p:spPr>
            <a:xfrm>
              <a:off x="0" y="6411275"/>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grpSp>
      <p:grpSp>
        <p:nvGrpSpPr>
          <p:cNvPr id="137" name="Instructie">
            <a:extLst>
              <a:ext uri="{FF2B5EF4-FFF2-40B4-BE49-F238E27FC236}">
                <a16:creationId xmlns:a16="http://schemas.microsoft.com/office/drawing/2014/main" xmlns="" id="{44B80BC0-A8FC-4095-9A60-400241D79229}"/>
              </a:ext>
            </a:extLst>
          </p:cNvPr>
          <p:cNvGrpSpPr/>
          <p:nvPr userDrawn="1"/>
        </p:nvGrpSpPr>
        <p:grpSpPr>
          <a:xfrm>
            <a:off x="12397661" y="0"/>
            <a:ext cx="3195265" cy="4929310"/>
            <a:chOff x="-3428901" y="0"/>
            <a:chExt cx="3195265" cy="4929310"/>
          </a:xfrm>
        </p:grpSpPr>
        <p:grpSp>
          <p:nvGrpSpPr>
            <p:cNvPr id="180" name="Groep 179">
              <a:extLst>
                <a:ext uri="{FF2B5EF4-FFF2-40B4-BE49-F238E27FC236}">
                  <a16:creationId xmlns:a16="http://schemas.microsoft.com/office/drawing/2014/main" xmlns="" id="{1BA1C81A-DF61-4727-95AC-1FC34752C827}"/>
                </a:ext>
              </a:extLst>
            </p:cNvPr>
            <p:cNvGrpSpPr/>
            <p:nvPr userDrawn="1"/>
          </p:nvGrpSpPr>
          <p:grpSpPr>
            <a:xfrm>
              <a:off x="-3063220" y="3245259"/>
              <a:ext cx="1499406" cy="678267"/>
              <a:chOff x="12757283" y="3120781"/>
              <a:chExt cx="1499406" cy="678267"/>
            </a:xfrm>
          </p:grpSpPr>
          <p:sp>
            <p:nvSpPr>
              <p:cNvPr id="207" name="Rechthoek 206">
                <a:extLst>
                  <a:ext uri="{FF2B5EF4-FFF2-40B4-BE49-F238E27FC236}">
                    <a16:creationId xmlns:a16="http://schemas.microsoft.com/office/drawing/2014/main" xmlns="" id="{A3C0B090-4778-4547-AC45-FBE1C1D0EF4F}"/>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208" name="Rechthoek 207">
                <a:extLst>
                  <a:ext uri="{FF2B5EF4-FFF2-40B4-BE49-F238E27FC236}">
                    <a16:creationId xmlns:a16="http://schemas.microsoft.com/office/drawing/2014/main" xmlns="" id="{8B177382-21EA-41FA-9405-7CABDE92DE86}"/>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209" name="Tekstvak 208">
                <a:extLst>
                  <a:ext uri="{FF2B5EF4-FFF2-40B4-BE49-F238E27FC236}">
                    <a16:creationId xmlns:a16="http://schemas.microsoft.com/office/drawing/2014/main" xmlns="" id="{8522A342-E5C6-4216-B435-9086A0411A6D}"/>
                  </a:ext>
                </a:extLst>
              </p:cNvPr>
              <p:cNvSpPr txBox="1"/>
              <p:nvPr userDrawn="1"/>
            </p:nvSpPr>
            <p:spPr>
              <a:xfrm>
                <a:off x="12997648" y="3159891"/>
                <a:ext cx="957818"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210" name="Tekstvak 209">
                <a:extLst>
                  <a:ext uri="{FF2B5EF4-FFF2-40B4-BE49-F238E27FC236}">
                    <a16:creationId xmlns:a16="http://schemas.microsoft.com/office/drawing/2014/main" xmlns="" id="{B4122383-A290-481B-B8FF-3B748238DBE8}"/>
                  </a:ext>
                </a:extLst>
              </p:cNvPr>
              <p:cNvSpPr txBox="1"/>
              <p:nvPr userDrawn="1"/>
            </p:nvSpPr>
            <p:spPr>
              <a:xfrm>
                <a:off x="12984219" y="3481017"/>
                <a:ext cx="1165564"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211" name="Picture 3">
                <a:extLst>
                  <a:ext uri="{FF2B5EF4-FFF2-40B4-BE49-F238E27FC236}">
                    <a16:creationId xmlns:a16="http://schemas.microsoft.com/office/drawing/2014/main" xmlns="" id="{AEC0985A-BAFF-4BB8-B57C-281FECA88962}"/>
                  </a:ext>
                </a:extLst>
              </p:cNvPr>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2" name="Gelijkbenige driehoek 211">
                <a:extLst>
                  <a:ext uri="{FF2B5EF4-FFF2-40B4-BE49-F238E27FC236}">
                    <a16:creationId xmlns:a16="http://schemas.microsoft.com/office/drawing/2014/main" xmlns="" id="{EEAA5A11-9904-476D-8A29-72F0729CF249}"/>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nvGrpSpPr>
              <p:cNvPr id="213" name="Groep 212">
                <a:extLst>
                  <a:ext uri="{FF2B5EF4-FFF2-40B4-BE49-F238E27FC236}">
                    <a16:creationId xmlns:a16="http://schemas.microsoft.com/office/drawing/2014/main" xmlns="" id="{CEFEAC3A-2318-4FE7-ADE1-653F1E74C5D9}"/>
                  </a:ext>
                </a:extLst>
              </p:cNvPr>
              <p:cNvGrpSpPr/>
              <p:nvPr userDrawn="1"/>
            </p:nvGrpSpPr>
            <p:grpSpPr>
              <a:xfrm>
                <a:off x="12822311" y="3178534"/>
                <a:ext cx="182309" cy="163794"/>
                <a:chOff x="12832541" y="3162395"/>
                <a:chExt cx="219532" cy="197236"/>
              </a:xfrm>
            </p:grpSpPr>
            <p:sp>
              <p:nvSpPr>
                <p:cNvPr id="218" name="Rechthoek 217">
                  <a:extLst>
                    <a:ext uri="{FF2B5EF4-FFF2-40B4-BE49-F238E27FC236}">
                      <a16:creationId xmlns:a16="http://schemas.microsoft.com/office/drawing/2014/main" xmlns="" id="{F8D67174-FC46-4F6C-8E1F-05B4F7E6D4B9}"/>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219" name="Rechthoek 218">
                  <a:extLst>
                    <a:ext uri="{FF2B5EF4-FFF2-40B4-BE49-F238E27FC236}">
                      <a16:creationId xmlns:a16="http://schemas.microsoft.com/office/drawing/2014/main" xmlns="" id="{09373F71-8AF1-4D39-8BF4-062C5F5CD2E9}"/>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220" name="Rechthoek 219">
                  <a:extLst>
                    <a:ext uri="{FF2B5EF4-FFF2-40B4-BE49-F238E27FC236}">
                      <a16:creationId xmlns:a16="http://schemas.microsoft.com/office/drawing/2014/main" xmlns="" id="{F4A69579-35AA-4E6F-AAE5-8B9F08D273B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nvGrpSpPr>
              <p:cNvPr id="214" name="Groep 213">
                <a:extLst>
                  <a:ext uri="{FF2B5EF4-FFF2-40B4-BE49-F238E27FC236}">
                    <a16:creationId xmlns:a16="http://schemas.microsoft.com/office/drawing/2014/main" xmlns="" id="{04E609B5-2C69-44DC-A888-DFD8DC85C845}"/>
                  </a:ext>
                </a:extLst>
              </p:cNvPr>
              <p:cNvGrpSpPr/>
              <p:nvPr userDrawn="1"/>
            </p:nvGrpSpPr>
            <p:grpSpPr>
              <a:xfrm>
                <a:off x="12822311" y="3480352"/>
                <a:ext cx="182309" cy="163794"/>
                <a:chOff x="12832541" y="3162395"/>
                <a:chExt cx="219532" cy="197236"/>
              </a:xfrm>
            </p:grpSpPr>
            <p:sp>
              <p:nvSpPr>
                <p:cNvPr id="215" name="Rechthoek 214">
                  <a:extLst>
                    <a:ext uri="{FF2B5EF4-FFF2-40B4-BE49-F238E27FC236}">
                      <a16:creationId xmlns:a16="http://schemas.microsoft.com/office/drawing/2014/main" xmlns="" id="{37C3A9CA-4481-45DB-969D-15905BBBA56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216" name="Rechthoek 215">
                  <a:extLst>
                    <a:ext uri="{FF2B5EF4-FFF2-40B4-BE49-F238E27FC236}">
                      <a16:creationId xmlns:a16="http://schemas.microsoft.com/office/drawing/2014/main" xmlns="" id="{D52B8141-9B2C-41B9-95B9-BEB882319138}"/>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217" name="Rechthoek 216">
                  <a:extLst>
                    <a:ext uri="{FF2B5EF4-FFF2-40B4-BE49-F238E27FC236}">
                      <a16:creationId xmlns:a16="http://schemas.microsoft.com/office/drawing/2014/main" xmlns="" id="{0EBEF0BA-4D4E-4A25-BBF0-84D2C300CC51}"/>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nvGrpSpPr>
            <p:cNvPr id="181" name="Meer informatie">
              <a:extLst>
                <a:ext uri="{FF2B5EF4-FFF2-40B4-BE49-F238E27FC236}">
                  <a16:creationId xmlns:a16="http://schemas.microsoft.com/office/drawing/2014/main" xmlns="" id="{D5693419-9327-462F-9A61-D2BED8061674}"/>
                </a:ext>
              </a:extLst>
            </p:cNvPr>
            <p:cNvGrpSpPr/>
            <p:nvPr userDrawn="1"/>
          </p:nvGrpSpPr>
          <p:grpSpPr>
            <a:xfrm>
              <a:off x="-3423738" y="4146037"/>
              <a:ext cx="3178515" cy="783273"/>
              <a:chOff x="-3741486" y="3386444"/>
              <a:chExt cx="3178515" cy="783273"/>
            </a:xfrm>
          </p:grpSpPr>
          <p:sp>
            <p:nvSpPr>
              <p:cNvPr id="204" name="Freeform 101">
                <a:extLst>
                  <a:ext uri="{FF2B5EF4-FFF2-40B4-BE49-F238E27FC236}">
                    <a16:creationId xmlns:a16="http://schemas.microsoft.com/office/drawing/2014/main" xmlns="" id="{0F13E62F-4183-4FCC-A4F4-4F23AB759CEC}"/>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205" name="Rechthoek 204">
                <a:extLst>
                  <a:ext uri="{FF2B5EF4-FFF2-40B4-BE49-F238E27FC236}">
                    <a16:creationId xmlns:a16="http://schemas.microsoft.com/office/drawing/2014/main" xmlns="" id="{32E88384-3FE2-433A-8B0D-8A7DB7196FE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06" name="Rechte verbindingslijn 205">
                <a:extLst>
                  <a:ext uri="{FF2B5EF4-FFF2-40B4-BE49-F238E27FC236}">
                    <a16:creationId xmlns:a16="http://schemas.microsoft.com/office/drawing/2014/main" xmlns="" id="{64054143-4A9B-493C-8936-84EDD83A98BB}"/>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82" name="Rechthoek 181">
              <a:extLst>
                <a:ext uri="{FF2B5EF4-FFF2-40B4-BE49-F238E27FC236}">
                  <a16:creationId xmlns:a16="http://schemas.microsoft.com/office/drawing/2014/main" xmlns="" id="{4E05FC3B-603C-4624-8571-7BFCB11BFD22}"/>
                </a:ext>
              </a:extLst>
            </p:cNvPr>
            <p:cNvSpPr/>
            <p:nvPr userDrawn="1"/>
          </p:nvSpPr>
          <p:spPr>
            <a:xfrm>
              <a:off x="-3423240"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183" name="Ovaal 182">
              <a:extLst>
                <a:ext uri="{FF2B5EF4-FFF2-40B4-BE49-F238E27FC236}">
                  <a16:creationId xmlns:a16="http://schemas.microsoft.com/office/drawing/2014/main" xmlns="" id="{559EAE1F-209C-467B-A88D-830A90A4D5C5}"/>
                </a:ext>
              </a:extLst>
            </p:cNvPr>
            <p:cNvSpPr/>
            <p:nvPr userDrawn="1"/>
          </p:nvSpPr>
          <p:spPr>
            <a:xfrm>
              <a:off x="-34289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84" name="Rechte verbindingslijn 183">
              <a:extLst>
                <a:ext uri="{FF2B5EF4-FFF2-40B4-BE49-F238E27FC236}">
                  <a16:creationId xmlns:a16="http://schemas.microsoft.com/office/drawing/2014/main" xmlns="" id="{E7CA38B3-779D-42C7-A418-AC4C6C2C8F53}"/>
                </a:ext>
              </a:extLst>
            </p:cNvPr>
            <p:cNvCxnSpPr>
              <a:cxnSpLocks/>
            </p:cNvCxnSpPr>
            <p:nvPr userDrawn="1"/>
          </p:nvCxnSpPr>
          <p:spPr>
            <a:xfrm>
              <a:off x="-3423241" y="241635"/>
              <a:ext cx="3178017" cy="0"/>
            </a:xfrm>
            <a:prstGeom prst="line">
              <a:avLst/>
            </a:prstGeom>
            <a:noFill/>
            <a:ln w="3175" cap="flat" cmpd="sng" algn="ctr">
              <a:solidFill>
                <a:schemeClr val="accent1"/>
              </a:solidFill>
              <a:prstDash val="solid"/>
            </a:ln>
            <a:effectLst/>
          </p:spPr>
        </p:cxnSp>
        <p:cxnSp>
          <p:nvCxnSpPr>
            <p:cNvPr id="185" name="Rechte verbindingslijn 184">
              <a:extLst>
                <a:ext uri="{FF2B5EF4-FFF2-40B4-BE49-F238E27FC236}">
                  <a16:creationId xmlns:a16="http://schemas.microsoft.com/office/drawing/2014/main" xmlns="" id="{AD7FEB67-E04F-4ACB-949B-CC1FB3D55243}"/>
                </a:ext>
              </a:extLst>
            </p:cNvPr>
            <p:cNvCxnSpPr>
              <a:cxnSpLocks/>
            </p:cNvCxnSpPr>
            <p:nvPr userDrawn="1"/>
          </p:nvCxnSpPr>
          <p:spPr>
            <a:xfrm>
              <a:off x="-3423241" y="1577933"/>
              <a:ext cx="3178017" cy="0"/>
            </a:xfrm>
            <a:prstGeom prst="line">
              <a:avLst/>
            </a:prstGeom>
            <a:noFill/>
            <a:ln w="3175" cap="flat" cmpd="sng" algn="ctr">
              <a:solidFill>
                <a:schemeClr val="accent1"/>
              </a:solidFill>
              <a:prstDash val="solid"/>
            </a:ln>
            <a:effectLst/>
          </p:spPr>
        </p:cxnSp>
        <p:sp>
          <p:nvSpPr>
            <p:cNvPr id="186" name="Rechthoek 185">
              <a:extLst>
                <a:ext uri="{FF2B5EF4-FFF2-40B4-BE49-F238E27FC236}">
                  <a16:creationId xmlns:a16="http://schemas.microsoft.com/office/drawing/2014/main" xmlns="" id="{002AF838-D0BF-4C4E-A0FD-106AF524183B}"/>
                </a:ext>
              </a:extLst>
            </p:cNvPr>
            <p:cNvSpPr/>
            <p:nvPr userDrawn="1"/>
          </p:nvSpPr>
          <p:spPr>
            <a:xfrm>
              <a:off x="-3063220" y="432552"/>
              <a:ext cx="2829584"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87" name="Rechte verbindingslijn 186">
              <a:extLst>
                <a:ext uri="{FF2B5EF4-FFF2-40B4-BE49-F238E27FC236}">
                  <a16:creationId xmlns:a16="http://schemas.microsoft.com/office/drawing/2014/main" xmlns="" id="{4BC1160B-DE3F-403E-AB57-FC8CD112DB53}"/>
                </a:ext>
              </a:extLst>
            </p:cNvPr>
            <p:cNvCxnSpPr>
              <a:cxnSpLocks/>
            </p:cNvCxnSpPr>
            <p:nvPr userDrawn="1"/>
          </p:nvCxnSpPr>
          <p:spPr>
            <a:xfrm>
              <a:off x="-3423241" y="4028154"/>
              <a:ext cx="3178017" cy="0"/>
            </a:xfrm>
            <a:prstGeom prst="line">
              <a:avLst/>
            </a:prstGeom>
            <a:noFill/>
            <a:ln w="3175" cap="flat" cmpd="sng" algn="ctr">
              <a:solidFill>
                <a:schemeClr val="accent1"/>
              </a:solidFill>
              <a:prstDash val="solid"/>
            </a:ln>
            <a:effectLst/>
          </p:spPr>
        </p:cxnSp>
        <p:sp>
          <p:nvSpPr>
            <p:cNvPr id="188" name="Ovaal 187">
              <a:extLst>
                <a:ext uri="{FF2B5EF4-FFF2-40B4-BE49-F238E27FC236}">
                  <a16:creationId xmlns:a16="http://schemas.microsoft.com/office/drawing/2014/main" xmlns="" id="{112B355F-9DE8-4BA2-AD9A-71C37DBFA7C7}"/>
                </a:ext>
              </a:extLst>
            </p:cNvPr>
            <p:cNvSpPr/>
            <p:nvPr userDrawn="1"/>
          </p:nvSpPr>
          <p:spPr>
            <a:xfrm>
              <a:off x="-34289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89" name="Rechthoek 188">
              <a:extLst>
                <a:ext uri="{FF2B5EF4-FFF2-40B4-BE49-F238E27FC236}">
                  <a16:creationId xmlns:a16="http://schemas.microsoft.com/office/drawing/2014/main" xmlns="" id="{428CCF26-D8BA-4964-AED3-18401E8C969A}"/>
                </a:ext>
              </a:extLst>
            </p:cNvPr>
            <p:cNvSpPr/>
            <p:nvPr userDrawn="1"/>
          </p:nvSpPr>
          <p:spPr>
            <a:xfrm>
              <a:off x="-3063220"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via [voorbeeld V:\Uitgeverij\Beeld]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90" name="Groep 189">
              <a:extLst>
                <a:ext uri="{FF2B5EF4-FFF2-40B4-BE49-F238E27FC236}">
                  <a16:creationId xmlns:a16="http://schemas.microsoft.com/office/drawing/2014/main" xmlns="" id="{7394852A-FA5B-4EE8-A6DF-4B4745538CD2}"/>
                </a:ext>
              </a:extLst>
            </p:cNvPr>
            <p:cNvGrpSpPr/>
            <p:nvPr userDrawn="1"/>
          </p:nvGrpSpPr>
          <p:grpSpPr>
            <a:xfrm>
              <a:off x="-3063220" y="2329693"/>
              <a:ext cx="825500" cy="209550"/>
              <a:chOff x="13504624" y="2482850"/>
              <a:chExt cx="825500" cy="209550"/>
            </a:xfrm>
          </p:grpSpPr>
          <p:sp>
            <p:nvSpPr>
              <p:cNvPr id="201" name="Rechthoek 200">
                <a:extLst>
                  <a:ext uri="{FF2B5EF4-FFF2-40B4-BE49-F238E27FC236}">
                    <a16:creationId xmlns:a16="http://schemas.microsoft.com/office/drawing/2014/main" xmlns="" id="{E99FC242-6E6F-49C6-90CE-53048179B64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202" name="Rechte verbindingslijn 201">
                <a:extLst>
                  <a:ext uri="{FF2B5EF4-FFF2-40B4-BE49-F238E27FC236}">
                    <a16:creationId xmlns:a16="http://schemas.microsoft.com/office/drawing/2014/main" xmlns="" id="{4EE09EF3-4F2A-47A9-9E2C-295A62AFD32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3" name="Gelijkbenige driehoek 202">
                <a:extLst>
                  <a:ext uri="{FF2B5EF4-FFF2-40B4-BE49-F238E27FC236}">
                    <a16:creationId xmlns:a16="http://schemas.microsoft.com/office/drawing/2014/main" xmlns="" id="{D1F62121-FF10-4C3F-99BD-E053D1C1977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grpSp>
          <p:nvGrpSpPr>
            <p:cNvPr id="191" name="Groep 190">
              <a:extLst>
                <a:ext uri="{FF2B5EF4-FFF2-40B4-BE49-F238E27FC236}">
                  <a16:creationId xmlns:a16="http://schemas.microsoft.com/office/drawing/2014/main" xmlns="" id="{3F20EA5A-D46D-4B3D-827B-69EC1EC808D6}"/>
                </a:ext>
              </a:extLst>
            </p:cNvPr>
            <p:cNvGrpSpPr/>
            <p:nvPr userDrawn="1"/>
          </p:nvGrpSpPr>
          <p:grpSpPr>
            <a:xfrm>
              <a:off x="-3063220" y="1141626"/>
              <a:ext cx="294789" cy="318834"/>
              <a:chOff x="14466489" y="1001522"/>
              <a:chExt cx="290627" cy="314333"/>
            </a:xfrm>
          </p:grpSpPr>
          <p:sp>
            <p:nvSpPr>
              <p:cNvPr id="195" name="Rechthoek 194">
                <a:extLst>
                  <a:ext uri="{FF2B5EF4-FFF2-40B4-BE49-F238E27FC236}">
                    <a16:creationId xmlns:a16="http://schemas.microsoft.com/office/drawing/2014/main" xmlns="" id="{CCB89A1D-5B70-47E6-B9FA-74405E47B192}"/>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196" name="Ovaal 195">
                <a:extLst>
                  <a:ext uri="{FF2B5EF4-FFF2-40B4-BE49-F238E27FC236}">
                    <a16:creationId xmlns:a16="http://schemas.microsoft.com/office/drawing/2014/main" xmlns="" id="{5EF04A35-98F4-49EF-8922-E5ABDB831D0A}"/>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197" name="Vrije vorm: vorm 196">
                <a:extLst>
                  <a:ext uri="{FF2B5EF4-FFF2-40B4-BE49-F238E27FC236}">
                    <a16:creationId xmlns:a16="http://schemas.microsoft.com/office/drawing/2014/main" xmlns="" id="{2E4439A7-6727-4602-9D9F-0FE24FA4873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198" name="Rechthoek: afgeronde hoeken 197">
                <a:extLst>
                  <a:ext uri="{FF2B5EF4-FFF2-40B4-BE49-F238E27FC236}">
                    <a16:creationId xmlns:a16="http://schemas.microsoft.com/office/drawing/2014/main" xmlns="" id="{4105F4A5-3A2A-40BE-A665-3FA36E8717CA}"/>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cxnSp>
            <p:nvCxnSpPr>
              <p:cNvPr id="199" name="Rechte verbindingslijn 198">
                <a:extLst>
                  <a:ext uri="{FF2B5EF4-FFF2-40B4-BE49-F238E27FC236}">
                    <a16:creationId xmlns:a16="http://schemas.microsoft.com/office/drawing/2014/main" xmlns="" id="{6EEE17D2-52CC-4CBB-99AD-1F32F043DF1E}"/>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0" name="Rechte verbindingslijn 199">
                <a:extLst>
                  <a:ext uri="{FF2B5EF4-FFF2-40B4-BE49-F238E27FC236}">
                    <a16:creationId xmlns:a16="http://schemas.microsoft.com/office/drawing/2014/main" xmlns="" id="{D6182489-FEBF-471D-B859-1DDE15C94178}"/>
                  </a:ext>
                </a:extLst>
              </p:cNvPr>
              <p:cNvCxnSpPr>
                <a:cxnSpLocks/>
                <a:stCxn id="19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92" name="Ovaal 191">
              <a:extLst>
                <a:ext uri="{FF2B5EF4-FFF2-40B4-BE49-F238E27FC236}">
                  <a16:creationId xmlns:a16="http://schemas.microsoft.com/office/drawing/2014/main" xmlns="" id="{98539E19-4477-49A3-8C12-323C6A058BCF}"/>
                </a:ext>
              </a:extLst>
            </p:cNvPr>
            <p:cNvSpPr/>
            <p:nvPr userDrawn="1"/>
          </p:nvSpPr>
          <p:spPr>
            <a:xfrm>
              <a:off x="-3428901" y="276309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93" name="Rechthoek 192">
              <a:extLst>
                <a:ext uri="{FF2B5EF4-FFF2-40B4-BE49-F238E27FC236}">
                  <a16:creationId xmlns:a16="http://schemas.microsoft.com/office/drawing/2014/main" xmlns="" id="{3B24BE26-A283-41E3-9DB8-02769944F798}"/>
                </a:ext>
              </a:extLst>
            </p:cNvPr>
            <p:cNvSpPr/>
            <p:nvPr userDrawn="1"/>
          </p:nvSpPr>
          <p:spPr>
            <a:xfrm>
              <a:off x="-3063219" y="2829158"/>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94" name="Rechte verbindingslijn 193">
              <a:extLst>
                <a:ext uri="{FF2B5EF4-FFF2-40B4-BE49-F238E27FC236}">
                  <a16:creationId xmlns:a16="http://schemas.microsoft.com/office/drawing/2014/main" xmlns="" id="{0448048B-C433-4ABD-BEE3-0BD7225A1181}"/>
                </a:ext>
              </a:extLst>
            </p:cNvPr>
            <p:cNvCxnSpPr>
              <a:cxnSpLocks/>
            </p:cNvCxnSpPr>
            <p:nvPr userDrawn="1"/>
          </p:nvCxnSpPr>
          <p:spPr>
            <a:xfrm>
              <a:off x="-3423241" y="2644932"/>
              <a:ext cx="3178017" cy="0"/>
            </a:xfrm>
            <a:prstGeom prst="line">
              <a:avLst/>
            </a:prstGeom>
            <a:noFill/>
            <a:ln w="3175" cap="flat" cmpd="sng" algn="ctr">
              <a:solidFill>
                <a:schemeClr val="accent1"/>
              </a:solidFill>
              <a:prstDash val="solid"/>
            </a:ln>
            <a:effectLst/>
          </p:spPr>
        </p:cxnSp>
      </p:grpSp>
      <p:grpSp>
        <p:nvGrpSpPr>
          <p:cNvPr id="138" name="Instructie">
            <a:extLst>
              <a:ext uri="{FF2B5EF4-FFF2-40B4-BE49-F238E27FC236}">
                <a16:creationId xmlns:a16="http://schemas.microsoft.com/office/drawing/2014/main" xmlns="" id="{17D6ABAE-C3E6-4DD7-8160-7449E01F2A1F}"/>
              </a:ext>
            </a:extLst>
          </p:cNvPr>
          <p:cNvGrpSpPr/>
          <p:nvPr userDrawn="1"/>
        </p:nvGrpSpPr>
        <p:grpSpPr>
          <a:xfrm>
            <a:off x="-3432431" y="0"/>
            <a:ext cx="3201329" cy="6001164"/>
            <a:chOff x="-3437549" y="1434"/>
            <a:chExt cx="3201329" cy="6001164"/>
          </a:xfrm>
        </p:grpSpPr>
        <p:cxnSp>
          <p:nvCxnSpPr>
            <p:cNvPr id="139" name="Rechte verbindingslijn 138">
              <a:extLst>
                <a:ext uri="{FF2B5EF4-FFF2-40B4-BE49-F238E27FC236}">
                  <a16:creationId xmlns:a16="http://schemas.microsoft.com/office/drawing/2014/main" xmlns="" id="{CBAD263C-D8B3-4E1E-8E35-2AC401ADA763}"/>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0" name="Ovaal 139">
              <a:extLst>
                <a:ext uri="{FF2B5EF4-FFF2-40B4-BE49-F238E27FC236}">
                  <a16:creationId xmlns:a16="http://schemas.microsoft.com/office/drawing/2014/main" xmlns="" id="{5C26DFC9-27A7-4032-A1D3-301A47F5C94C}"/>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41" name="Rechthoek 140">
              <a:extLst>
                <a:ext uri="{FF2B5EF4-FFF2-40B4-BE49-F238E27FC236}">
                  <a16:creationId xmlns:a16="http://schemas.microsoft.com/office/drawing/2014/main" xmlns="" id="{16AE9405-21F3-42AB-81B7-F14F5B87C202}"/>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171450" marR="0" lvl="0" indent="-171450" defTabSz="91440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Opsomming</a:t>
              </a:r>
            </a:p>
          </p:txBody>
        </p:sp>
        <p:sp>
          <p:nvSpPr>
            <p:cNvPr id="142" name="Ovaal 141">
              <a:extLst>
                <a:ext uri="{FF2B5EF4-FFF2-40B4-BE49-F238E27FC236}">
                  <a16:creationId xmlns:a16="http://schemas.microsoft.com/office/drawing/2014/main" xmlns="" id="{FC3509D0-A8E3-4EFC-A9D5-5D50E3BF051F}"/>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43" name="Rechthoek 142">
              <a:extLst>
                <a:ext uri="{FF2B5EF4-FFF2-40B4-BE49-F238E27FC236}">
                  <a16:creationId xmlns:a16="http://schemas.microsoft.com/office/drawing/2014/main" xmlns="" id="{51B9EDF9-B1A6-4F56-BD61-81CBCE0CE503}"/>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352425" marR="0" lvl="0" indent="-171450" defTabSz="914400" eaLnBrk="1" fontAlgn="auto" latinLnBrk="0" hangingPunct="1">
                <a:lnSpc>
                  <a:spcPct val="90000"/>
                </a:lnSpc>
                <a:spcBef>
                  <a:spcPts val="600"/>
                </a:spcBef>
                <a:spcAft>
                  <a:spcPts val="600"/>
                </a:spcAft>
                <a:buClr>
                  <a:schemeClr val="accent1"/>
                </a:buClr>
                <a:buSzTx/>
                <a:buFont typeface="Calibri" panose="020F050202020403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Alfabet onder opsomming</a:t>
              </a:r>
            </a:p>
          </p:txBody>
        </p:sp>
        <p:sp>
          <p:nvSpPr>
            <p:cNvPr id="144" name="Ovaal 143">
              <a:extLst>
                <a:ext uri="{FF2B5EF4-FFF2-40B4-BE49-F238E27FC236}">
                  <a16:creationId xmlns:a16="http://schemas.microsoft.com/office/drawing/2014/main" xmlns="" id="{0164866B-BE89-4C4A-B13D-7196CD7A191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45" name="Rechthoek 144">
              <a:extLst>
                <a:ext uri="{FF2B5EF4-FFF2-40B4-BE49-F238E27FC236}">
                  <a16:creationId xmlns:a16="http://schemas.microsoft.com/office/drawing/2014/main" xmlns="" id="{C85B80A2-7F2A-4A6C-BF32-75870404E489}"/>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541338" marR="0" lvl="0" indent="-180975" defTabSz="91440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onder opsomming</a:t>
              </a:r>
            </a:p>
          </p:txBody>
        </p:sp>
        <p:sp>
          <p:nvSpPr>
            <p:cNvPr id="146" name="Ovaal 145">
              <a:extLst>
                <a:ext uri="{FF2B5EF4-FFF2-40B4-BE49-F238E27FC236}">
                  <a16:creationId xmlns:a16="http://schemas.microsoft.com/office/drawing/2014/main" xmlns="" id="{AE93A2C1-4131-44B0-9D1E-1DD7D0FA9718}"/>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47" name="Rechthoek 146">
              <a:extLst>
                <a:ext uri="{FF2B5EF4-FFF2-40B4-BE49-F238E27FC236}">
                  <a16:creationId xmlns:a16="http://schemas.microsoft.com/office/drawing/2014/main" xmlns="" id="{DB0CE965-3932-4250-B820-80CE2F8E6EAD}"/>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Quote tekst</a:t>
              </a:r>
            </a:p>
          </p:txBody>
        </p:sp>
        <p:grpSp>
          <p:nvGrpSpPr>
            <p:cNvPr id="148" name="Meer informatie">
              <a:extLst>
                <a:ext uri="{FF2B5EF4-FFF2-40B4-BE49-F238E27FC236}">
                  <a16:creationId xmlns:a16="http://schemas.microsoft.com/office/drawing/2014/main" xmlns="" id="{E2A7982C-A030-4A0E-8F86-AE82C8AADA0F}"/>
                </a:ext>
              </a:extLst>
            </p:cNvPr>
            <p:cNvGrpSpPr/>
            <p:nvPr userDrawn="1"/>
          </p:nvGrpSpPr>
          <p:grpSpPr>
            <a:xfrm>
              <a:off x="-3421298" y="5206936"/>
              <a:ext cx="3178515" cy="795662"/>
              <a:chOff x="-3741486" y="3387723"/>
              <a:chExt cx="3178515" cy="795662"/>
            </a:xfrm>
          </p:grpSpPr>
          <p:sp>
            <p:nvSpPr>
              <p:cNvPr id="257" name="Freeform 101">
                <a:extLst>
                  <a:ext uri="{FF2B5EF4-FFF2-40B4-BE49-F238E27FC236}">
                    <a16:creationId xmlns:a16="http://schemas.microsoft.com/office/drawing/2014/main" xmlns="" id="{B51DFFDB-2520-4F5C-BC8C-D4AF62118F83}"/>
                  </a:ext>
                </a:extLst>
              </p:cNvPr>
              <p:cNvSpPr>
                <a:spLocks noEditPoints="1"/>
              </p:cNvSpPr>
              <p:nvPr userDrawn="1"/>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endParaRPr lang="nl-NL" sz="1100" noProof="0"/>
              </a:p>
            </p:txBody>
          </p:sp>
          <p:sp>
            <p:nvSpPr>
              <p:cNvPr id="258" name="Rechthoek 257">
                <a:extLst>
                  <a:ext uri="{FF2B5EF4-FFF2-40B4-BE49-F238E27FC236}">
                    <a16:creationId xmlns:a16="http://schemas.microsoft.com/office/drawing/2014/main" xmlns="" id="{498CA962-5ADB-4B9D-93F7-C9726076C292}"/>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59" name="Rechte verbindingslijn 258">
                <a:extLst>
                  <a:ext uri="{FF2B5EF4-FFF2-40B4-BE49-F238E27FC236}">
                    <a16:creationId xmlns:a16="http://schemas.microsoft.com/office/drawing/2014/main" xmlns="" id="{3F06005A-8F2F-404F-80A0-05394C4A518E}"/>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49" name="Rechthoek 148">
              <a:extLst>
                <a:ext uri="{FF2B5EF4-FFF2-40B4-BE49-F238E27FC236}">
                  <a16:creationId xmlns:a16="http://schemas.microsoft.com/office/drawing/2014/main" xmlns="" id="{652623C3-66F6-4348-920C-B1BBCD9A2653}"/>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50" name="Ovaal 149">
              <a:extLst>
                <a:ext uri="{FF2B5EF4-FFF2-40B4-BE49-F238E27FC236}">
                  <a16:creationId xmlns:a16="http://schemas.microsoft.com/office/drawing/2014/main" xmlns="" id="{64A9A33B-FD96-47B0-A55B-6ED47E121AEA}"/>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51" name="Rechte verbindingslijn 150">
              <a:extLst>
                <a:ext uri="{FF2B5EF4-FFF2-40B4-BE49-F238E27FC236}">
                  <a16:creationId xmlns:a16="http://schemas.microsoft.com/office/drawing/2014/main" xmlns="" id="{7E6D6A66-C637-40E6-862E-8FA6BC2246D4}"/>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52" name="Groep 151">
              <a:extLst>
                <a:ext uri="{FF2B5EF4-FFF2-40B4-BE49-F238E27FC236}">
                  <a16:creationId xmlns:a16="http://schemas.microsoft.com/office/drawing/2014/main" xmlns="" id="{45B38544-BB94-4576-B9BB-530D59D7FA0C}"/>
                </a:ext>
              </a:extLst>
            </p:cNvPr>
            <p:cNvGrpSpPr/>
            <p:nvPr userDrawn="1"/>
          </p:nvGrpSpPr>
          <p:grpSpPr>
            <a:xfrm>
              <a:off x="-3437549" y="349413"/>
              <a:ext cx="2933827" cy="558874"/>
              <a:chOff x="-3419346" y="368233"/>
              <a:chExt cx="3904920" cy="743862"/>
            </a:xfrm>
          </p:grpSpPr>
          <p:sp>
            <p:nvSpPr>
              <p:cNvPr id="164" name="Rechthoek 163">
                <a:extLst>
                  <a:ext uri="{FF2B5EF4-FFF2-40B4-BE49-F238E27FC236}">
                    <a16:creationId xmlns:a16="http://schemas.microsoft.com/office/drawing/2014/main" xmlns="" id="{5E340343-E980-435D-8A4C-EE87D0E84C02}"/>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65" name="Rechte verbindingslijn 164">
                <a:extLst>
                  <a:ext uri="{FF2B5EF4-FFF2-40B4-BE49-F238E27FC236}">
                    <a16:creationId xmlns:a16="http://schemas.microsoft.com/office/drawing/2014/main" xmlns="" id="{7F4608F6-15C4-4F42-9A2B-A1A593EAB00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Rechte verbindingslijn 165">
                <a:extLst>
                  <a:ext uri="{FF2B5EF4-FFF2-40B4-BE49-F238E27FC236}">
                    <a16:creationId xmlns:a16="http://schemas.microsoft.com/office/drawing/2014/main" xmlns="" id="{D2B70F72-891D-42BD-96A7-1460F7AE7458}"/>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7" name="Rechthoek 166">
                <a:extLst>
                  <a:ext uri="{FF2B5EF4-FFF2-40B4-BE49-F238E27FC236}">
                    <a16:creationId xmlns:a16="http://schemas.microsoft.com/office/drawing/2014/main" xmlns="" id="{07F399E6-6C3E-40E3-8874-30BABEEE71DA}"/>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nvGrpSpPr>
              <p:cNvPr id="168" name="Groep 167">
                <a:extLst>
                  <a:ext uri="{FF2B5EF4-FFF2-40B4-BE49-F238E27FC236}">
                    <a16:creationId xmlns:a16="http://schemas.microsoft.com/office/drawing/2014/main" xmlns="" id="{9A694170-A5EB-45AC-9221-C518E05638DE}"/>
                  </a:ext>
                </a:extLst>
              </p:cNvPr>
              <p:cNvGrpSpPr/>
              <p:nvPr userDrawn="1"/>
            </p:nvGrpSpPr>
            <p:grpSpPr>
              <a:xfrm>
                <a:off x="-3002834" y="720303"/>
                <a:ext cx="182598" cy="143759"/>
                <a:chOff x="-3310843" y="700986"/>
                <a:chExt cx="182598" cy="143759"/>
              </a:xfrm>
            </p:grpSpPr>
            <p:grpSp>
              <p:nvGrpSpPr>
                <p:cNvPr id="248" name="Groep 247">
                  <a:extLst>
                    <a:ext uri="{FF2B5EF4-FFF2-40B4-BE49-F238E27FC236}">
                      <a16:creationId xmlns:a16="http://schemas.microsoft.com/office/drawing/2014/main" xmlns="" id="{98765878-4E39-47AC-9B10-A7AE64301185}"/>
                    </a:ext>
                  </a:extLst>
                </p:cNvPr>
                <p:cNvGrpSpPr/>
                <p:nvPr userDrawn="1"/>
              </p:nvGrpSpPr>
              <p:grpSpPr>
                <a:xfrm>
                  <a:off x="-3310843" y="700986"/>
                  <a:ext cx="182598" cy="143759"/>
                  <a:chOff x="-3310843" y="700986"/>
                  <a:chExt cx="182598" cy="143759"/>
                </a:xfrm>
              </p:grpSpPr>
              <p:cxnSp>
                <p:nvCxnSpPr>
                  <p:cNvPr id="252" name="Rechte verbindingslijn 251">
                    <a:extLst>
                      <a:ext uri="{FF2B5EF4-FFF2-40B4-BE49-F238E27FC236}">
                        <a16:creationId xmlns:a16="http://schemas.microsoft.com/office/drawing/2014/main" xmlns="" id="{60F798FA-757B-4377-AB02-A4B2F78D2E7B}"/>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53" name="Rechte verbindingslijn 252">
                    <a:extLst>
                      <a:ext uri="{FF2B5EF4-FFF2-40B4-BE49-F238E27FC236}">
                        <a16:creationId xmlns:a16="http://schemas.microsoft.com/office/drawing/2014/main" xmlns="" id="{A9E999C0-4DFC-40AF-AB2C-9B7E331CDC49}"/>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54" name="Rechte verbindingslijn 253">
                    <a:extLst>
                      <a:ext uri="{FF2B5EF4-FFF2-40B4-BE49-F238E27FC236}">
                        <a16:creationId xmlns:a16="http://schemas.microsoft.com/office/drawing/2014/main" xmlns="" id="{D0F27705-2F2F-4B42-8977-89B8982278BA}"/>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55" name="Rechte verbindingslijn 254">
                    <a:extLst>
                      <a:ext uri="{FF2B5EF4-FFF2-40B4-BE49-F238E27FC236}">
                        <a16:creationId xmlns:a16="http://schemas.microsoft.com/office/drawing/2014/main" xmlns="" id="{1D70BA85-51DE-4162-8EEC-4AC45A02DEA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56" name="Rechte verbindingslijn 255">
                    <a:extLst>
                      <a:ext uri="{FF2B5EF4-FFF2-40B4-BE49-F238E27FC236}">
                        <a16:creationId xmlns:a16="http://schemas.microsoft.com/office/drawing/2014/main" xmlns="" id="{9B4F050E-21BE-4DF6-817F-FE2E8136CD11}"/>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49" name="Groep 248">
                  <a:extLst>
                    <a:ext uri="{FF2B5EF4-FFF2-40B4-BE49-F238E27FC236}">
                      <a16:creationId xmlns:a16="http://schemas.microsoft.com/office/drawing/2014/main" xmlns="" id="{69EFEF79-39B8-43CD-AD6A-44670BD15872}"/>
                    </a:ext>
                  </a:extLst>
                </p:cNvPr>
                <p:cNvGrpSpPr/>
                <p:nvPr userDrawn="1"/>
              </p:nvGrpSpPr>
              <p:grpSpPr>
                <a:xfrm flipH="1">
                  <a:off x="-3310774" y="735865"/>
                  <a:ext cx="88801" cy="72569"/>
                  <a:chOff x="-2091059" y="1395403"/>
                  <a:chExt cx="157316" cy="128558"/>
                </a:xfrm>
              </p:grpSpPr>
              <p:sp>
                <p:nvSpPr>
                  <p:cNvPr id="250" name="Rechthoek 249">
                    <a:extLst>
                      <a:ext uri="{FF2B5EF4-FFF2-40B4-BE49-F238E27FC236}">
                        <a16:creationId xmlns:a16="http://schemas.microsoft.com/office/drawing/2014/main" xmlns="" id="{4DC8EF4F-115B-43EB-8EA6-81AA7A3F72F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51" name="Pijl: punthaak 250">
                    <a:extLst>
                      <a:ext uri="{FF2B5EF4-FFF2-40B4-BE49-F238E27FC236}">
                        <a16:creationId xmlns:a16="http://schemas.microsoft.com/office/drawing/2014/main" xmlns="" id="{1E9685FD-FFE8-439C-9775-13F3DE5BC67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nvGrpSpPr>
              <p:cNvPr id="169" name="Groep 168">
                <a:extLst>
                  <a:ext uri="{FF2B5EF4-FFF2-40B4-BE49-F238E27FC236}">
                    <a16:creationId xmlns:a16="http://schemas.microsoft.com/office/drawing/2014/main" xmlns="" id="{2666C021-894D-4739-AC82-E3FD03CBB806}"/>
                  </a:ext>
                </a:extLst>
              </p:cNvPr>
              <p:cNvGrpSpPr/>
              <p:nvPr userDrawn="1"/>
            </p:nvGrpSpPr>
            <p:grpSpPr>
              <a:xfrm>
                <a:off x="-3326107" y="720303"/>
                <a:ext cx="182598" cy="143759"/>
                <a:chOff x="-3634116" y="700986"/>
                <a:chExt cx="182598" cy="143759"/>
              </a:xfrm>
            </p:grpSpPr>
            <p:grpSp>
              <p:nvGrpSpPr>
                <p:cNvPr id="239" name="Groep 238">
                  <a:extLst>
                    <a:ext uri="{FF2B5EF4-FFF2-40B4-BE49-F238E27FC236}">
                      <a16:creationId xmlns:a16="http://schemas.microsoft.com/office/drawing/2014/main" xmlns="" id="{5F15B934-C732-4A33-9E64-23ED6E69E892}"/>
                    </a:ext>
                  </a:extLst>
                </p:cNvPr>
                <p:cNvGrpSpPr/>
                <p:nvPr userDrawn="1"/>
              </p:nvGrpSpPr>
              <p:grpSpPr>
                <a:xfrm>
                  <a:off x="-3634116" y="700986"/>
                  <a:ext cx="182598" cy="143759"/>
                  <a:chOff x="-3634116" y="700986"/>
                  <a:chExt cx="182598" cy="143759"/>
                </a:xfrm>
              </p:grpSpPr>
              <p:cxnSp>
                <p:nvCxnSpPr>
                  <p:cNvPr id="243" name="Rechte verbindingslijn 242">
                    <a:extLst>
                      <a:ext uri="{FF2B5EF4-FFF2-40B4-BE49-F238E27FC236}">
                        <a16:creationId xmlns:a16="http://schemas.microsoft.com/office/drawing/2014/main" xmlns="" id="{42C9003A-B567-4AF2-A3A2-A173B7B3D1FD}"/>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44" name="Rechte verbindingslijn 243">
                    <a:extLst>
                      <a:ext uri="{FF2B5EF4-FFF2-40B4-BE49-F238E27FC236}">
                        <a16:creationId xmlns:a16="http://schemas.microsoft.com/office/drawing/2014/main" xmlns="" id="{E320291B-4D9A-46BF-AD83-DDB15736FF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45" name="Rechte verbindingslijn 244">
                    <a:extLst>
                      <a:ext uri="{FF2B5EF4-FFF2-40B4-BE49-F238E27FC236}">
                        <a16:creationId xmlns:a16="http://schemas.microsoft.com/office/drawing/2014/main" xmlns="" id="{5C15E89D-CAD3-42C8-9ABC-6B34FCC9019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46" name="Rechte verbindingslijn 245">
                    <a:extLst>
                      <a:ext uri="{FF2B5EF4-FFF2-40B4-BE49-F238E27FC236}">
                        <a16:creationId xmlns:a16="http://schemas.microsoft.com/office/drawing/2014/main" xmlns="" id="{D557407E-6C1C-49F8-BF85-74A71B2FF6C2}"/>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47" name="Rechte verbindingslijn 246">
                    <a:extLst>
                      <a:ext uri="{FF2B5EF4-FFF2-40B4-BE49-F238E27FC236}">
                        <a16:creationId xmlns:a16="http://schemas.microsoft.com/office/drawing/2014/main" xmlns="" id="{5878E87C-467E-4D1B-96E4-C655C224A98E}"/>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40" name="Groep 239">
                  <a:extLst>
                    <a:ext uri="{FF2B5EF4-FFF2-40B4-BE49-F238E27FC236}">
                      <a16:creationId xmlns:a16="http://schemas.microsoft.com/office/drawing/2014/main" xmlns="" id="{45F424FE-837D-4B02-A1C3-A9DDDB68F2F3}"/>
                    </a:ext>
                  </a:extLst>
                </p:cNvPr>
                <p:cNvGrpSpPr/>
                <p:nvPr userDrawn="1"/>
              </p:nvGrpSpPr>
              <p:grpSpPr>
                <a:xfrm>
                  <a:off x="-3634047" y="735865"/>
                  <a:ext cx="88801" cy="72569"/>
                  <a:chOff x="-2091059" y="1395403"/>
                  <a:chExt cx="157316" cy="128558"/>
                </a:xfrm>
              </p:grpSpPr>
              <p:sp>
                <p:nvSpPr>
                  <p:cNvPr id="241" name="Rechthoek 240">
                    <a:extLst>
                      <a:ext uri="{FF2B5EF4-FFF2-40B4-BE49-F238E27FC236}">
                        <a16:creationId xmlns:a16="http://schemas.microsoft.com/office/drawing/2014/main" xmlns="" id="{11121A6F-A5CF-47CD-95C0-F6D357FAFF8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42" name="Pijl: punthaak 241">
                    <a:extLst>
                      <a:ext uri="{FF2B5EF4-FFF2-40B4-BE49-F238E27FC236}">
                        <a16:creationId xmlns:a16="http://schemas.microsoft.com/office/drawing/2014/main" xmlns="" id="{1C2B023C-D432-4987-A592-F9E2F45C7FF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cxnSp>
            <p:nvCxnSpPr>
              <p:cNvPr id="170" name="Rechte verbindingslijn 169">
                <a:extLst>
                  <a:ext uri="{FF2B5EF4-FFF2-40B4-BE49-F238E27FC236}">
                    <a16:creationId xmlns:a16="http://schemas.microsoft.com/office/drawing/2014/main" xmlns="" id="{EFF5413C-5590-4F18-8503-98ABA4F8A3B5}"/>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71" name="Rechte verbindingslijn 170">
                <a:extLst>
                  <a:ext uri="{FF2B5EF4-FFF2-40B4-BE49-F238E27FC236}">
                    <a16:creationId xmlns:a16="http://schemas.microsoft.com/office/drawing/2014/main" xmlns="" id="{E4F2C8F3-BFEE-4296-A2B4-FDBF37B51F77}"/>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72" name="Groep 171">
                <a:extLst>
                  <a:ext uri="{FF2B5EF4-FFF2-40B4-BE49-F238E27FC236}">
                    <a16:creationId xmlns:a16="http://schemas.microsoft.com/office/drawing/2014/main" xmlns="" id="{276D0685-1EBC-4E7E-8C16-C270933855C6}"/>
                  </a:ext>
                </a:extLst>
              </p:cNvPr>
              <p:cNvGrpSpPr/>
              <p:nvPr userDrawn="1"/>
            </p:nvGrpSpPr>
            <p:grpSpPr>
              <a:xfrm>
                <a:off x="-2425037" y="370226"/>
                <a:ext cx="357690" cy="330595"/>
                <a:chOff x="-2721817" y="347336"/>
                <a:chExt cx="432805" cy="400021"/>
              </a:xfrm>
            </p:grpSpPr>
            <p:sp>
              <p:nvSpPr>
                <p:cNvPr id="228" name="Rechthoek 227">
                  <a:extLst>
                    <a:ext uri="{FF2B5EF4-FFF2-40B4-BE49-F238E27FC236}">
                      <a16:creationId xmlns:a16="http://schemas.microsoft.com/office/drawing/2014/main" xmlns="" id="{4FD65E02-306F-4E40-9642-E2978C5C43E7}"/>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29" name="Groep 228">
                  <a:extLst>
                    <a:ext uri="{FF2B5EF4-FFF2-40B4-BE49-F238E27FC236}">
                      <a16:creationId xmlns:a16="http://schemas.microsoft.com/office/drawing/2014/main" xmlns="" id="{741B9F7C-EB85-4D0C-8B5A-34D6BA5E48DB}"/>
                    </a:ext>
                  </a:extLst>
                </p:cNvPr>
                <p:cNvGrpSpPr/>
                <p:nvPr userDrawn="1"/>
              </p:nvGrpSpPr>
              <p:grpSpPr>
                <a:xfrm>
                  <a:off x="-2652453" y="431588"/>
                  <a:ext cx="294076" cy="231527"/>
                  <a:chOff x="-3634116" y="700986"/>
                  <a:chExt cx="182598" cy="143759"/>
                </a:xfrm>
              </p:grpSpPr>
              <p:grpSp>
                <p:nvGrpSpPr>
                  <p:cNvPr id="230" name="Groep 229">
                    <a:extLst>
                      <a:ext uri="{FF2B5EF4-FFF2-40B4-BE49-F238E27FC236}">
                        <a16:creationId xmlns:a16="http://schemas.microsoft.com/office/drawing/2014/main" xmlns="" id="{D9877020-775C-4805-97EB-27FD48529781}"/>
                      </a:ext>
                    </a:extLst>
                  </p:cNvPr>
                  <p:cNvGrpSpPr/>
                  <p:nvPr userDrawn="1"/>
                </p:nvGrpSpPr>
                <p:grpSpPr>
                  <a:xfrm>
                    <a:off x="-3634116" y="700986"/>
                    <a:ext cx="182598" cy="143759"/>
                    <a:chOff x="-3634116" y="700986"/>
                    <a:chExt cx="182598" cy="143759"/>
                  </a:xfrm>
                </p:grpSpPr>
                <p:cxnSp>
                  <p:nvCxnSpPr>
                    <p:cNvPr id="234" name="Rechte verbindingslijn 233">
                      <a:extLst>
                        <a:ext uri="{FF2B5EF4-FFF2-40B4-BE49-F238E27FC236}">
                          <a16:creationId xmlns:a16="http://schemas.microsoft.com/office/drawing/2014/main" xmlns="" id="{6D382247-0CAE-4E8F-8221-557755479DB0}"/>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35" name="Rechte verbindingslijn 234">
                      <a:extLst>
                        <a:ext uri="{FF2B5EF4-FFF2-40B4-BE49-F238E27FC236}">
                          <a16:creationId xmlns:a16="http://schemas.microsoft.com/office/drawing/2014/main" xmlns="" id="{7F61896C-95EF-425D-A776-31C79F869A0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36" name="Rechte verbindingslijn 235">
                      <a:extLst>
                        <a:ext uri="{FF2B5EF4-FFF2-40B4-BE49-F238E27FC236}">
                          <a16:creationId xmlns:a16="http://schemas.microsoft.com/office/drawing/2014/main" xmlns="" id="{25556EA4-3623-481F-A6A4-0429021885A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37" name="Rechte verbindingslijn 236">
                      <a:extLst>
                        <a:ext uri="{FF2B5EF4-FFF2-40B4-BE49-F238E27FC236}">
                          <a16:creationId xmlns:a16="http://schemas.microsoft.com/office/drawing/2014/main" xmlns="" id="{1A0A9201-F35E-4D2F-B054-ECC70564EE2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38" name="Rechte verbindingslijn 237">
                      <a:extLst>
                        <a:ext uri="{FF2B5EF4-FFF2-40B4-BE49-F238E27FC236}">
                          <a16:creationId xmlns:a16="http://schemas.microsoft.com/office/drawing/2014/main" xmlns="" id="{CE3F9122-AE3A-4BEC-8E34-4E361359AA2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31" name="Groep 230">
                    <a:extLst>
                      <a:ext uri="{FF2B5EF4-FFF2-40B4-BE49-F238E27FC236}">
                        <a16:creationId xmlns:a16="http://schemas.microsoft.com/office/drawing/2014/main" xmlns="" id="{3C84DE55-E8E6-4C36-86D8-D8EF2E8128A8}"/>
                      </a:ext>
                    </a:extLst>
                  </p:cNvPr>
                  <p:cNvGrpSpPr/>
                  <p:nvPr userDrawn="1"/>
                </p:nvGrpSpPr>
                <p:grpSpPr>
                  <a:xfrm>
                    <a:off x="-3634047" y="735865"/>
                    <a:ext cx="88801" cy="72569"/>
                    <a:chOff x="-2091059" y="1395403"/>
                    <a:chExt cx="157316" cy="128558"/>
                  </a:xfrm>
                </p:grpSpPr>
                <p:sp>
                  <p:nvSpPr>
                    <p:cNvPr id="232" name="Rechthoek 231">
                      <a:extLst>
                        <a:ext uri="{FF2B5EF4-FFF2-40B4-BE49-F238E27FC236}">
                          <a16:creationId xmlns:a16="http://schemas.microsoft.com/office/drawing/2014/main" xmlns="" id="{5ACAFD44-97E7-4F4E-BAD6-343E7F6D6F9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33" name="Pijl: punthaak 232">
                      <a:extLst>
                        <a:ext uri="{FF2B5EF4-FFF2-40B4-BE49-F238E27FC236}">
                          <a16:creationId xmlns:a16="http://schemas.microsoft.com/office/drawing/2014/main" xmlns="" id="{BF2F9DFF-1FA7-48ED-B078-6E99111B054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grpSp>
            <p:nvGrpSpPr>
              <p:cNvPr id="173" name="Groep 172">
                <a:extLst>
                  <a:ext uri="{FF2B5EF4-FFF2-40B4-BE49-F238E27FC236}">
                    <a16:creationId xmlns:a16="http://schemas.microsoft.com/office/drawing/2014/main" xmlns="" id="{D4290447-665F-4712-ABCD-792BC68EF80A}"/>
                  </a:ext>
                </a:extLst>
              </p:cNvPr>
              <p:cNvGrpSpPr/>
              <p:nvPr userDrawn="1"/>
            </p:nvGrpSpPr>
            <p:grpSpPr>
              <a:xfrm>
                <a:off x="-2425037" y="781500"/>
                <a:ext cx="357690" cy="330595"/>
                <a:chOff x="-2721817" y="782525"/>
                <a:chExt cx="432805" cy="400021"/>
              </a:xfrm>
            </p:grpSpPr>
            <p:sp>
              <p:nvSpPr>
                <p:cNvPr id="176" name="Rechthoek 175">
                  <a:extLst>
                    <a:ext uri="{FF2B5EF4-FFF2-40B4-BE49-F238E27FC236}">
                      <a16:creationId xmlns:a16="http://schemas.microsoft.com/office/drawing/2014/main" xmlns="" id="{46CE1904-1C9E-4E42-B1B7-900530F09C0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77" name="Groep 176">
                  <a:extLst>
                    <a:ext uri="{FF2B5EF4-FFF2-40B4-BE49-F238E27FC236}">
                      <a16:creationId xmlns:a16="http://schemas.microsoft.com/office/drawing/2014/main" xmlns="" id="{55DD183E-8855-48A5-8E96-4969F1638DB8}"/>
                    </a:ext>
                  </a:extLst>
                </p:cNvPr>
                <p:cNvGrpSpPr/>
                <p:nvPr userDrawn="1"/>
              </p:nvGrpSpPr>
              <p:grpSpPr>
                <a:xfrm>
                  <a:off x="-2652453" y="866777"/>
                  <a:ext cx="294076" cy="231527"/>
                  <a:chOff x="-3310843" y="700986"/>
                  <a:chExt cx="182598" cy="143759"/>
                </a:xfrm>
              </p:grpSpPr>
              <p:grpSp>
                <p:nvGrpSpPr>
                  <p:cNvPr id="178" name="Groep 177">
                    <a:extLst>
                      <a:ext uri="{FF2B5EF4-FFF2-40B4-BE49-F238E27FC236}">
                        <a16:creationId xmlns:a16="http://schemas.microsoft.com/office/drawing/2014/main" xmlns="" id="{5D4F33E2-E135-40A2-94DB-B50311D3F998}"/>
                      </a:ext>
                    </a:extLst>
                  </p:cNvPr>
                  <p:cNvGrpSpPr/>
                  <p:nvPr userDrawn="1"/>
                </p:nvGrpSpPr>
                <p:grpSpPr>
                  <a:xfrm>
                    <a:off x="-3310843" y="700986"/>
                    <a:ext cx="182598" cy="143759"/>
                    <a:chOff x="-3310843" y="700986"/>
                    <a:chExt cx="182598" cy="143759"/>
                  </a:xfrm>
                </p:grpSpPr>
                <p:cxnSp>
                  <p:nvCxnSpPr>
                    <p:cNvPr id="223" name="Rechte verbindingslijn 222">
                      <a:extLst>
                        <a:ext uri="{FF2B5EF4-FFF2-40B4-BE49-F238E27FC236}">
                          <a16:creationId xmlns:a16="http://schemas.microsoft.com/office/drawing/2014/main" xmlns="" id="{C13F8068-BAF1-4B98-886F-A9B81B23B02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xmlns="" id="{1716A1A3-2420-424D-8DC7-17C09BBBA4A0}"/>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xmlns="" id="{6272A7F4-8FF2-4CA4-BF62-0AEFA29AE1E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xmlns="" id="{E8EF0713-A60E-4E08-A3EA-EE0F97C5DFC8}"/>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27" name="Rechte verbindingslijn 226">
                      <a:extLst>
                        <a:ext uri="{FF2B5EF4-FFF2-40B4-BE49-F238E27FC236}">
                          <a16:creationId xmlns:a16="http://schemas.microsoft.com/office/drawing/2014/main" xmlns="" id="{10D57434-B8B0-4ADC-8AFA-CE5C1DF3FD5D}"/>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79" name="Groep 178">
                    <a:extLst>
                      <a:ext uri="{FF2B5EF4-FFF2-40B4-BE49-F238E27FC236}">
                        <a16:creationId xmlns:a16="http://schemas.microsoft.com/office/drawing/2014/main" xmlns="" id="{7616E497-B160-44A9-9A39-92D1F96E0C73}"/>
                      </a:ext>
                    </a:extLst>
                  </p:cNvPr>
                  <p:cNvGrpSpPr/>
                  <p:nvPr userDrawn="1"/>
                </p:nvGrpSpPr>
                <p:grpSpPr>
                  <a:xfrm flipH="1">
                    <a:off x="-3310774" y="735865"/>
                    <a:ext cx="88801" cy="72569"/>
                    <a:chOff x="-2091059" y="1395403"/>
                    <a:chExt cx="157316" cy="128558"/>
                  </a:xfrm>
                </p:grpSpPr>
                <p:sp>
                  <p:nvSpPr>
                    <p:cNvPr id="221" name="Rechthoek 220">
                      <a:extLst>
                        <a:ext uri="{FF2B5EF4-FFF2-40B4-BE49-F238E27FC236}">
                          <a16:creationId xmlns:a16="http://schemas.microsoft.com/office/drawing/2014/main" xmlns="" id="{441A3852-BC23-4F46-AECE-6851ADCC386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22" name="Pijl: punthaak 221">
                      <a:extLst>
                        <a:ext uri="{FF2B5EF4-FFF2-40B4-BE49-F238E27FC236}">
                          <a16:creationId xmlns:a16="http://schemas.microsoft.com/office/drawing/2014/main" xmlns="" id="{004B4EF4-D068-428C-8AFF-18C0D3BE402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sp>
            <p:nvSpPr>
              <p:cNvPr id="174" name="Rechthoek 173">
                <a:extLst>
                  <a:ext uri="{FF2B5EF4-FFF2-40B4-BE49-F238E27FC236}">
                    <a16:creationId xmlns:a16="http://schemas.microsoft.com/office/drawing/2014/main" xmlns="" id="{BA17ECD9-CBAA-47A5-A9B6-9BE0DA2E6192}"/>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75" name="Rechthoek 174">
                <a:extLst>
                  <a:ext uri="{FF2B5EF4-FFF2-40B4-BE49-F238E27FC236}">
                    <a16:creationId xmlns:a16="http://schemas.microsoft.com/office/drawing/2014/main" xmlns="" id="{FC9F3198-9E47-42FB-88C2-2D32697BDE6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53" name="Rechte verbindingslijn 152">
              <a:extLst>
                <a:ext uri="{FF2B5EF4-FFF2-40B4-BE49-F238E27FC236}">
                  <a16:creationId xmlns:a16="http://schemas.microsoft.com/office/drawing/2014/main" xmlns="" id="{9F4A9C41-0BFF-4659-917C-89CBE98A9D4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54" name="Rechthoek 153">
              <a:extLst>
                <a:ext uri="{FF2B5EF4-FFF2-40B4-BE49-F238E27FC236}">
                  <a16:creationId xmlns:a16="http://schemas.microsoft.com/office/drawing/2014/main" xmlns="" id="{8D65D596-F46E-4323-837B-163350840730}"/>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171450" marR="0" lvl="0" indent="-171450" defTabSz="91440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(20pt)</a:t>
              </a:r>
            </a:p>
          </p:txBody>
        </p:sp>
        <p:sp>
          <p:nvSpPr>
            <p:cNvPr id="155" name="Ovaal 154">
              <a:extLst>
                <a:ext uri="{FF2B5EF4-FFF2-40B4-BE49-F238E27FC236}">
                  <a16:creationId xmlns:a16="http://schemas.microsoft.com/office/drawing/2014/main" xmlns="" id="{5EE81D18-3F68-43D9-8A3D-AB6B19CF8880}"/>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6" name="Rechthoek 155">
              <a:extLst>
                <a:ext uri="{FF2B5EF4-FFF2-40B4-BE49-F238E27FC236}">
                  <a16:creationId xmlns:a16="http://schemas.microsoft.com/office/drawing/2014/main" xmlns="" id="{0BEA1CB5-9394-4ABC-954B-FE55B0A1AB73}"/>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361950" marR="0" lvl="0" indent="-180975" algn="l" defTabSz="914400" rtl="0" eaLnBrk="1" fontAlgn="auto" latinLnBrk="0" hangingPunct="1">
                <a:lnSpc>
                  <a:spcPct val="90000"/>
                </a:lnSpc>
                <a:spcBef>
                  <a:spcPts val="600"/>
                </a:spcBef>
                <a:spcAft>
                  <a:spcPts val="600"/>
                </a:spcAft>
                <a:buClr>
                  <a:schemeClr val="accent1"/>
                </a:buClr>
                <a:buSzTx/>
                <a:buFont typeface="Calibri" panose="020F050202020403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#1 </a:t>
              </a:r>
              <a:r>
                <a:rPr kumimoji="0" lang="nl-NL" sz="1100" b="0" i="0" u="none" strike="noStrike" kern="0" cap="none" spc="0" normalizeH="0" baseline="0" noProof="0" dirty="0">
                  <a:ln>
                    <a:noFill/>
                  </a:ln>
                  <a:solidFill>
                    <a:srgbClr val="000000"/>
                  </a:solidFill>
                  <a:effectLst/>
                  <a:uLnTx/>
                  <a:uFillTx/>
                  <a:latin typeface="Arial" charset="0"/>
                  <a:ea typeface="ＭＳ Ｐゴシック" pitchFamily="34" charset="-128"/>
                  <a:cs typeface="Segoe UI Light" panose="020B0502040204020203" pitchFamily="34" charset="0"/>
                </a:rPr>
                <a:t>(18pt)</a:t>
              </a:r>
            </a:p>
          </p:txBody>
        </p:sp>
        <p:sp>
          <p:nvSpPr>
            <p:cNvPr id="157" name="Ovaal 156">
              <a:extLst>
                <a:ext uri="{FF2B5EF4-FFF2-40B4-BE49-F238E27FC236}">
                  <a16:creationId xmlns:a16="http://schemas.microsoft.com/office/drawing/2014/main" xmlns="" id="{3AFE149E-A131-4C9E-907B-07D9FED03A2F}"/>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58" name="Rechthoek 157">
              <a:extLst>
                <a:ext uri="{FF2B5EF4-FFF2-40B4-BE49-F238E27FC236}">
                  <a16:creationId xmlns:a16="http://schemas.microsoft.com/office/drawing/2014/main" xmlns="" id="{3A3C63F7-ABCD-42D0-AB01-43D78B6DD7CE}"/>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542925" marR="0" lvl="0" indent="-180975" defTabSz="91440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#2 (18pt)</a:t>
              </a:r>
            </a:p>
          </p:txBody>
        </p:sp>
        <p:sp>
          <p:nvSpPr>
            <p:cNvPr id="159" name="Ovaal 158">
              <a:extLst>
                <a:ext uri="{FF2B5EF4-FFF2-40B4-BE49-F238E27FC236}">
                  <a16:creationId xmlns:a16="http://schemas.microsoft.com/office/drawing/2014/main" xmlns="" id="{D3AC0A59-96D1-4104-906B-08B08DF550B2}"/>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0" name="Rechthoek 159">
              <a:extLst>
                <a:ext uri="{FF2B5EF4-FFF2-40B4-BE49-F238E27FC236}">
                  <a16:creationId xmlns:a16="http://schemas.microsoft.com/office/drawing/2014/main" xmlns="" id="{9B2F251E-89CB-4A45-95E4-623796D3A20D}"/>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Leestekst (20pt)</a:t>
              </a:r>
            </a:p>
          </p:txBody>
        </p:sp>
        <p:sp>
          <p:nvSpPr>
            <p:cNvPr id="161" name="Ovaal 160">
              <a:extLst>
                <a:ext uri="{FF2B5EF4-FFF2-40B4-BE49-F238E27FC236}">
                  <a16:creationId xmlns:a16="http://schemas.microsoft.com/office/drawing/2014/main" xmlns="" id="{4E327647-ED15-490E-8924-FF006BB1E740}"/>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62" name="Rechthoek 161">
              <a:extLst>
                <a:ext uri="{FF2B5EF4-FFF2-40B4-BE49-F238E27FC236}">
                  <a16:creationId xmlns:a16="http://schemas.microsoft.com/office/drawing/2014/main" xmlns="" id="{A625B3FD-FD4D-4A79-A231-24DAC718C8ED}"/>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Kopje </a:t>
              </a:r>
              <a:r>
                <a:rPr kumimoji="0" lang="nl-NL" sz="1100" b="0" i="0" u="none" strike="noStrike" kern="0" cap="none" spc="0" normalizeH="0" baseline="0" noProof="0" dirty="0">
                  <a:ln>
                    <a:noFill/>
                  </a:ln>
                  <a:solidFill>
                    <a:srgbClr val="000000"/>
                  </a:solidFill>
                  <a:effectLst/>
                  <a:uLnTx/>
                  <a:uFillTx/>
                  <a:latin typeface="Arial" charset="0"/>
                  <a:ea typeface="ＭＳ Ｐゴシック" pitchFamily="34" charset="-128"/>
                  <a:cs typeface="Segoe UI Light" panose="020B0502040204020203" pitchFamily="34" charset="0"/>
                </a:rPr>
                <a:t>(20pt)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63" name="Rechthoek 162">
              <a:extLst>
                <a:ext uri="{FF2B5EF4-FFF2-40B4-BE49-F238E27FC236}">
                  <a16:creationId xmlns:a16="http://schemas.microsoft.com/office/drawing/2014/main" xmlns="" id="{5CB340FB-743F-4088-B91E-01E5993D0AC5}"/>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62" name="Tijdelijke aanduiding voor tekst 12">
            <a:extLst>
              <a:ext uri="{FF2B5EF4-FFF2-40B4-BE49-F238E27FC236}">
                <a16:creationId xmlns:a16="http://schemas.microsoft.com/office/drawing/2014/main" xmlns="" id="{B6F99F91-6BD5-4A28-9EF5-636487084604}"/>
              </a:ext>
            </a:extLst>
          </p:cNvPr>
          <p:cNvSpPr>
            <a:spLocks noGrp="1"/>
          </p:cNvSpPr>
          <p:nvPr>
            <p:ph type="body" sz="quarter" idx="16" hasCustomPrompt="1"/>
          </p:nvPr>
        </p:nvSpPr>
        <p:spPr>
          <a:xfrm>
            <a:off x="4075872" y="-16573"/>
            <a:ext cx="4046606" cy="854536"/>
          </a:xfrm>
          <a:blipFill>
            <a:blip r:embed="rId7" cstate="print">
              <a:extLst>
                <a:ext uri="{28A0092B-C50C-407E-A947-70E740481C1C}">
                  <a14:useLocalDpi xmlns:a14="http://schemas.microsoft.com/office/drawing/2010/main"/>
                </a:ext>
              </a:extLst>
            </a:blip>
            <a:srcRect/>
            <a:stretch>
              <a:fillRect l="43038" r="43136"/>
            </a:stretch>
          </a:blipFill>
        </p:spPr>
        <p:txBody>
          <a:bodyPr/>
          <a:lstStyle>
            <a:lvl1pPr marL="0" indent="0">
              <a:buNone/>
              <a:defRPr sz="100">
                <a:solidFill>
                  <a:schemeClr val="accent1"/>
                </a:solidFill>
              </a:defRPr>
            </a:lvl1pPr>
            <a:lvl2pPr>
              <a:defRPr sz="100"/>
            </a:lvl2pPr>
            <a:lvl3pPr>
              <a:defRPr sz="100"/>
            </a:lvl3pPr>
            <a:lvl4pPr>
              <a:defRPr sz="100"/>
            </a:lvl4pPr>
            <a:lvl5pPr>
              <a:defRPr sz="100"/>
            </a:lvl5pPr>
          </a:lstStyle>
          <a:p>
            <a:pPr lvl="0"/>
            <a:r>
              <a:rPr lang="nl-NL" noProof="0" dirty="0"/>
              <a:t> </a:t>
            </a:r>
          </a:p>
        </p:txBody>
      </p:sp>
    </p:spTree>
    <p:extLst>
      <p:ext uri="{BB962C8B-B14F-4D97-AF65-F5344CB8AC3E}">
        <p14:creationId xmlns:p14="http://schemas.microsoft.com/office/powerpoint/2010/main" val="286215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amp; Beeld 50%/50% v2">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xmlns="" id="{D5294D50-C34A-4268-BC83-68389BCF48B0}"/>
              </a:ext>
            </a:extLst>
          </p:cNvPr>
          <p:cNvGraphicFramePr>
            <a:graphicFrameLocks noChangeAspect="1"/>
          </p:cNvGraphicFramePr>
          <p:nvPr userDrawn="1">
            <p:custDataLst>
              <p:tags r:id="rId2"/>
            </p:custDataLst>
            <p:extLst>
              <p:ext uri="{D42A27DB-BD31-4B8C-83A1-F6EECF244321}">
                <p14:modId xmlns:p14="http://schemas.microsoft.com/office/powerpoint/2010/main" val="41756602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80" name="think-cell Slide" r:id="rId4" imgW="347" imgH="348" progId="TCLayout.ActiveDocument.1">
                  <p:embed/>
                </p:oleObj>
              </mc:Choice>
              <mc:Fallback>
                <p:oleObj name="think-cell Slide" r:id="rId4" imgW="347" imgH="348" progId="TCLayout.ActiveDocument.1">
                  <p:embed/>
                  <p:pic>
                    <p:nvPicPr>
                      <p:cNvPr id="18" name="Object 17" hidden="1">
                        <a:extLst>
                          <a:ext uri="{FF2B5EF4-FFF2-40B4-BE49-F238E27FC236}">
                            <a16:creationId xmlns:a16="http://schemas.microsoft.com/office/drawing/2014/main" xmlns="" id="{D5294D50-C34A-4268-BC83-68389BCF48B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Tijdelijke aanduiding voor afbeelding 2">
            <a:extLst>
              <a:ext uri="{FF2B5EF4-FFF2-40B4-BE49-F238E27FC236}">
                <a16:creationId xmlns:a16="http://schemas.microsoft.com/office/drawing/2014/main" xmlns="" id="{09D20005-F223-4BDC-8E7C-2F6B525EAB98}"/>
              </a:ext>
            </a:extLst>
          </p:cNvPr>
          <p:cNvSpPr>
            <a:spLocks noGrp="1"/>
          </p:cNvSpPr>
          <p:nvPr>
            <p:ph type="pic" idx="13" hasCustomPrompt="1"/>
          </p:nvPr>
        </p:nvSpPr>
        <p:spPr>
          <a:xfrm>
            <a:off x="6099883" y="0"/>
            <a:ext cx="6097306" cy="6858000"/>
          </a:xfrm>
          <a:solidFill>
            <a:schemeClr val="bg2">
              <a:lumMod val="20000"/>
              <a:lumOff val="80000"/>
            </a:schemeClr>
          </a:solidFill>
          <a:ln>
            <a:noFill/>
          </a:ln>
          <a:extLst/>
        </p:spPr>
        <p:txBody>
          <a:bodyPr vert="horz" wrap="square" lIns="0" tIns="2160000" rIns="0" bIns="0" numCol="1" anchor="t" anchorCtr="0" compatLnSpc="1">
            <a:prstTxWarp prst="textNoShape">
              <a:avLst/>
            </a:prstTxWarp>
            <a:noAutofit/>
          </a:bodyPr>
          <a:lstStyle>
            <a:lvl1pPr marL="0" indent="0" algn="ctr">
              <a:spcBef>
                <a:spcPts val="0"/>
              </a:spcBef>
              <a:spcAft>
                <a:spcPts val="0"/>
              </a:spcAft>
              <a:buFont typeface="+mj-lt"/>
              <a:buNone/>
              <a:defRPr lang="nl-NL" sz="1200" i="1" dirty="0">
                <a:solidFill>
                  <a:schemeClr val="bg2">
                    <a:lumMod val="75000"/>
                  </a:schemeClr>
                </a:solidFill>
              </a:defRPr>
            </a:lvl1pPr>
          </a:lstStyle>
          <a:p>
            <a:pPr marL="180975" lvl="0" indent="-180975" algn="ctr"/>
            <a:r>
              <a:rPr lang="nl-NL" noProof="0" dirty="0"/>
              <a:t>1. Klik op onderstaand pictogram</a:t>
            </a:r>
            <a:br>
              <a:rPr lang="nl-NL" noProof="0" dirty="0"/>
            </a:br>
            <a:r>
              <a:rPr lang="nl-NL" noProof="0" dirty="0"/>
              <a:t>om een afbeelding in te voegen</a:t>
            </a:r>
            <a:br>
              <a:rPr lang="nl-NL" noProof="0" dirty="0"/>
            </a:br>
            <a:r>
              <a:rPr lang="nl-NL" noProof="0" dirty="0"/>
              <a:t/>
            </a:r>
            <a:br>
              <a:rPr lang="nl-NL" noProof="0" dirty="0"/>
            </a:br>
            <a:r>
              <a:rPr lang="nl-NL" noProof="0" dirty="0"/>
              <a:t>2. Daarna met rechtermuisknop</a:t>
            </a:r>
            <a:br>
              <a:rPr lang="nl-NL" noProof="0" dirty="0"/>
            </a:br>
            <a:r>
              <a:rPr lang="nl-NL" noProof="0" dirty="0"/>
              <a:t>&gt; Naar achtergrond</a:t>
            </a:r>
          </a:p>
        </p:txBody>
      </p:sp>
      <p:sp>
        <p:nvSpPr>
          <p:cNvPr id="2" name="Titel 1">
            <a:extLst>
              <a:ext uri="{FF2B5EF4-FFF2-40B4-BE49-F238E27FC236}">
                <a16:creationId xmlns:a16="http://schemas.microsoft.com/office/drawing/2014/main" xmlns="" id="{695DA31B-33BB-4EE3-B867-DB83BBC4C72B}"/>
              </a:ext>
            </a:extLst>
          </p:cNvPr>
          <p:cNvSpPr>
            <a:spLocks noGrp="1"/>
          </p:cNvSpPr>
          <p:nvPr>
            <p:ph type="title"/>
          </p:nvPr>
        </p:nvSpPr>
        <p:spPr>
          <a:xfrm>
            <a:off x="736981" y="1263234"/>
            <a:ext cx="5360324" cy="396000"/>
          </a:xfrm>
        </p:spPr>
        <p:txBody>
          <a:bodyPr/>
          <a:lstStyle>
            <a:lvl1pPr>
              <a:defRPr sz="3200"/>
            </a:lvl1pPr>
          </a:lstStyle>
          <a:p>
            <a:r>
              <a:rPr lang="nl-NL" dirty="0"/>
              <a:t>Klik om stijl te bewerken</a:t>
            </a:r>
          </a:p>
        </p:txBody>
      </p:sp>
      <p:sp>
        <p:nvSpPr>
          <p:cNvPr id="3" name="Tijdelijke aanduiding voor verticale tekst 2">
            <a:extLst>
              <a:ext uri="{FF2B5EF4-FFF2-40B4-BE49-F238E27FC236}">
                <a16:creationId xmlns:a16="http://schemas.microsoft.com/office/drawing/2014/main" xmlns="" id="{4C14D91D-9AC3-4F24-92B0-1632B8144C64}"/>
              </a:ext>
            </a:extLst>
          </p:cNvPr>
          <p:cNvSpPr>
            <a:spLocks noGrp="1"/>
          </p:cNvSpPr>
          <p:nvPr>
            <p:ph type="body" orient="vert" idx="1" hasCustomPrompt="1"/>
          </p:nvPr>
        </p:nvSpPr>
        <p:spPr>
          <a:xfrm>
            <a:off x="736981" y="2504809"/>
            <a:ext cx="5133600" cy="3303587"/>
          </a:xfrm>
        </p:spPr>
        <p:txBody>
          <a:bodyPr vert="horz"/>
          <a:lstStyle>
            <a:lvl1pPr>
              <a:defRPr/>
            </a:lvl1pPr>
            <a:lvl2pPr>
              <a:defRPr/>
            </a:lvl2pPr>
            <a:lvl3pPr>
              <a:defRPr/>
            </a:lvl3pPr>
            <a:lvl4pPr>
              <a:defRPr/>
            </a:lvl4pPr>
            <a:lvl5pPr>
              <a:defRPr/>
            </a:lvl5pPr>
          </a:lstStyle>
          <a:p>
            <a:pPr lvl="0"/>
            <a:r>
              <a:rPr lang="nl-NL" altLang="nl-NL" dirty="0" err="1"/>
              <a:t>Bullet</a:t>
            </a:r>
            <a:endParaRPr lang="nl-NL" altLang="nl-NL" dirty="0"/>
          </a:p>
          <a:p>
            <a:pPr lvl="1"/>
            <a:r>
              <a:rPr lang="nl-NL" altLang="nl-NL" dirty="0"/>
              <a:t>Sub-</a:t>
            </a:r>
            <a:r>
              <a:rPr lang="nl-NL" altLang="nl-NL" dirty="0" err="1"/>
              <a:t>bullet</a:t>
            </a:r>
            <a:r>
              <a:rPr lang="nl-NL" altLang="nl-NL" dirty="0"/>
              <a:t> #1</a:t>
            </a:r>
          </a:p>
          <a:p>
            <a:pPr lvl="2"/>
            <a:r>
              <a:rPr lang="nl-NL" altLang="nl-NL" dirty="0"/>
              <a:t>Sub-</a:t>
            </a:r>
            <a:r>
              <a:rPr lang="nl-NL" altLang="nl-NL" dirty="0" err="1"/>
              <a:t>bullet</a:t>
            </a:r>
            <a:r>
              <a:rPr lang="nl-NL" altLang="nl-NL" dirty="0"/>
              <a:t> #2</a:t>
            </a:r>
          </a:p>
          <a:p>
            <a:pPr lvl="3"/>
            <a:r>
              <a:rPr lang="nl-NL" altLang="nl-NL" dirty="0"/>
              <a:t>Leestekst</a:t>
            </a:r>
          </a:p>
          <a:p>
            <a:pPr lvl="4"/>
            <a:r>
              <a:rPr lang="nl-NL" altLang="nl-NL" dirty="0"/>
              <a:t>Kop</a:t>
            </a:r>
            <a:endParaRPr lang="nl-NL" dirty="0"/>
          </a:p>
        </p:txBody>
      </p:sp>
      <p:sp>
        <p:nvSpPr>
          <p:cNvPr id="4" name="Tijdelijke aanduiding voor datum 3">
            <a:extLst>
              <a:ext uri="{FF2B5EF4-FFF2-40B4-BE49-F238E27FC236}">
                <a16:creationId xmlns:a16="http://schemas.microsoft.com/office/drawing/2014/main" xmlns="" id="{A26BCF30-66F2-4184-8EA9-41F209F126C5}"/>
              </a:ext>
            </a:extLst>
          </p:cNvPr>
          <p:cNvSpPr>
            <a:spLocks noGrp="1"/>
          </p:cNvSpPr>
          <p:nvPr>
            <p:ph type="dt" sz="half" idx="10"/>
          </p:nvPr>
        </p:nvSpPr>
        <p:spPr>
          <a:xfrm>
            <a:off x="8115399" y="7008942"/>
            <a:ext cx="3343647" cy="142288"/>
          </a:xfrm>
          <a:prstGeom prst="rect">
            <a:avLst/>
          </a:prstGeom>
        </p:spPr>
        <p:txBody>
          <a:bodyPr/>
          <a:lstStyle/>
          <a:p>
            <a:fld id="{7704548C-1E27-41C3-BE3A-9A37127BC233}" type="datetime4">
              <a:rPr lang="nl-NL" smtClean="0"/>
              <a:t>21 mei 2019</a:t>
            </a:fld>
            <a:endParaRPr lang="nl-NL" dirty="0"/>
          </a:p>
        </p:txBody>
      </p:sp>
      <p:sp>
        <p:nvSpPr>
          <p:cNvPr id="5" name="Tijdelijke aanduiding voor voettekst 4">
            <a:extLst>
              <a:ext uri="{FF2B5EF4-FFF2-40B4-BE49-F238E27FC236}">
                <a16:creationId xmlns:a16="http://schemas.microsoft.com/office/drawing/2014/main" xmlns="" id="{5D35D6EB-48A8-418E-B320-85D3B9D1A6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7A4CE67B-30A1-45F6-98F6-67A0ED117D08}"/>
              </a:ext>
            </a:extLst>
          </p:cNvPr>
          <p:cNvSpPr>
            <a:spLocks noGrp="1"/>
          </p:cNvSpPr>
          <p:nvPr>
            <p:ph type="sldNum" sz="quarter" idx="12"/>
          </p:nvPr>
        </p:nvSpPr>
        <p:spPr/>
        <p:txBody>
          <a:bodyPr/>
          <a:lstStyle/>
          <a:p>
            <a:fld id="{514C0851-DDD2-479D-B090-D94045F7DF35}" type="slidenum">
              <a:rPr lang="nl-NL" smtClean="0"/>
              <a:t>‹nr.›</a:t>
            </a:fld>
            <a:endParaRPr lang="nl-NL"/>
          </a:p>
        </p:txBody>
      </p:sp>
      <p:sp>
        <p:nvSpPr>
          <p:cNvPr id="7" name="Rechthoek 6">
            <a:extLst>
              <a:ext uri="{FF2B5EF4-FFF2-40B4-BE49-F238E27FC236}">
                <a16:creationId xmlns:a16="http://schemas.microsoft.com/office/drawing/2014/main" xmlns="" id="{8B7DCDE1-E8CC-42F8-843C-512E32A3DDBA}"/>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Tekst &amp; Beeld 50%/50% versie 2</a:t>
            </a:r>
          </a:p>
        </p:txBody>
      </p:sp>
      <p:grpSp>
        <p:nvGrpSpPr>
          <p:cNvPr id="8" name="GRID" hidden="1">
            <a:extLst>
              <a:ext uri="{FF2B5EF4-FFF2-40B4-BE49-F238E27FC236}">
                <a16:creationId xmlns:a16="http://schemas.microsoft.com/office/drawing/2014/main" xmlns="" id="{419E7890-BECC-48DB-BCDB-B1446A4C8F03}"/>
              </a:ext>
            </a:extLst>
          </p:cNvPr>
          <p:cNvGrpSpPr/>
          <p:nvPr userDrawn="1"/>
        </p:nvGrpSpPr>
        <p:grpSpPr>
          <a:xfrm>
            <a:off x="-2" y="0"/>
            <a:ext cx="12198352" cy="6859514"/>
            <a:chOff x="-2" y="0"/>
            <a:chExt cx="12198352" cy="6859514"/>
          </a:xfrm>
        </p:grpSpPr>
        <p:sp>
          <p:nvSpPr>
            <p:cNvPr id="9" name="Rechthoek 8">
              <a:extLst>
                <a:ext uri="{FF2B5EF4-FFF2-40B4-BE49-F238E27FC236}">
                  <a16:creationId xmlns:a16="http://schemas.microsoft.com/office/drawing/2014/main" xmlns="" id="{6CF1D978-5BD9-438B-903C-76A6DD4A3D8F}"/>
                </a:ext>
              </a:extLst>
            </p:cNvPr>
            <p:cNvSpPr/>
            <p:nvPr userDrawn="1"/>
          </p:nvSpPr>
          <p:spPr>
            <a:xfrm>
              <a:off x="0" y="840048"/>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0" name="Rechthoek 9">
              <a:extLst>
                <a:ext uri="{FF2B5EF4-FFF2-40B4-BE49-F238E27FC236}">
                  <a16:creationId xmlns:a16="http://schemas.microsoft.com/office/drawing/2014/main" xmlns="" id="{16A756AC-80F3-4B74-89CB-68E6DFB0C301}"/>
                </a:ext>
              </a:extLst>
            </p:cNvPr>
            <p:cNvSpPr/>
            <p:nvPr userDrawn="1"/>
          </p:nvSpPr>
          <p:spPr>
            <a:xfrm>
              <a:off x="-2" y="5810741"/>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1" name="Rechthoek 10">
              <a:extLst>
                <a:ext uri="{FF2B5EF4-FFF2-40B4-BE49-F238E27FC236}">
                  <a16:creationId xmlns:a16="http://schemas.microsoft.com/office/drawing/2014/main" xmlns="" id="{54D87484-4D98-42EE-B9CF-8B6998ED906D}"/>
                </a:ext>
              </a:extLst>
            </p:cNvPr>
            <p:cNvSpPr/>
            <p:nvPr userDrawn="1"/>
          </p:nvSpPr>
          <p:spPr>
            <a:xfrm rot="16200000">
              <a:off x="3312733" y="3400499"/>
              <a:ext cx="5569142"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2" name="Rechthoek 11">
              <a:extLst>
                <a:ext uri="{FF2B5EF4-FFF2-40B4-BE49-F238E27FC236}">
                  <a16:creationId xmlns:a16="http://schemas.microsoft.com/office/drawing/2014/main" xmlns="" id="{6ECBA962-F1E1-4958-A009-D96262224DFE}"/>
                </a:ext>
              </a:extLst>
            </p:cNvPr>
            <p:cNvSpPr/>
            <p:nvPr userDrawn="1"/>
          </p:nvSpPr>
          <p:spPr>
            <a:xfrm>
              <a:off x="0" y="1637414"/>
              <a:ext cx="12198350" cy="28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 name="Rechthoek 12">
              <a:extLst>
                <a:ext uri="{FF2B5EF4-FFF2-40B4-BE49-F238E27FC236}">
                  <a16:creationId xmlns:a16="http://schemas.microsoft.com/office/drawing/2014/main" xmlns="" id="{0E96B7F2-115E-45EE-AB53-7500BE4C2340}"/>
                </a:ext>
              </a:extLst>
            </p:cNvPr>
            <p:cNvSpPr/>
            <p:nvPr userDrawn="1"/>
          </p:nvSpPr>
          <p:spPr>
            <a:xfrm>
              <a:off x="0"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4" name="Rechthoek 13">
              <a:extLst>
                <a:ext uri="{FF2B5EF4-FFF2-40B4-BE49-F238E27FC236}">
                  <a16:creationId xmlns:a16="http://schemas.microsoft.com/office/drawing/2014/main" xmlns="" id="{EDD2F0F3-A33B-485E-8523-32B2871755A2}"/>
                </a:ext>
              </a:extLst>
            </p:cNvPr>
            <p:cNvSpPr/>
            <p:nvPr userDrawn="1"/>
          </p:nvSpPr>
          <p:spPr>
            <a:xfrm>
              <a:off x="11460208"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5" name="Rechthoek 14">
              <a:extLst>
                <a:ext uri="{FF2B5EF4-FFF2-40B4-BE49-F238E27FC236}">
                  <a16:creationId xmlns:a16="http://schemas.microsoft.com/office/drawing/2014/main" xmlns="" id="{F03B8484-0775-44BC-A655-05F259039673}"/>
                </a:ext>
              </a:extLst>
            </p:cNvPr>
            <p:cNvSpPr/>
            <p:nvPr userDrawn="1"/>
          </p:nvSpPr>
          <p:spPr>
            <a:xfrm>
              <a:off x="0" y="0"/>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6" name="Rechthoek 15">
              <a:extLst>
                <a:ext uri="{FF2B5EF4-FFF2-40B4-BE49-F238E27FC236}">
                  <a16:creationId xmlns:a16="http://schemas.microsoft.com/office/drawing/2014/main" xmlns="" id="{447F29D2-14FE-4954-8288-062A8A67FC62}"/>
                </a:ext>
              </a:extLst>
            </p:cNvPr>
            <p:cNvSpPr/>
            <p:nvPr userDrawn="1"/>
          </p:nvSpPr>
          <p:spPr>
            <a:xfrm>
              <a:off x="0" y="6411275"/>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grpSp>
      <p:grpSp>
        <p:nvGrpSpPr>
          <p:cNvPr id="137" name="Instructie">
            <a:extLst>
              <a:ext uri="{FF2B5EF4-FFF2-40B4-BE49-F238E27FC236}">
                <a16:creationId xmlns:a16="http://schemas.microsoft.com/office/drawing/2014/main" xmlns="" id="{44B80BC0-A8FC-4095-9A60-400241D79229}"/>
              </a:ext>
            </a:extLst>
          </p:cNvPr>
          <p:cNvGrpSpPr/>
          <p:nvPr userDrawn="1"/>
        </p:nvGrpSpPr>
        <p:grpSpPr>
          <a:xfrm>
            <a:off x="12397661" y="0"/>
            <a:ext cx="3195265" cy="4929310"/>
            <a:chOff x="-3428901" y="0"/>
            <a:chExt cx="3195265" cy="4929310"/>
          </a:xfrm>
        </p:grpSpPr>
        <p:grpSp>
          <p:nvGrpSpPr>
            <p:cNvPr id="180" name="Groep 179">
              <a:extLst>
                <a:ext uri="{FF2B5EF4-FFF2-40B4-BE49-F238E27FC236}">
                  <a16:creationId xmlns:a16="http://schemas.microsoft.com/office/drawing/2014/main" xmlns="" id="{1BA1C81A-DF61-4727-95AC-1FC34752C827}"/>
                </a:ext>
              </a:extLst>
            </p:cNvPr>
            <p:cNvGrpSpPr/>
            <p:nvPr userDrawn="1"/>
          </p:nvGrpSpPr>
          <p:grpSpPr>
            <a:xfrm>
              <a:off x="-3063220" y="3245259"/>
              <a:ext cx="1499406" cy="678267"/>
              <a:chOff x="12757283" y="3120781"/>
              <a:chExt cx="1499406" cy="678267"/>
            </a:xfrm>
          </p:grpSpPr>
          <p:sp>
            <p:nvSpPr>
              <p:cNvPr id="207" name="Rechthoek 206">
                <a:extLst>
                  <a:ext uri="{FF2B5EF4-FFF2-40B4-BE49-F238E27FC236}">
                    <a16:creationId xmlns:a16="http://schemas.microsoft.com/office/drawing/2014/main" xmlns="" id="{A3C0B090-4778-4547-AC45-FBE1C1D0EF4F}"/>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208" name="Rechthoek 207">
                <a:extLst>
                  <a:ext uri="{FF2B5EF4-FFF2-40B4-BE49-F238E27FC236}">
                    <a16:creationId xmlns:a16="http://schemas.microsoft.com/office/drawing/2014/main" xmlns="" id="{8B177382-21EA-41FA-9405-7CABDE92DE86}"/>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209" name="Tekstvak 208">
                <a:extLst>
                  <a:ext uri="{FF2B5EF4-FFF2-40B4-BE49-F238E27FC236}">
                    <a16:creationId xmlns:a16="http://schemas.microsoft.com/office/drawing/2014/main" xmlns="" id="{8522A342-E5C6-4216-B435-9086A0411A6D}"/>
                  </a:ext>
                </a:extLst>
              </p:cNvPr>
              <p:cNvSpPr txBox="1"/>
              <p:nvPr userDrawn="1"/>
            </p:nvSpPr>
            <p:spPr>
              <a:xfrm>
                <a:off x="12997648" y="3159891"/>
                <a:ext cx="957818"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210" name="Tekstvak 209">
                <a:extLst>
                  <a:ext uri="{FF2B5EF4-FFF2-40B4-BE49-F238E27FC236}">
                    <a16:creationId xmlns:a16="http://schemas.microsoft.com/office/drawing/2014/main" xmlns="" id="{B4122383-A290-481B-B8FF-3B748238DBE8}"/>
                  </a:ext>
                </a:extLst>
              </p:cNvPr>
              <p:cNvSpPr txBox="1"/>
              <p:nvPr userDrawn="1"/>
            </p:nvSpPr>
            <p:spPr>
              <a:xfrm>
                <a:off x="12984219" y="3481017"/>
                <a:ext cx="1165564"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211" name="Picture 3">
                <a:extLst>
                  <a:ext uri="{FF2B5EF4-FFF2-40B4-BE49-F238E27FC236}">
                    <a16:creationId xmlns:a16="http://schemas.microsoft.com/office/drawing/2014/main" xmlns="" id="{AEC0985A-BAFF-4BB8-B57C-281FECA88962}"/>
                  </a:ext>
                </a:extLst>
              </p:cNvPr>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2" name="Gelijkbenige driehoek 211">
                <a:extLst>
                  <a:ext uri="{FF2B5EF4-FFF2-40B4-BE49-F238E27FC236}">
                    <a16:creationId xmlns:a16="http://schemas.microsoft.com/office/drawing/2014/main" xmlns="" id="{EEAA5A11-9904-476D-8A29-72F0729CF249}"/>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nvGrpSpPr>
              <p:cNvPr id="213" name="Groep 212">
                <a:extLst>
                  <a:ext uri="{FF2B5EF4-FFF2-40B4-BE49-F238E27FC236}">
                    <a16:creationId xmlns:a16="http://schemas.microsoft.com/office/drawing/2014/main" xmlns="" id="{CEFEAC3A-2318-4FE7-ADE1-653F1E74C5D9}"/>
                  </a:ext>
                </a:extLst>
              </p:cNvPr>
              <p:cNvGrpSpPr/>
              <p:nvPr userDrawn="1"/>
            </p:nvGrpSpPr>
            <p:grpSpPr>
              <a:xfrm>
                <a:off x="12822311" y="3178534"/>
                <a:ext cx="182309" cy="163794"/>
                <a:chOff x="12832541" y="3162395"/>
                <a:chExt cx="219532" cy="197236"/>
              </a:xfrm>
            </p:grpSpPr>
            <p:sp>
              <p:nvSpPr>
                <p:cNvPr id="218" name="Rechthoek 217">
                  <a:extLst>
                    <a:ext uri="{FF2B5EF4-FFF2-40B4-BE49-F238E27FC236}">
                      <a16:creationId xmlns:a16="http://schemas.microsoft.com/office/drawing/2014/main" xmlns="" id="{F8D67174-FC46-4F6C-8E1F-05B4F7E6D4B9}"/>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219" name="Rechthoek 218">
                  <a:extLst>
                    <a:ext uri="{FF2B5EF4-FFF2-40B4-BE49-F238E27FC236}">
                      <a16:creationId xmlns:a16="http://schemas.microsoft.com/office/drawing/2014/main" xmlns="" id="{09373F71-8AF1-4D39-8BF4-062C5F5CD2E9}"/>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220" name="Rechthoek 219">
                  <a:extLst>
                    <a:ext uri="{FF2B5EF4-FFF2-40B4-BE49-F238E27FC236}">
                      <a16:creationId xmlns:a16="http://schemas.microsoft.com/office/drawing/2014/main" xmlns="" id="{F4A69579-35AA-4E6F-AAE5-8B9F08D273B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nvGrpSpPr>
              <p:cNvPr id="214" name="Groep 213">
                <a:extLst>
                  <a:ext uri="{FF2B5EF4-FFF2-40B4-BE49-F238E27FC236}">
                    <a16:creationId xmlns:a16="http://schemas.microsoft.com/office/drawing/2014/main" xmlns="" id="{04E609B5-2C69-44DC-A888-DFD8DC85C845}"/>
                  </a:ext>
                </a:extLst>
              </p:cNvPr>
              <p:cNvGrpSpPr/>
              <p:nvPr userDrawn="1"/>
            </p:nvGrpSpPr>
            <p:grpSpPr>
              <a:xfrm>
                <a:off x="12822311" y="3480352"/>
                <a:ext cx="182309" cy="163794"/>
                <a:chOff x="12832541" y="3162395"/>
                <a:chExt cx="219532" cy="197236"/>
              </a:xfrm>
            </p:grpSpPr>
            <p:sp>
              <p:nvSpPr>
                <p:cNvPr id="215" name="Rechthoek 214">
                  <a:extLst>
                    <a:ext uri="{FF2B5EF4-FFF2-40B4-BE49-F238E27FC236}">
                      <a16:creationId xmlns:a16="http://schemas.microsoft.com/office/drawing/2014/main" xmlns="" id="{37C3A9CA-4481-45DB-969D-15905BBBA56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216" name="Rechthoek 215">
                  <a:extLst>
                    <a:ext uri="{FF2B5EF4-FFF2-40B4-BE49-F238E27FC236}">
                      <a16:creationId xmlns:a16="http://schemas.microsoft.com/office/drawing/2014/main" xmlns="" id="{D52B8141-9B2C-41B9-95B9-BEB882319138}"/>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217" name="Rechthoek 216">
                  <a:extLst>
                    <a:ext uri="{FF2B5EF4-FFF2-40B4-BE49-F238E27FC236}">
                      <a16:creationId xmlns:a16="http://schemas.microsoft.com/office/drawing/2014/main" xmlns="" id="{0EBEF0BA-4D4E-4A25-BBF0-84D2C300CC51}"/>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nvGrpSpPr>
            <p:cNvPr id="181" name="Meer informatie">
              <a:extLst>
                <a:ext uri="{FF2B5EF4-FFF2-40B4-BE49-F238E27FC236}">
                  <a16:creationId xmlns:a16="http://schemas.microsoft.com/office/drawing/2014/main" xmlns="" id="{D5693419-9327-462F-9A61-D2BED8061674}"/>
                </a:ext>
              </a:extLst>
            </p:cNvPr>
            <p:cNvGrpSpPr/>
            <p:nvPr userDrawn="1"/>
          </p:nvGrpSpPr>
          <p:grpSpPr>
            <a:xfrm>
              <a:off x="-3423738" y="4146037"/>
              <a:ext cx="3178515" cy="783273"/>
              <a:chOff x="-3741486" y="3386444"/>
              <a:chExt cx="3178515" cy="783273"/>
            </a:xfrm>
          </p:grpSpPr>
          <p:sp>
            <p:nvSpPr>
              <p:cNvPr id="204" name="Freeform 101">
                <a:extLst>
                  <a:ext uri="{FF2B5EF4-FFF2-40B4-BE49-F238E27FC236}">
                    <a16:creationId xmlns:a16="http://schemas.microsoft.com/office/drawing/2014/main" xmlns="" id="{0F13E62F-4183-4FCC-A4F4-4F23AB759CEC}"/>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205" name="Rechthoek 204">
                <a:extLst>
                  <a:ext uri="{FF2B5EF4-FFF2-40B4-BE49-F238E27FC236}">
                    <a16:creationId xmlns:a16="http://schemas.microsoft.com/office/drawing/2014/main" xmlns="" id="{32E88384-3FE2-433A-8B0D-8A7DB7196FE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06" name="Rechte verbindingslijn 205">
                <a:extLst>
                  <a:ext uri="{FF2B5EF4-FFF2-40B4-BE49-F238E27FC236}">
                    <a16:creationId xmlns:a16="http://schemas.microsoft.com/office/drawing/2014/main" xmlns="" id="{64054143-4A9B-493C-8936-84EDD83A98BB}"/>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82" name="Rechthoek 181">
              <a:extLst>
                <a:ext uri="{FF2B5EF4-FFF2-40B4-BE49-F238E27FC236}">
                  <a16:creationId xmlns:a16="http://schemas.microsoft.com/office/drawing/2014/main" xmlns="" id="{4E05FC3B-603C-4624-8571-7BFCB11BFD22}"/>
                </a:ext>
              </a:extLst>
            </p:cNvPr>
            <p:cNvSpPr/>
            <p:nvPr userDrawn="1"/>
          </p:nvSpPr>
          <p:spPr>
            <a:xfrm>
              <a:off x="-3423240"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183" name="Ovaal 182">
              <a:extLst>
                <a:ext uri="{FF2B5EF4-FFF2-40B4-BE49-F238E27FC236}">
                  <a16:creationId xmlns:a16="http://schemas.microsoft.com/office/drawing/2014/main" xmlns="" id="{559EAE1F-209C-467B-A88D-830A90A4D5C5}"/>
                </a:ext>
              </a:extLst>
            </p:cNvPr>
            <p:cNvSpPr/>
            <p:nvPr userDrawn="1"/>
          </p:nvSpPr>
          <p:spPr>
            <a:xfrm>
              <a:off x="-34289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84" name="Rechte verbindingslijn 183">
              <a:extLst>
                <a:ext uri="{FF2B5EF4-FFF2-40B4-BE49-F238E27FC236}">
                  <a16:creationId xmlns:a16="http://schemas.microsoft.com/office/drawing/2014/main" xmlns="" id="{E7CA38B3-779D-42C7-A418-AC4C6C2C8F53}"/>
                </a:ext>
              </a:extLst>
            </p:cNvPr>
            <p:cNvCxnSpPr>
              <a:cxnSpLocks/>
            </p:cNvCxnSpPr>
            <p:nvPr userDrawn="1"/>
          </p:nvCxnSpPr>
          <p:spPr>
            <a:xfrm>
              <a:off x="-3423241" y="241635"/>
              <a:ext cx="3178017" cy="0"/>
            </a:xfrm>
            <a:prstGeom prst="line">
              <a:avLst/>
            </a:prstGeom>
            <a:noFill/>
            <a:ln w="3175" cap="flat" cmpd="sng" algn="ctr">
              <a:solidFill>
                <a:schemeClr val="accent1"/>
              </a:solidFill>
              <a:prstDash val="solid"/>
            </a:ln>
            <a:effectLst/>
          </p:spPr>
        </p:cxnSp>
        <p:cxnSp>
          <p:nvCxnSpPr>
            <p:cNvPr id="185" name="Rechte verbindingslijn 184">
              <a:extLst>
                <a:ext uri="{FF2B5EF4-FFF2-40B4-BE49-F238E27FC236}">
                  <a16:creationId xmlns:a16="http://schemas.microsoft.com/office/drawing/2014/main" xmlns="" id="{AD7FEB67-E04F-4ACB-949B-CC1FB3D55243}"/>
                </a:ext>
              </a:extLst>
            </p:cNvPr>
            <p:cNvCxnSpPr>
              <a:cxnSpLocks/>
            </p:cNvCxnSpPr>
            <p:nvPr userDrawn="1"/>
          </p:nvCxnSpPr>
          <p:spPr>
            <a:xfrm>
              <a:off x="-3423241" y="1577933"/>
              <a:ext cx="3178017" cy="0"/>
            </a:xfrm>
            <a:prstGeom prst="line">
              <a:avLst/>
            </a:prstGeom>
            <a:noFill/>
            <a:ln w="3175" cap="flat" cmpd="sng" algn="ctr">
              <a:solidFill>
                <a:schemeClr val="accent1"/>
              </a:solidFill>
              <a:prstDash val="solid"/>
            </a:ln>
            <a:effectLst/>
          </p:spPr>
        </p:cxnSp>
        <p:sp>
          <p:nvSpPr>
            <p:cNvPr id="186" name="Rechthoek 185">
              <a:extLst>
                <a:ext uri="{FF2B5EF4-FFF2-40B4-BE49-F238E27FC236}">
                  <a16:creationId xmlns:a16="http://schemas.microsoft.com/office/drawing/2014/main" xmlns="" id="{002AF838-D0BF-4C4E-A0FD-106AF524183B}"/>
                </a:ext>
              </a:extLst>
            </p:cNvPr>
            <p:cNvSpPr/>
            <p:nvPr userDrawn="1"/>
          </p:nvSpPr>
          <p:spPr>
            <a:xfrm>
              <a:off x="-3063220" y="432552"/>
              <a:ext cx="2829584"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87" name="Rechte verbindingslijn 186">
              <a:extLst>
                <a:ext uri="{FF2B5EF4-FFF2-40B4-BE49-F238E27FC236}">
                  <a16:creationId xmlns:a16="http://schemas.microsoft.com/office/drawing/2014/main" xmlns="" id="{4BC1160B-DE3F-403E-AB57-FC8CD112DB53}"/>
                </a:ext>
              </a:extLst>
            </p:cNvPr>
            <p:cNvCxnSpPr>
              <a:cxnSpLocks/>
            </p:cNvCxnSpPr>
            <p:nvPr userDrawn="1"/>
          </p:nvCxnSpPr>
          <p:spPr>
            <a:xfrm>
              <a:off x="-3423241" y="4028154"/>
              <a:ext cx="3178017" cy="0"/>
            </a:xfrm>
            <a:prstGeom prst="line">
              <a:avLst/>
            </a:prstGeom>
            <a:noFill/>
            <a:ln w="3175" cap="flat" cmpd="sng" algn="ctr">
              <a:solidFill>
                <a:schemeClr val="accent1"/>
              </a:solidFill>
              <a:prstDash val="solid"/>
            </a:ln>
            <a:effectLst/>
          </p:spPr>
        </p:cxnSp>
        <p:sp>
          <p:nvSpPr>
            <p:cNvPr id="188" name="Ovaal 187">
              <a:extLst>
                <a:ext uri="{FF2B5EF4-FFF2-40B4-BE49-F238E27FC236}">
                  <a16:creationId xmlns:a16="http://schemas.microsoft.com/office/drawing/2014/main" xmlns="" id="{112B355F-9DE8-4BA2-AD9A-71C37DBFA7C7}"/>
                </a:ext>
              </a:extLst>
            </p:cNvPr>
            <p:cNvSpPr/>
            <p:nvPr userDrawn="1"/>
          </p:nvSpPr>
          <p:spPr>
            <a:xfrm>
              <a:off x="-34289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89" name="Rechthoek 188">
              <a:extLst>
                <a:ext uri="{FF2B5EF4-FFF2-40B4-BE49-F238E27FC236}">
                  <a16:creationId xmlns:a16="http://schemas.microsoft.com/office/drawing/2014/main" xmlns="" id="{428CCF26-D8BA-4964-AED3-18401E8C969A}"/>
                </a:ext>
              </a:extLst>
            </p:cNvPr>
            <p:cNvSpPr/>
            <p:nvPr userDrawn="1"/>
          </p:nvSpPr>
          <p:spPr>
            <a:xfrm>
              <a:off x="-3063220"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via [voorbeeld V:\Uitgeverij\Beeld]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90" name="Groep 189">
              <a:extLst>
                <a:ext uri="{FF2B5EF4-FFF2-40B4-BE49-F238E27FC236}">
                  <a16:creationId xmlns:a16="http://schemas.microsoft.com/office/drawing/2014/main" xmlns="" id="{7394852A-FA5B-4EE8-A6DF-4B4745538CD2}"/>
                </a:ext>
              </a:extLst>
            </p:cNvPr>
            <p:cNvGrpSpPr/>
            <p:nvPr userDrawn="1"/>
          </p:nvGrpSpPr>
          <p:grpSpPr>
            <a:xfrm>
              <a:off x="-3063220" y="2329693"/>
              <a:ext cx="825500" cy="209550"/>
              <a:chOff x="13504624" y="2482850"/>
              <a:chExt cx="825500" cy="209550"/>
            </a:xfrm>
          </p:grpSpPr>
          <p:sp>
            <p:nvSpPr>
              <p:cNvPr id="201" name="Rechthoek 200">
                <a:extLst>
                  <a:ext uri="{FF2B5EF4-FFF2-40B4-BE49-F238E27FC236}">
                    <a16:creationId xmlns:a16="http://schemas.microsoft.com/office/drawing/2014/main" xmlns="" id="{E99FC242-6E6F-49C6-90CE-53048179B64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202" name="Rechte verbindingslijn 201">
                <a:extLst>
                  <a:ext uri="{FF2B5EF4-FFF2-40B4-BE49-F238E27FC236}">
                    <a16:creationId xmlns:a16="http://schemas.microsoft.com/office/drawing/2014/main" xmlns="" id="{4EE09EF3-4F2A-47A9-9E2C-295A62AFD32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3" name="Gelijkbenige driehoek 202">
                <a:extLst>
                  <a:ext uri="{FF2B5EF4-FFF2-40B4-BE49-F238E27FC236}">
                    <a16:creationId xmlns:a16="http://schemas.microsoft.com/office/drawing/2014/main" xmlns="" id="{D1F62121-FF10-4C3F-99BD-E053D1C1977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grpSp>
          <p:nvGrpSpPr>
            <p:cNvPr id="191" name="Groep 190">
              <a:extLst>
                <a:ext uri="{FF2B5EF4-FFF2-40B4-BE49-F238E27FC236}">
                  <a16:creationId xmlns:a16="http://schemas.microsoft.com/office/drawing/2014/main" xmlns="" id="{3F20EA5A-D46D-4B3D-827B-69EC1EC808D6}"/>
                </a:ext>
              </a:extLst>
            </p:cNvPr>
            <p:cNvGrpSpPr/>
            <p:nvPr userDrawn="1"/>
          </p:nvGrpSpPr>
          <p:grpSpPr>
            <a:xfrm>
              <a:off x="-3063220" y="1141626"/>
              <a:ext cx="294789" cy="318834"/>
              <a:chOff x="14466489" y="1001522"/>
              <a:chExt cx="290627" cy="314333"/>
            </a:xfrm>
          </p:grpSpPr>
          <p:sp>
            <p:nvSpPr>
              <p:cNvPr id="195" name="Rechthoek 194">
                <a:extLst>
                  <a:ext uri="{FF2B5EF4-FFF2-40B4-BE49-F238E27FC236}">
                    <a16:creationId xmlns:a16="http://schemas.microsoft.com/office/drawing/2014/main" xmlns="" id="{CCB89A1D-5B70-47E6-B9FA-74405E47B192}"/>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196" name="Ovaal 195">
                <a:extLst>
                  <a:ext uri="{FF2B5EF4-FFF2-40B4-BE49-F238E27FC236}">
                    <a16:creationId xmlns:a16="http://schemas.microsoft.com/office/drawing/2014/main" xmlns="" id="{5EF04A35-98F4-49EF-8922-E5ABDB831D0A}"/>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197" name="Vrije vorm: vorm 196">
                <a:extLst>
                  <a:ext uri="{FF2B5EF4-FFF2-40B4-BE49-F238E27FC236}">
                    <a16:creationId xmlns:a16="http://schemas.microsoft.com/office/drawing/2014/main" xmlns="" id="{2E4439A7-6727-4602-9D9F-0FE24FA4873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198" name="Rechthoek: afgeronde hoeken 197">
                <a:extLst>
                  <a:ext uri="{FF2B5EF4-FFF2-40B4-BE49-F238E27FC236}">
                    <a16:creationId xmlns:a16="http://schemas.microsoft.com/office/drawing/2014/main" xmlns="" id="{4105F4A5-3A2A-40BE-A665-3FA36E8717CA}"/>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cxnSp>
            <p:nvCxnSpPr>
              <p:cNvPr id="199" name="Rechte verbindingslijn 198">
                <a:extLst>
                  <a:ext uri="{FF2B5EF4-FFF2-40B4-BE49-F238E27FC236}">
                    <a16:creationId xmlns:a16="http://schemas.microsoft.com/office/drawing/2014/main" xmlns="" id="{6EEE17D2-52CC-4CBB-99AD-1F32F043DF1E}"/>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0" name="Rechte verbindingslijn 199">
                <a:extLst>
                  <a:ext uri="{FF2B5EF4-FFF2-40B4-BE49-F238E27FC236}">
                    <a16:creationId xmlns:a16="http://schemas.microsoft.com/office/drawing/2014/main" xmlns="" id="{D6182489-FEBF-471D-B859-1DDE15C94178}"/>
                  </a:ext>
                </a:extLst>
              </p:cNvPr>
              <p:cNvCxnSpPr>
                <a:cxnSpLocks/>
                <a:stCxn id="19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92" name="Ovaal 191">
              <a:extLst>
                <a:ext uri="{FF2B5EF4-FFF2-40B4-BE49-F238E27FC236}">
                  <a16:creationId xmlns:a16="http://schemas.microsoft.com/office/drawing/2014/main" xmlns="" id="{98539E19-4477-49A3-8C12-323C6A058BCF}"/>
                </a:ext>
              </a:extLst>
            </p:cNvPr>
            <p:cNvSpPr/>
            <p:nvPr userDrawn="1"/>
          </p:nvSpPr>
          <p:spPr>
            <a:xfrm>
              <a:off x="-3428901" y="276309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93" name="Rechthoek 192">
              <a:extLst>
                <a:ext uri="{FF2B5EF4-FFF2-40B4-BE49-F238E27FC236}">
                  <a16:creationId xmlns:a16="http://schemas.microsoft.com/office/drawing/2014/main" xmlns="" id="{3B24BE26-A283-41E3-9DB8-02769944F798}"/>
                </a:ext>
              </a:extLst>
            </p:cNvPr>
            <p:cNvSpPr/>
            <p:nvPr userDrawn="1"/>
          </p:nvSpPr>
          <p:spPr>
            <a:xfrm>
              <a:off x="-3063219" y="2829158"/>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94" name="Rechte verbindingslijn 193">
              <a:extLst>
                <a:ext uri="{FF2B5EF4-FFF2-40B4-BE49-F238E27FC236}">
                  <a16:creationId xmlns:a16="http://schemas.microsoft.com/office/drawing/2014/main" xmlns="" id="{0448048B-C433-4ABD-BEE3-0BD7225A1181}"/>
                </a:ext>
              </a:extLst>
            </p:cNvPr>
            <p:cNvCxnSpPr>
              <a:cxnSpLocks/>
            </p:cNvCxnSpPr>
            <p:nvPr userDrawn="1"/>
          </p:nvCxnSpPr>
          <p:spPr>
            <a:xfrm>
              <a:off x="-3423241" y="2644932"/>
              <a:ext cx="3178017" cy="0"/>
            </a:xfrm>
            <a:prstGeom prst="line">
              <a:avLst/>
            </a:prstGeom>
            <a:noFill/>
            <a:ln w="3175" cap="flat" cmpd="sng" algn="ctr">
              <a:solidFill>
                <a:schemeClr val="accent1"/>
              </a:solidFill>
              <a:prstDash val="solid"/>
            </a:ln>
            <a:effectLst/>
          </p:spPr>
        </p:cxnSp>
      </p:grpSp>
      <p:grpSp>
        <p:nvGrpSpPr>
          <p:cNvPr id="138" name="Instructie">
            <a:extLst>
              <a:ext uri="{FF2B5EF4-FFF2-40B4-BE49-F238E27FC236}">
                <a16:creationId xmlns:a16="http://schemas.microsoft.com/office/drawing/2014/main" xmlns="" id="{F90F99BD-6F50-4D20-8AA2-55B57DA561A7}"/>
              </a:ext>
            </a:extLst>
          </p:cNvPr>
          <p:cNvGrpSpPr/>
          <p:nvPr userDrawn="1"/>
        </p:nvGrpSpPr>
        <p:grpSpPr>
          <a:xfrm>
            <a:off x="-3432431" y="0"/>
            <a:ext cx="3201329" cy="6001164"/>
            <a:chOff x="-3437549" y="1434"/>
            <a:chExt cx="3201329" cy="6001164"/>
          </a:xfrm>
        </p:grpSpPr>
        <p:cxnSp>
          <p:nvCxnSpPr>
            <p:cNvPr id="139" name="Rechte verbindingslijn 138">
              <a:extLst>
                <a:ext uri="{FF2B5EF4-FFF2-40B4-BE49-F238E27FC236}">
                  <a16:creationId xmlns:a16="http://schemas.microsoft.com/office/drawing/2014/main" xmlns="" id="{EADF29D4-B8BC-4A28-A574-8799CCF6AD70}"/>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0" name="Ovaal 139">
              <a:extLst>
                <a:ext uri="{FF2B5EF4-FFF2-40B4-BE49-F238E27FC236}">
                  <a16:creationId xmlns:a16="http://schemas.microsoft.com/office/drawing/2014/main" xmlns="" id="{3A3ECA97-B096-4366-9656-41A5F881BA02}"/>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41" name="Rechthoek 140">
              <a:extLst>
                <a:ext uri="{FF2B5EF4-FFF2-40B4-BE49-F238E27FC236}">
                  <a16:creationId xmlns:a16="http://schemas.microsoft.com/office/drawing/2014/main" xmlns="" id="{D65B07A6-B55A-45D9-8512-BE7C04137B8E}"/>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171450" marR="0" lvl="0" indent="-171450" defTabSz="91440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Opsomming</a:t>
              </a:r>
            </a:p>
          </p:txBody>
        </p:sp>
        <p:sp>
          <p:nvSpPr>
            <p:cNvPr id="142" name="Ovaal 141">
              <a:extLst>
                <a:ext uri="{FF2B5EF4-FFF2-40B4-BE49-F238E27FC236}">
                  <a16:creationId xmlns:a16="http://schemas.microsoft.com/office/drawing/2014/main" xmlns="" id="{5F49C692-55D1-4CB1-88A5-EC391DCF9D0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43" name="Rechthoek 142">
              <a:extLst>
                <a:ext uri="{FF2B5EF4-FFF2-40B4-BE49-F238E27FC236}">
                  <a16:creationId xmlns:a16="http://schemas.microsoft.com/office/drawing/2014/main" xmlns="" id="{AB595861-FEF5-4441-88D9-2730BBF53B1A}"/>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352425" marR="0" lvl="0" indent="-171450" defTabSz="914400" eaLnBrk="1" fontAlgn="auto" latinLnBrk="0" hangingPunct="1">
                <a:lnSpc>
                  <a:spcPct val="90000"/>
                </a:lnSpc>
                <a:spcBef>
                  <a:spcPts val="600"/>
                </a:spcBef>
                <a:spcAft>
                  <a:spcPts val="600"/>
                </a:spcAft>
                <a:buClr>
                  <a:schemeClr val="accent1"/>
                </a:buClr>
                <a:buSzTx/>
                <a:buFont typeface="Calibri" panose="020F050202020403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Alfabet onder opsomming</a:t>
              </a:r>
            </a:p>
          </p:txBody>
        </p:sp>
        <p:sp>
          <p:nvSpPr>
            <p:cNvPr id="144" name="Ovaal 143">
              <a:extLst>
                <a:ext uri="{FF2B5EF4-FFF2-40B4-BE49-F238E27FC236}">
                  <a16:creationId xmlns:a16="http://schemas.microsoft.com/office/drawing/2014/main" xmlns="" id="{4EAB7791-D4C8-4434-9422-AB29049E7CD9}"/>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45" name="Rechthoek 144">
              <a:extLst>
                <a:ext uri="{FF2B5EF4-FFF2-40B4-BE49-F238E27FC236}">
                  <a16:creationId xmlns:a16="http://schemas.microsoft.com/office/drawing/2014/main" xmlns="" id="{EB5293DA-DBF2-40A8-8033-81DAF9BDF32D}"/>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541338" marR="0" lvl="0" indent="-180975" defTabSz="91440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onder opsomming</a:t>
              </a:r>
            </a:p>
          </p:txBody>
        </p:sp>
        <p:sp>
          <p:nvSpPr>
            <p:cNvPr id="146" name="Ovaal 145">
              <a:extLst>
                <a:ext uri="{FF2B5EF4-FFF2-40B4-BE49-F238E27FC236}">
                  <a16:creationId xmlns:a16="http://schemas.microsoft.com/office/drawing/2014/main" xmlns="" id="{69E6879C-C498-4795-9915-8077D499C439}"/>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47" name="Rechthoek 146">
              <a:extLst>
                <a:ext uri="{FF2B5EF4-FFF2-40B4-BE49-F238E27FC236}">
                  <a16:creationId xmlns:a16="http://schemas.microsoft.com/office/drawing/2014/main" xmlns="" id="{938D23F5-A50B-487B-BC36-C51900AF04DD}"/>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Quote tekst</a:t>
              </a:r>
            </a:p>
          </p:txBody>
        </p:sp>
        <p:grpSp>
          <p:nvGrpSpPr>
            <p:cNvPr id="148" name="Meer informatie">
              <a:extLst>
                <a:ext uri="{FF2B5EF4-FFF2-40B4-BE49-F238E27FC236}">
                  <a16:creationId xmlns:a16="http://schemas.microsoft.com/office/drawing/2014/main" xmlns="" id="{CBB8F625-B569-4411-BDEA-C648BE70F617}"/>
                </a:ext>
              </a:extLst>
            </p:cNvPr>
            <p:cNvGrpSpPr/>
            <p:nvPr userDrawn="1"/>
          </p:nvGrpSpPr>
          <p:grpSpPr>
            <a:xfrm>
              <a:off x="-3421298" y="5206936"/>
              <a:ext cx="3178515" cy="795662"/>
              <a:chOff x="-3741486" y="3387723"/>
              <a:chExt cx="3178515" cy="795662"/>
            </a:xfrm>
          </p:grpSpPr>
          <p:sp>
            <p:nvSpPr>
              <p:cNvPr id="257" name="Freeform 101">
                <a:extLst>
                  <a:ext uri="{FF2B5EF4-FFF2-40B4-BE49-F238E27FC236}">
                    <a16:creationId xmlns:a16="http://schemas.microsoft.com/office/drawing/2014/main" xmlns="" id="{78E1E584-6FE0-4DDC-9474-0B8B647195ED}"/>
                  </a:ext>
                </a:extLst>
              </p:cNvPr>
              <p:cNvSpPr>
                <a:spLocks noEditPoints="1"/>
              </p:cNvSpPr>
              <p:nvPr userDrawn="1"/>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endParaRPr lang="nl-NL" sz="1100" noProof="0"/>
              </a:p>
            </p:txBody>
          </p:sp>
          <p:sp>
            <p:nvSpPr>
              <p:cNvPr id="258" name="Rechthoek 257">
                <a:extLst>
                  <a:ext uri="{FF2B5EF4-FFF2-40B4-BE49-F238E27FC236}">
                    <a16:creationId xmlns:a16="http://schemas.microsoft.com/office/drawing/2014/main" xmlns="" id="{A0E75505-8DE6-4C0A-83DB-312BF42FFC4D}"/>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59" name="Rechte verbindingslijn 258">
                <a:extLst>
                  <a:ext uri="{FF2B5EF4-FFF2-40B4-BE49-F238E27FC236}">
                    <a16:creationId xmlns:a16="http://schemas.microsoft.com/office/drawing/2014/main" xmlns="" id="{DBEC611B-C7C8-4E79-AFB3-B14D88800A64}"/>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49" name="Rechthoek 148">
              <a:extLst>
                <a:ext uri="{FF2B5EF4-FFF2-40B4-BE49-F238E27FC236}">
                  <a16:creationId xmlns:a16="http://schemas.microsoft.com/office/drawing/2014/main" xmlns="" id="{1ECF9770-8085-4FB5-B687-15ADC263E039}"/>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50" name="Ovaal 149">
              <a:extLst>
                <a:ext uri="{FF2B5EF4-FFF2-40B4-BE49-F238E27FC236}">
                  <a16:creationId xmlns:a16="http://schemas.microsoft.com/office/drawing/2014/main" xmlns="" id="{B31AD3D3-08B7-416D-8C84-676C315E472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51" name="Rechte verbindingslijn 150">
              <a:extLst>
                <a:ext uri="{FF2B5EF4-FFF2-40B4-BE49-F238E27FC236}">
                  <a16:creationId xmlns:a16="http://schemas.microsoft.com/office/drawing/2014/main" xmlns="" id="{B8508BF6-7A10-4AEF-9D8D-5DD41AC26893}"/>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52" name="Groep 151">
              <a:extLst>
                <a:ext uri="{FF2B5EF4-FFF2-40B4-BE49-F238E27FC236}">
                  <a16:creationId xmlns:a16="http://schemas.microsoft.com/office/drawing/2014/main" xmlns="" id="{C16E2643-C461-4163-80FC-6C020D2B79F5}"/>
                </a:ext>
              </a:extLst>
            </p:cNvPr>
            <p:cNvGrpSpPr/>
            <p:nvPr userDrawn="1"/>
          </p:nvGrpSpPr>
          <p:grpSpPr>
            <a:xfrm>
              <a:off x="-3437549" y="349413"/>
              <a:ext cx="2933827" cy="558874"/>
              <a:chOff x="-3419346" y="368233"/>
              <a:chExt cx="3904920" cy="743862"/>
            </a:xfrm>
          </p:grpSpPr>
          <p:sp>
            <p:nvSpPr>
              <p:cNvPr id="164" name="Rechthoek 163">
                <a:extLst>
                  <a:ext uri="{FF2B5EF4-FFF2-40B4-BE49-F238E27FC236}">
                    <a16:creationId xmlns:a16="http://schemas.microsoft.com/office/drawing/2014/main" xmlns="" id="{D6059620-7FD2-4950-8382-0C30D232EF52}"/>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65" name="Rechte verbindingslijn 164">
                <a:extLst>
                  <a:ext uri="{FF2B5EF4-FFF2-40B4-BE49-F238E27FC236}">
                    <a16:creationId xmlns:a16="http://schemas.microsoft.com/office/drawing/2014/main" xmlns="" id="{8362ED2B-8651-46F8-BC79-E861F9B0C482}"/>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Rechte verbindingslijn 165">
                <a:extLst>
                  <a:ext uri="{FF2B5EF4-FFF2-40B4-BE49-F238E27FC236}">
                    <a16:creationId xmlns:a16="http://schemas.microsoft.com/office/drawing/2014/main" xmlns="" id="{CF4DAF45-B514-450F-8D94-74F80ECBEF6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7" name="Rechthoek 166">
                <a:extLst>
                  <a:ext uri="{FF2B5EF4-FFF2-40B4-BE49-F238E27FC236}">
                    <a16:creationId xmlns:a16="http://schemas.microsoft.com/office/drawing/2014/main" xmlns="" id="{8E27CCC9-0AC4-4E80-846A-4BD576DA81D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nvGrpSpPr>
              <p:cNvPr id="168" name="Groep 167">
                <a:extLst>
                  <a:ext uri="{FF2B5EF4-FFF2-40B4-BE49-F238E27FC236}">
                    <a16:creationId xmlns:a16="http://schemas.microsoft.com/office/drawing/2014/main" xmlns="" id="{B3DCCEAC-110B-487E-834B-77186B121CBD}"/>
                  </a:ext>
                </a:extLst>
              </p:cNvPr>
              <p:cNvGrpSpPr/>
              <p:nvPr userDrawn="1"/>
            </p:nvGrpSpPr>
            <p:grpSpPr>
              <a:xfrm>
                <a:off x="-3002834" y="720303"/>
                <a:ext cx="182598" cy="143759"/>
                <a:chOff x="-3310843" y="700986"/>
                <a:chExt cx="182598" cy="143759"/>
              </a:xfrm>
            </p:grpSpPr>
            <p:grpSp>
              <p:nvGrpSpPr>
                <p:cNvPr id="248" name="Groep 247">
                  <a:extLst>
                    <a:ext uri="{FF2B5EF4-FFF2-40B4-BE49-F238E27FC236}">
                      <a16:creationId xmlns:a16="http://schemas.microsoft.com/office/drawing/2014/main" xmlns="" id="{9F105187-FA40-4D2C-92D5-D9D1DDA2D33E}"/>
                    </a:ext>
                  </a:extLst>
                </p:cNvPr>
                <p:cNvGrpSpPr/>
                <p:nvPr userDrawn="1"/>
              </p:nvGrpSpPr>
              <p:grpSpPr>
                <a:xfrm>
                  <a:off x="-3310843" y="700986"/>
                  <a:ext cx="182598" cy="143759"/>
                  <a:chOff x="-3310843" y="700986"/>
                  <a:chExt cx="182598" cy="143759"/>
                </a:xfrm>
              </p:grpSpPr>
              <p:cxnSp>
                <p:nvCxnSpPr>
                  <p:cNvPr id="252" name="Rechte verbindingslijn 251">
                    <a:extLst>
                      <a:ext uri="{FF2B5EF4-FFF2-40B4-BE49-F238E27FC236}">
                        <a16:creationId xmlns:a16="http://schemas.microsoft.com/office/drawing/2014/main" xmlns="" id="{B44B2013-6F60-40CD-893C-754AE71F34C0}"/>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53" name="Rechte verbindingslijn 252">
                    <a:extLst>
                      <a:ext uri="{FF2B5EF4-FFF2-40B4-BE49-F238E27FC236}">
                        <a16:creationId xmlns:a16="http://schemas.microsoft.com/office/drawing/2014/main" xmlns="" id="{79FB5EA7-C196-470B-9C3F-A7350F1FEAC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54" name="Rechte verbindingslijn 253">
                    <a:extLst>
                      <a:ext uri="{FF2B5EF4-FFF2-40B4-BE49-F238E27FC236}">
                        <a16:creationId xmlns:a16="http://schemas.microsoft.com/office/drawing/2014/main" xmlns="" id="{DC6B86A6-27EC-431B-B9DF-B9FA412E0512}"/>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55" name="Rechte verbindingslijn 254">
                    <a:extLst>
                      <a:ext uri="{FF2B5EF4-FFF2-40B4-BE49-F238E27FC236}">
                        <a16:creationId xmlns:a16="http://schemas.microsoft.com/office/drawing/2014/main" xmlns="" id="{04F4B206-3066-4287-B5C9-3D5A5DD67AC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56" name="Rechte verbindingslijn 255">
                    <a:extLst>
                      <a:ext uri="{FF2B5EF4-FFF2-40B4-BE49-F238E27FC236}">
                        <a16:creationId xmlns:a16="http://schemas.microsoft.com/office/drawing/2014/main" xmlns="" id="{6E062332-86F2-4EBA-A559-ADF73CF83039}"/>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49" name="Groep 248">
                  <a:extLst>
                    <a:ext uri="{FF2B5EF4-FFF2-40B4-BE49-F238E27FC236}">
                      <a16:creationId xmlns:a16="http://schemas.microsoft.com/office/drawing/2014/main" xmlns="" id="{F2CED65E-3450-42BB-9A9E-2737E587BD74}"/>
                    </a:ext>
                  </a:extLst>
                </p:cNvPr>
                <p:cNvGrpSpPr/>
                <p:nvPr userDrawn="1"/>
              </p:nvGrpSpPr>
              <p:grpSpPr>
                <a:xfrm flipH="1">
                  <a:off x="-3310774" y="735865"/>
                  <a:ext cx="88801" cy="72569"/>
                  <a:chOff x="-2091059" y="1395403"/>
                  <a:chExt cx="157316" cy="128558"/>
                </a:xfrm>
              </p:grpSpPr>
              <p:sp>
                <p:nvSpPr>
                  <p:cNvPr id="250" name="Rechthoek 249">
                    <a:extLst>
                      <a:ext uri="{FF2B5EF4-FFF2-40B4-BE49-F238E27FC236}">
                        <a16:creationId xmlns:a16="http://schemas.microsoft.com/office/drawing/2014/main" xmlns="" id="{A8FC14F2-F236-426E-80A5-EABDEAA906C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51" name="Pijl: punthaak 250">
                    <a:extLst>
                      <a:ext uri="{FF2B5EF4-FFF2-40B4-BE49-F238E27FC236}">
                        <a16:creationId xmlns:a16="http://schemas.microsoft.com/office/drawing/2014/main" xmlns="" id="{746D08CB-63B4-4CC9-AA71-9069DD6AE61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nvGrpSpPr>
              <p:cNvPr id="169" name="Groep 168">
                <a:extLst>
                  <a:ext uri="{FF2B5EF4-FFF2-40B4-BE49-F238E27FC236}">
                    <a16:creationId xmlns:a16="http://schemas.microsoft.com/office/drawing/2014/main" xmlns="" id="{721C9D71-C295-43CA-91B3-F957F7079EEA}"/>
                  </a:ext>
                </a:extLst>
              </p:cNvPr>
              <p:cNvGrpSpPr/>
              <p:nvPr userDrawn="1"/>
            </p:nvGrpSpPr>
            <p:grpSpPr>
              <a:xfrm>
                <a:off x="-3326107" y="720303"/>
                <a:ext cx="182598" cy="143759"/>
                <a:chOff x="-3634116" y="700986"/>
                <a:chExt cx="182598" cy="143759"/>
              </a:xfrm>
            </p:grpSpPr>
            <p:grpSp>
              <p:nvGrpSpPr>
                <p:cNvPr id="239" name="Groep 238">
                  <a:extLst>
                    <a:ext uri="{FF2B5EF4-FFF2-40B4-BE49-F238E27FC236}">
                      <a16:creationId xmlns:a16="http://schemas.microsoft.com/office/drawing/2014/main" xmlns="" id="{BCA40C28-7035-4B42-9BD7-85AEE095B542}"/>
                    </a:ext>
                  </a:extLst>
                </p:cNvPr>
                <p:cNvGrpSpPr/>
                <p:nvPr userDrawn="1"/>
              </p:nvGrpSpPr>
              <p:grpSpPr>
                <a:xfrm>
                  <a:off x="-3634116" y="700986"/>
                  <a:ext cx="182598" cy="143759"/>
                  <a:chOff x="-3634116" y="700986"/>
                  <a:chExt cx="182598" cy="143759"/>
                </a:xfrm>
              </p:grpSpPr>
              <p:cxnSp>
                <p:nvCxnSpPr>
                  <p:cNvPr id="243" name="Rechte verbindingslijn 242">
                    <a:extLst>
                      <a:ext uri="{FF2B5EF4-FFF2-40B4-BE49-F238E27FC236}">
                        <a16:creationId xmlns:a16="http://schemas.microsoft.com/office/drawing/2014/main" xmlns="" id="{71B6C2A2-50B0-4736-AF32-C1E687D84F54}"/>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44" name="Rechte verbindingslijn 243">
                    <a:extLst>
                      <a:ext uri="{FF2B5EF4-FFF2-40B4-BE49-F238E27FC236}">
                        <a16:creationId xmlns:a16="http://schemas.microsoft.com/office/drawing/2014/main" xmlns="" id="{2FC79495-5BB1-4FF5-BCBE-A64E2E1ABFBA}"/>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45" name="Rechte verbindingslijn 244">
                    <a:extLst>
                      <a:ext uri="{FF2B5EF4-FFF2-40B4-BE49-F238E27FC236}">
                        <a16:creationId xmlns:a16="http://schemas.microsoft.com/office/drawing/2014/main" xmlns="" id="{46D82F42-337F-4B1E-9FAD-14FFE262F7E7}"/>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46" name="Rechte verbindingslijn 245">
                    <a:extLst>
                      <a:ext uri="{FF2B5EF4-FFF2-40B4-BE49-F238E27FC236}">
                        <a16:creationId xmlns:a16="http://schemas.microsoft.com/office/drawing/2014/main" xmlns="" id="{922D8690-D6A0-4B15-B248-4549DEDFEF7A}"/>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47" name="Rechte verbindingslijn 246">
                    <a:extLst>
                      <a:ext uri="{FF2B5EF4-FFF2-40B4-BE49-F238E27FC236}">
                        <a16:creationId xmlns:a16="http://schemas.microsoft.com/office/drawing/2014/main" xmlns="" id="{66F0B314-E73A-4337-BA7C-62A12A7AD94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40" name="Groep 239">
                  <a:extLst>
                    <a:ext uri="{FF2B5EF4-FFF2-40B4-BE49-F238E27FC236}">
                      <a16:creationId xmlns:a16="http://schemas.microsoft.com/office/drawing/2014/main" xmlns="" id="{6959EAAC-6E49-4F46-A8E6-DC3426EECC39}"/>
                    </a:ext>
                  </a:extLst>
                </p:cNvPr>
                <p:cNvGrpSpPr/>
                <p:nvPr userDrawn="1"/>
              </p:nvGrpSpPr>
              <p:grpSpPr>
                <a:xfrm>
                  <a:off x="-3634047" y="735865"/>
                  <a:ext cx="88801" cy="72569"/>
                  <a:chOff x="-2091059" y="1395403"/>
                  <a:chExt cx="157316" cy="128558"/>
                </a:xfrm>
              </p:grpSpPr>
              <p:sp>
                <p:nvSpPr>
                  <p:cNvPr id="241" name="Rechthoek 240">
                    <a:extLst>
                      <a:ext uri="{FF2B5EF4-FFF2-40B4-BE49-F238E27FC236}">
                        <a16:creationId xmlns:a16="http://schemas.microsoft.com/office/drawing/2014/main" xmlns="" id="{AAD8D7BE-B623-42B2-99EE-B485E9BB8F2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42" name="Pijl: punthaak 241">
                    <a:extLst>
                      <a:ext uri="{FF2B5EF4-FFF2-40B4-BE49-F238E27FC236}">
                        <a16:creationId xmlns:a16="http://schemas.microsoft.com/office/drawing/2014/main" xmlns="" id="{5052CD84-CDE1-4177-9598-2E3BC9586B7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cxnSp>
            <p:nvCxnSpPr>
              <p:cNvPr id="170" name="Rechte verbindingslijn 169">
                <a:extLst>
                  <a:ext uri="{FF2B5EF4-FFF2-40B4-BE49-F238E27FC236}">
                    <a16:creationId xmlns:a16="http://schemas.microsoft.com/office/drawing/2014/main" xmlns="" id="{7AF5405C-7927-4670-8B34-FD47C40F2D54}"/>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71" name="Rechte verbindingslijn 170">
                <a:extLst>
                  <a:ext uri="{FF2B5EF4-FFF2-40B4-BE49-F238E27FC236}">
                    <a16:creationId xmlns:a16="http://schemas.microsoft.com/office/drawing/2014/main" xmlns="" id="{6208C786-1C30-4A10-8AB1-6E74FECC4E6D}"/>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72" name="Groep 171">
                <a:extLst>
                  <a:ext uri="{FF2B5EF4-FFF2-40B4-BE49-F238E27FC236}">
                    <a16:creationId xmlns:a16="http://schemas.microsoft.com/office/drawing/2014/main" xmlns="" id="{41EB6632-4C00-429C-B978-BBCDB2E4E4EA}"/>
                  </a:ext>
                </a:extLst>
              </p:cNvPr>
              <p:cNvGrpSpPr/>
              <p:nvPr userDrawn="1"/>
            </p:nvGrpSpPr>
            <p:grpSpPr>
              <a:xfrm>
                <a:off x="-2425037" y="370226"/>
                <a:ext cx="357690" cy="330595"/>
                <a:chOff x="-2721817" y="347336"/>
                <a:chExt cx="432805" cy="400021"/>
              </a:xfrm>
            </p:grpSpPr>
            <p:sp>
              <p:nvSpPr>
                <p:cNvPr id="228" name="Rechthoek 227">
                  <a:extLst>
                    <a:ext uri="{FF2B5EF4-FFF2-40B4-BE49-F238E27FC236}">
                      <a16:creationId xmlns:a16="http://schemas.microsoft.com/office/drawing/2014/main" xmlns="" id="{A7A98EEF-59BE-4FD0-A198-1D34C33CF4AA}"/>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29" name="Groep 228">
                  <a:extLst>
                    <a:ext uri="{FF2B5EF4-FFF2-40B4-BE49-F238E27FC236}">
                      <a16:creationId xmlns:a16="http://schemas.microsoft.com/office/drawing/2014/main" xmlns="" id="{493BA144-828F-454E-80BA-926355500937}"/>
                    </a:ext>
                  </a:extLst>
                </p:cNvPr>
                <p:cNvGrpSpPr/>
                <p:nvPr userDrawn="1"/>
              </p:nvGrpSpPr>
              <p:grpSpPr>
                <a:xfrm>
                  <a:off x="-2652453" y="431588"/>
                  <a:ext cx="294076" cy="231527"/>
                  <a:chOff x="-3634116" y="700986"/>
                  <a:chExt cx="182598" cy="143759"/>
                </a:xfrm>
              </p:grpSpPr>
              <p:grpSp>
                <p:nvGrpSpPr>
                  <p:cNvPr id="230" name="Groep 229">
                    <a:extLst>
                      <a:ext uri="{FF2B5EF4-FFF2-40B4-BE49-F238E27FC236}">
                        <a16:creationId xmlns:a16="http://schemas.microsoft.com/office/drawing/2014/main" xmlns="" id="{56085886-6F01-401A-900E-C64BCBF49866}"/>
                      </a:ext>
                    </a:extLst>
                  </p:cNvPr>
                  <p:cNvGrpSpPr/>
                  <p:nvPr userDrawn="1"/>
                </p:nvGrpSpPr>
                <p:grpSpPr>
                  <a:xfrm>
                    <a:off x="-3634116" y="700986"/>
                    <a:ext cx="182598" cy="143759"/>
                    <a:chOff x="-3634116" y="700986"/>
                    <a:chExt cx="182598" cy="143759"/>
                  </a:xfrm>
                </p:grpSpPr>
                <p:cxnSp>
                  <p:nvCxnSpPr>
                    <p:cNvPr id="234" name="Rechte verbindingslijn 233">
                      <a:extLst>
                        <a:ext uri="{FF2B5EF4-FFF2-40B4-BE49-F238E27FC236}">
                          <a16:creationId xmlns:a16="http://schemas.microsoft.com/office/drawing/2014/main" xmlns="" id="{92BDDEAA-6F4B-4323-971B-C0FA6659E3FF}"/>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35" name="Rechte verbindingslijn 234">
                      <a:extLst>
                        <a:ext uri="{FF2B5EF4-FFF2-40B4-BE49-F238E27FC236}">
                          <a16:creationId xmlns:a16="http://schemas.microsoft.com/office/drawing/2014/main" xmlns="" id="{1D2C9879-F770-4B24-8D8B-676EC925C42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36" name="Rechte verbindingslijn 235">
                      <a:extLst>
                        <a:ext uri="{FF2B5EF4-FFF2-40B4-BE49-F238E27FC236}">
                          <a16:creationId xmlns:a16="http://schemas.microsoft.com/office/drawing/2014/main" xmlns="" id="{E566F721-E242-4657-9F2E-14A912E50124}"/>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37" name="Rechte verbindingslijn 236">
                      <a:extLst>
                        <a:ext uri="{FF2B5EF4-FFF2-40B4-BE49-F238E27FC236}">
                          <a16:creationId xmlns:a16="http://schemas.microsoft.com/office/drawing/2014/main" xmlns="" id="{2D16AD93-2E0C-4203-B8A0-FBA4E8E52C54}"/>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38" name="Rechte verbindingslijn 237">
                      <a:extLst>
                        <a:ext uri="{FF2B5EF4-FFF2-40B4-BE49-F238E27FC236}">
                          <a16:creationId xmlns:a16="http://schemas.microsoft.com/office/drawing/2014/main" xmlns="" id="{FFCAA8C9-FF27-4D77-9C0A-65EA9EC90914}"/>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31" name="Groep 230">
                    <a:extLst>
                      <a:ext uri="{FF2B5EF4-FFF2-40B4-BE49-F238E27FC236}">
                        <a16:creationId xmlns:a16="http://schemas.microsoft.com/office/drawing/2014/main" xmlns="" id="{0AD75D4E-2577-4573-92AB-EA63F43B6256}"/>
                      </a:ext>
                    </a:extLst>
                  </p:cNvPr>
                  <p:cNvGrpSpPr/>
                  <p:nvPr userDrawn="1"/>
                </p:nvGrpSpPr>
                <p:grpSpPr>
                  <a:xfrm>
                    <a:off x="-3634047" y="735865"/>
                    <a:ext cx="88801" cy="72569"/>
                    <a:chOff x="-2091059" y="1395403"/>
                    <a:chExt cx="157316" cy="128558"/>
                  </a:xfrm>
                </p:grpSpPr>
                <p:sp>
                  <p:nvSpPr>
                    <p:cNvPr id="232" name="Rechthoek 231">
                      <a:extLst>
                        <a:ext uri="{FF2B5EF4-FFF2-40B4-BE49-F238E27FC236}">
                          <a16:creationId xmlns:a16="http://schemas.microsoft.com/office/drawing/2014/main" xmlns="" id="{C1D1EB3D-88D2-4E35-8368-8FDEBF01AEA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33" name="Pijl: punthaak 232">
                      <a:extLst>
                        <a:ext uri="{FF2B5EF4-FFF2-40B4-BE49-F238E27FC236}">
                          <a16:creationId xmlns:a16="http://schemas.microsoft.com/office/drawing/2014/main" xmlns="" id="{3B6C2C9A-960E-41DD-A921-9F0DC591047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grpSp>
            <p:nvGrpSpPr>
              <p:cNvPr id="173" name="Groep 172">
                <a:extLst>
                  <a:ext uri="{FF2B5EF4-FFF2-40B4-BE49-F238E27FC236}">
                    <a16:creationId xmlns:a16="http://schemas.microsoft.com/office/drawing/2014/main" xmlns="" id="{7F73C5FC-23E0-4365-8F47-E39A7F7D1666}"/>
                  </a:ext>
                </a:extLst>
              </p:cNvPr>
              <p:cNvGrpSpPr/>
              <p:nvPr userDrawn="1"/>
            </p:nvGrpSpPr>
            <p:grpSpPr>
              <a:xfrm>
                <a:off x="-2425037" y="781500"/>
                <a:ext cx="357690" cy="330595"/>
                <a:chOff x="-2721817" y="782525"/>
                <a:chExt cx="432805" cy="400021"/>
              </a:xfrm>
            </p:grpSpPr>
            <p:sp>
              <p:nvSpPr>
                <p:cNvPr id="176" name="Rechthoek 175">
                  <a:extLst>
                    <a:ext uri="{FF2B5EF4-FFF2-40B4-BE49-F238E27FC236}">
                      <a16:creationId xmlns:a16="http://schemas.microsoft.com/office/drawing/2014/main" xmlns="" id="{57F64491-EEDE-4EC4-8D11-AD3A3D59332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77" name="Groep 176">
                  <a:extLst>
                    <a:ext uri="{FF2B5EF4-FFF2-40B4-BE49-F238E27FC236}">
                      <a16:creationId xmlns:a16="http://schemas.microsoft.com/office/drawing/2014/main" xmlns="" id="{2ECE1C65-E297-4D08-88BC-F1592DCCEEF7}"/>
                    </a:ext>
                  </a:extLst>
                </p:cNvPr>
                <p:cNvGrpSpPr/>
                <p:nvPr userDrawn="1"/>
              </p:nvGrpSpPr>
              <p:grpSpPr>
                <a:xfrm>
                  <a:off x="-2652453" y="866777"/>
                  <a:ext cx="294076" cy="231527"/>
                  <a:chOff x="-3310843" y="700986"/>
                  <a:chExt cx="182598" cy="143759"/>
                </a:xfrm>
              </p:grpSpPr>
              <p:grpSp>
                <p:nvGrpSpPr>
                  <p:cNvPr id="178" name="Groep 177">
                    <a:extLst>
                      <a:ext uri="{FF2B5EF4-FFF2-40B4-BE49-F238E27FC236}">
                        <a16:creationId xmlns:a16="http://schemas.microsoft.com/office/drawing/2014/main" xmlns="" id="{D3147B42-6AAA-4801-A74F-9601A2750163}"/>
                      </a:ext>
                    </a:extLst>
                  </p:cNvPr>
                  <p:cNvGrpSpPr/>
                  <p:nvPr userDrawn="1"/>
                </p:nvGrpSpPr>
                <p:grpSpPr>
                  <a:xfrm>
                    <a:off x="-3310843" y="700986"/>
                    <a:ext cx="182598" cy="143759"/>
                    <a:chOff x="-3310843" y="700986"/>
                    <a:chExt cx="182598" cy="143759"/>
                  </a:xfrm>
                </p:grpSpPr>
                <p:cxnSp>
                  <p:nvCxnSpPr>
                    <p:cNvPr id="223" name="Rechte verbindingslijn 222">
                      <a:extLst>
                        <a:ext uri="{FF2B5EF4-FFF2-40B4-BE49-F238E27FC236}">
                          <a16:creationId xmlns:a16="http://schemas.microsoft.com/office/drawing/2014/main" xmlns="" id="{7190440B-20CD-4EB9-A05D-1602A1740D5A}"/>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xmlns="" id="{FD7DC448-EECD-4AEA-807F-497BD850C39B}"/>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xmlns="" id="{23993C74-913A-4502-AFF4-E4D15CB45A4D}"/>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xmlns="" id="{A93D3ADC-E4E0-4EC9-BBAD-FA2AE69C407C}"/>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27" name="Rechte verbindingslijn 226">
                      <a:extLst>
                        <a:ext uri="{FF2B5EF4-FFF2-40B4-BE49-F238E27FC236}">
                          <a16:creationId xmlns:a16="http://schemas.microsoft.com/office/drawing/2014/main" xmlns="" id="{43A34C5F-172F-462D-9BC7-4070C3738B7E}"/>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79" name="Groep 178">
                    <a:extLst>
                      <a:ext uri="{FF2B5EF4-FFF2-40B4-BE49-F238E27FC236}">
                        <a16:creationId xmlns:a16="http://schemas.microsoft.com/office/drawing/2014/main" xmlns="" id="{371F9CB3-6AF7-4089-9E61-DBCCB7033E67}"/>
                      </a:ext>
                    </a:extLst>
                  </p:cNvPr>
                  <p:cNvGrpSpPr/>
                  <p:nvPr userDrawn="1"/>
                </p:nvGrpSpPr>
                <p:grpSpPr>
                  <a:xfrm flipH="1">
                    <a:off x="-3310774" y="735865"/>
                    <a:ext cx="88801" cy="72569"/>
                    <a:chOff x="-2091059" y="1395403"/>
                    <a:chExt cx="157316" cy="128558"/>
                  </a:xfrm>
                </p:grpSpPr>
                <p:sp>
                  <p:nvSpPr>
                    <p:cNvPr id="221" name="Rechthoek 220">
                      <a:extLst>
                        <a:ext uri="{FF2B5EF4-FFF2-40B4-BE49-F238E27FC236}">
                          <a16:creationId xmlns:a16="http://schemas.microsoft.com/office/drawing/2014/main" xmlns="" id="{902D810F-170B-41C0-BDB8-D563BECCBBCC}"/>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22" name="Pijl: punthaak 221">
                      <a:extLst>
                        <a:ext uri="{FF2B5EF4-FFF2-40B4-BE49-F238E27FC236}">
                          <a16:creationId xmlns:a16="http://schemas.microsoft.com/office/drawing/2014/main" xmlns="" id="{9A5F718C-FA60-4A16-9EDC-3F487FCC82B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sp>
            <p:nvSpPr>
              <p:cNvPr id="174" name="Rechthoek 173">
                <a:extLst>
                  <a:ext uri="{FF2B5EF4-FFF2-40B4-BE49-F238E27FC236}">
                    <a16:creationId xmlns:a16="http://schemas.microsoft.com/office/drawing/2014/main" xmlns="" id="{E9455F0F-7692-4B4B-BDC3-E5635E505B76}"/>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75" name="Rechthoek 174">
                <a:extLst>
                  <a:ext uri="{FF2B5EF4-FFF2-40B4-BE49-F238E27FC236}">
                    <a16:creationId xmlns:a16="http://schemas.microsoft.com/office/drawing/2014/main" xmlns="" id="{61EC7857-F9D6-4304-985A-E65F598B6526}"/>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53" name="Rechte verbindingslijn 152">
              <a:extLst>
                <a:ext uri="{FF2B5EF4-FFF2-40B4-BE49-F238E27FC236}">
                  <a16:creationId xmlns:a16="http://schemas.microsoft.com/office/drawing/2014/main" xmlns="" id="{0AF8111E-52A1-4A3D-9DEC-C0C6B3FE057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54" name="Rechthoek 153">
              <a:extLst>
                <a:ext uri="{FF2B5EF4-FFF2-40B4-BE49-F238E27FC236}">
                  <a16:creationId xmlns:a16="http://schemas.microsoft.com/office/drawing/2014/main" xmlns="" id="{721C1CC6-0352-4490-9C0A-98514C432069}"/>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171450" marR="0" lvl="0" indent="-171450" defTabSz="91440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(20pt)</a:t>
              </a:r>
            </a:p>
          </p:txBody>
        </p:sp>
        <p:sp>
          <p:nvSpPr>
            <p:cNvPr id="155" name="Ovaal 154">
              <a:extLst>
                <a:ext uri="{FF2B5EF4-FFF2-40B4-BE49-F238E27FC236}">
                  <a16:creationId xmlns:a16="http://schemas.microsoft.com/office/drawing/2014/main" xmlns="" id="{5A4E4486-CBC5-4D6D-9194-9472F923C878}"/>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6" name="Rechthoek 155">
              <a:extLst>
                <a:ext uri="{FF2B5EF4-FFF2-40B4-BE49-F238E27FC236}">
                  <a16:creationId xmlns:a16="http://schemas.microsoft.com/office/drawing/2014/main" xmlns="" id="{CD54BB23-1AD1-415D-B4B1-62CBE36E0F2F}"/>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361950" marR="0" lvl="0" indent="-180975" algn="l" defTabSz="914400" rtl="0" eaLnBrk="1" fontAlgn="auto" latinLnBrk="0" hangingPunct="1">
                <a:lnSpc>
                  <a:spcPct val="90000"/>
                </a:lnSpc>
                <a:spcBef>
                  <a:spcPts val="600"/>
                </a:spcBef>
                <a:spcAft>
                  <a:spcPts val="600"/>
                </a:spcAft>
                <a:buClr>
                  <a:schemeClr val="accent1"/>
                </a:buClr>
                <a:buSzTx/>
                <a:buFont typeface="Calibri" panose="020F050202020403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#1 </a:t>
              </a:r>
              <a:r>
                <a:rPr kumimoji="0" lang="nl-NL" sz="1100" b="0" i="0" u="none" strike="noStrike" kern="0" cap="none" spc="0" normalizeH="0" baseline="0" noProof="0" dirty="0">
                  <a:ln>
                    <a:noFill/>
                  </a:ln>
                  <a:solidFill>
                    <a:srgbClr val="000000"/>
                  </a:solidFill>
                  <a:effectLst/>
                  <a:uLnTx/>
                  <a:uFillTx/>
                  <a:latin typeface="Arial" charset="0"/>
                  <a:ea typeface="ＭＳ Ｐゴシック" pitchFamily="34" charset="-128"/>
                  <a:cs typeface="Segoe UI Light" panose="020B0502040204020203" pitchFamily="34" charset="0"/>
                </a:rPr>
                <a:t>(18pt)</a:t>
              </a:r>
            </a:p>
          </p:txBody>
        </p:sp>
        <p:sp>
          <p:nvSpPr>
            <p:cNvPr id="157" name="Ovaal 156">
              <a:extLst>
                <a:ext uri="{FF2B5EF4-FFF2-40B4-BE49-F238E27FC236}">
                  <a16:creationId xmlns:a16="http://schemas.microsoft.com/office/drawing/2014/main" xmlns="" id="{C01EEC07-3CDF-4F52-95A1-236CEEC15F50}"/>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58" name="Rechthoek 157">
              <a:extLst>
                <a:ext uri="{FF2B5EF4-FFF2-40B4-BE49-F238E27FC236}">
                  <a16:creationId xmlns:a16="http://schemas.microsoft.com/office/drawing/2014/main" xmlns="" id="{4A4C6F36-AB4A-4690-B35A-81A2C8EE693D}"/>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542925" marR="0" lvl="0" indent="-180975" defTabSz="91440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#2 (18pt)</a:t>
              </a:r>
            </a:p>
          </p:txBody>
        </p:sp>
        <p:sp>
          <p:nvSpPr>
            <p:cNvPr id="159" name="Ovaal 158">
              <a:extLst>
                <a:ext uri="{FF2B5EF4-FFF2-40B4-BE49-F238E27FC236}">
                  <a16:creationId xmlns:a16="http://schemas.microsoft.com/office/drawing/2014/main" xmlns="" id="{FFA7FB57-6673-49DD-8B68-16B0D88FECC9}"/>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0" name="Rechthoek 159">
              <a:extLst>
                <a:ext uri="{FF2B5EF4-FFF2-40B4-BE49-F238E27FC236}">
                  <a16:creationId xmlns:a16="http://schemas.microsoft.com/office/drawing/2014/main" xmlns="" id="{3772F624-2377-4A7A-A759-01A5DEBBFDD3}"/>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Leestekst (20pt)</a:t>
              </a:r>
            </a:p>
          </p:txBody>
        </p:sp>
        <p:sp>
          <p:nvSpPr>
            <p:cNvPr id="161" name="Ovaal 160">
              <a:extLst>
                <a:ext uri="{FF2B5EF4-FFF2-40B4-BE49-F238E27FC236}">
                  <a16:creationId xmlns:a16="http://schemas.microsoft.com/office/drawing/2014/main" xmlns="" id="{F61949BB-D74D-4973-823C-C38883F4B823}"/>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62" name="Rechthoek 161">
              <a:extLst>
                <a:ext uri="{FF2B5EF4-FFF2-40B4-BE49-F238E27FC236}">
                  <a16:creationId xmlns:a16="http://schemas.microsoft.com/office/drawing/2014/main" xmlns="" id="{960D26DF-9D0B-44BB-87DB-4060F603A526}"/>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Kopje </a:t>
              </a:r>
              <a:r>
                <a:rPr kumimoji="0" lang="nl-NL" sz="1100" b="0" i="0" u="none" strike="noStrike" kern="0" cap="none" spc="0" normalizeH="0" baseline="0" noProof="0" dirty="0">
                  <a:ln>
                    <a:noFill/>
                  </a:ln>
                  <a:solidFill>
                    <a:srgbClr val="000000"/>
                  </a:solidFill>
                  <a:effectLst/>
                  <a:uLnTx/>
                  <a:uFillTx/>
                  <a:latin typeface="Arial" charset="0"/>
                  <a:ea typeface="ＭＳ Ｐゴシック" pitchFamily="34" charset="-128"/>
                  <a:cs typeface="Segoe UI Light" panose="020B0502040204020203" pitchFamily="34" charset="0"/>
                </a:rPr>
                <a:t>(20pt)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63" name="Rechthoek 162">
              <a:extLst>
                <a:ext uri="{FF2B5EF4-FFF2-40B4-BE49-F238E27FC236}">
                  <a16:creationId xmlns:a16="http://schemas.microsoft.com/office/drawing/2014/main" xmlns="" id="{88535D33-3493-4B41-A521-11257CFA5F76}"/>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61" name="Tijdelijke aanduiding voor tekst 12">
            <a:extLst>
              <a:ext uri="{FF2B5EF4-FFF2-40B4-BE49-F238E27FC236}">
                <a16:creationId xmlns:a16="http://schemas.microsoft.com/office/drawing/2014/main" xmlns="" id="{E509EC44-C793-4FCA-9459-60B8C62C804C}"/>
              </a:ext>
            </a:extLst>
          </p:cNvPr>
          <p:cNvSpPr>
            <a:spLocks noGrp="1"/>
          </p:cNvSpPr>
          <p:nvPr>
            <p:ph type="body" sz="quarter" idx="16" hasCustomPrompt="1"/>
          </p:nvPr>
        </p:nvSpPr>
        <p:spPr>
          <a:xfrm>
            <a:off x="4075872" y="-16573"/>
            <a:ext cx="4046606" cy="854536"/>
          </a:xfrm>
          <a:blipFill>
            <a:blip r:embed="rId7" cstate="print">
              <a:extLst>
                <a:ext uri="{28A0092B-C50C-407E-A947-70E740481C1C}">
                  <a14:useLocalDpi xmlns:a14="http://schemas.microsoft.com/office/drawing/2010/main"/>
                </a:ext>
              </a:extLst>
            </a:blip>
            <a:srcRect/>
            <a:stretch>
              <a:fillRect l="43038" r="43136"/>
            </a:stretch>
          </a:blipFill>
        </p:spPr>
        <p:txBody>
          <a:bodyPr/>
          <a:lstStyle>
            <a:lvl1pPr marL="0" indent="0">
              <a:buNone/>
              <a:defRPr sz="100">
                <a:solidFill>
                  <a:schemeClr val="accent1"/>
                </a:solidFill>
              </a:defRPr>
            </a:lvl1pPr>
            <a:lvl2pPr>
              <a:defRPr sz="100"/>
            </a:lvl2pPr>
            <a:lvl3pPr>
              <a:defRPr sz="100"/>
            </a:lvl3pPr>
            <a:lvl4pPr>
              <a:defRPr sz="100"/>
            </a:lvl4pPr>
            <a:lvl5pPr>
              <a:defRPr sz="100"/>
            </a:lvl5pPr>
          </a:lstStyle>
          <a:p>
            <a:pPr lvl="0"/>
            <a:r>
              <a:rPr lang="nl-NL" noProof="0" dirty="0"/>
              <a:t> </a:t>
            </a:r>
          </a:p>
        </p:txBody>
      </p:sp>
    </p:spTree>
    <p:extLst>
      <p:ext uri="{BB962C8B-B14F-4D97-AF65-F5344CB8AC3E}">
        <p14:creationId xmlns:p14="http://schemas.microsoft.com/office/powerpoint/2010/main" val="84457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eld &amp; Tekst 50%/50%">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xmlns="" id="{D5294D50-C34A-4268-BC83-68389BCF48B0}"/>
              </a:ext>
            </a:extLst>
          </p:cNvPr>
          <p:cNvGraphicFramePr>
            <a:graphicFrameLocks noChangeAspect="1"/>
          </p:cNvGraphicFramePr>
          <p:nvPr userDrawn="1">
            <p:custDataLst>
              <p:tags r:id="rId2"/>
            </p:custDataLst>
            <p:extLst>
              <p:ext uri="{D42A27DB-BD31-4B8C-83A1-F6EECF244321}">
                <p14:modId xmlns:p14="http://schemas.microsoft.com/office/powerpoint/2010/main" val="946545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54" name="think-cell Slide" r:id="rId4" imgW="347" imgH="348" progId="TCLayout.ActiveDocument.1">
                  <p:embed/>
                </p:oleObj>
              </mc:Choice>
              <mc:Fallback>
                <p:oleObj name="think-cell Slide" r:id="rId4" imgW="347" imgH="348" progId="TCLayout.ActiveDocument.1">
                  <p:embed/>
                  <p:pic>
                    <p:nvPicPr>
                      <p:cNvPr id="18" name="Object 17" hidden="1">
                        <a:extLst>
                          <a:ext uri="{FF2B5EF4-FFF2-40B4-BE49-F238E27FC236}">
                            <a16:creationId xmlns:a16="http://schemas.microsoft.com/office/drawing/2014/main" xmlns="" id="{D5294D50-C34A-4268-BC83-68389BCF48B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Tijdelijke aanduiding voor afbeelding 2">
            <a:extLst>
              <a:ext uri="{FF2B5EF4-FFF2-40B4-BE49-F238E27FC236}">
                <a16:creationId xmlns:a16="http://schemas.microsoft.com/office/drawing/2014/main" xmlns="" id="{09D20005-F223-4BDC-8E7C-2F6B525EAB98}"/>
              </a:ext>
            </a:extLst>
          </p:cNvPr>
          <p:cNvSpPr>
            <a:spLocks noGrp="1"/>
          </p:cNvSpPr>
          <p:nvPr>
            <p:ph type="pic" idx="13" hasCustomPrompt="1"/>
          </p:nvPr>
        </p:nvSpPr>
        <p:spPr>
          <a:xfrm>
            <a:off x="0" y="-27385"/>
            <a:ext cx="6097306" cy="6896877"/>
          </a:xfrm>
          <a:solidFill>
            <a:schemeClr val="bg2">
              <a:lumMod val="20000"/>
              <a:lumOff val="80000"/>
            </a:schemeClr>
          </a:solidFill>
          <a:ln>
            <a:noFill/>
          </a:ln>
          <a:extLst/>
        </p:spPr>
        <p:txBody>
          <a:bodyPr vert="horz" wrap="square" lIns="0" tIns="2160000" rIns="0" bIns="0" numCol="1" anchor="t" anchorCtr="0" compatLnSpc="1">
            <a:prstTxWarp prst="textNoShape">
              <a:avLst/>
            </a:prstTxWarp>
            <a:noAutofit/>
          </a:bodyPr>
          <a:lstStyle>
            <a:lvl1pPr marL="0" indent="0" algn="ctr">
              <a:spcBef>
                <a:spcPts val="0"/>
              </a:spcBef>
              <a:spcAft>
                <a:spcPts val="0"/>
              </a:spcAft>
              <a:buNone/>
              <a:defRPr lang="nl-NL" sz="1200" i="1" dirty="0">
                <a:solidFill>
                  <a:schemeClr val="bg2">
                    <a:lumMod val="75000"/>
                  </a:schemeClr>
                </a:solidFill>
              </a:defRPr>
            </a:lvl1pPr>
          </a:lstStyle>
          <a:p>
            <a:pPr marL="180975" lvl="0" indent="-180975" algn="ctr"/>
            <a:r>
              <a:rPr lang="nl-NL" noProof="0" dirty="0"/>
              <a:t>1. Klik op onderstaand pictogram</a:t>
            </a:r>
            <a:br>
              <a:rPr lang="nl-NL" noProof="0" dirty="0"/>
            </a:br>
            <a:r>
              <a:rPr lang="nl-NL" noProof="0" dirty="0"/>
              <a:t>om een afbeelding in te voegen</a:t>
            </a:r>
            <a:br>
              <a:rPr lang="nl-NL" noProof="0" dirty="0"/>
            </a:br>
            <a:r>
              <a:rPr lang="nl-NL" noProof="0" dirty="0"/>
              <a:t/>
            </a:r>
            <a:br>
              <a:rPr lang="nl-NL" noProof="0" dirty="0"/>
            </a:br>
            <a:r>
              <a:rPr lang="nl-NL" noProof="0" dirty="0"/>
              <a:t>2. Daarna met rechtermuisknop</a:t>
            </a:r>
            <a:br>
              <a:rPr lang="nl-NL" noProof="0" dirty="0"/>
            </a:br>
            <a:r>
              <a:rPr lang="nl-NL" noProof="0" dirty="0"/>
              <a:t>&gt; Naar achtergrond</a:t>
            </a:r>
          </a:p>
        </p:txBody>
      </p:sp>
      <p:sp>
        <p:nvSpPr>
          <p:cNvPr id="2" name="Titel 1">
            <a:extLst>
              <a:ext uri="{FF2B5EF4-FFF2-40B4-BE49-F238E27FC236}">
                <a16:creationId xmlns:a16="http://schemas.microsoft.com/office/drawing/2014/main" xmlns="" id="{695DA31B-33BB-4EE3-B867-DB83BBC4C72B}"/>
              </a:ext>
            </a:extLst>
          </p:cNvPr>
          <p:cNvSpPr>
            <a:spLocks noGrp="1"/>
          </p:cNvSpPr>
          <p:nvPr>
            <p:ph type="title"/>
          </p:nvPr>
        </p:nvSpPr>
        <p:spPr>
          <a:xfrm>
            <a:off x="6549540" y="1263234"/>
            <a:ext cx="4909506" cy="396000"/>
          </a:xfrm>
        </p:spPr>
        <p:txBody>
          <a:bodyPr/>
          <a:lstStyle/>
          <a:p>
            <a:r>
              <a:rPr lang="nl-NL" dirty="0"/>
              <a:t>Klik om stijl te bewerken</a:t>
            </a:r>
          </a:p>
        </p:txBody>
      </p:sp>
      <p:sp>
        <p:nvSpPr>
          <p:cNvPr id="3" name="Tijdelijke aanduiding voor verticale tekst 2">
            <a:extLst>
              <a:ext uri="{FF2B5EF4-FFF2-40B4-BE49-F238E27FC236}">
                <a16:creationId xmlns:a16="http://schemas.microsoft.com/office/drawing/2014/main" xmlns="" id="{4C14D91D-9AC3-4F24-92B0-1632B8144C64}"/>
              </a:ext>
            </a:extLst>
          </p:cNvPr>
          <p:cNvSpPr>
            <a:spLocks noGrp="1"/>
          </p:cNvSpPr>
          <p:nvPr>
            <p:ph type="body" orient="vert" idx="1" hasCustomPrompt="1"/>
          </p:nvPr>
        </p:nvSpPr>
        <p:spPr>
          <a:xfrm>
            <a:off x="6549540" y="1925415"/>
            <a:ext cx="4909506" cy="3882982"/>
          </a:xfrm>
        </p:spPr>
        <p:txBody>
          <a:bodyPr vert="horz"/>
          <a:lstStyle>
            <a:lvl1pPr>
              <a:defRPr/>
            </a:lvl1pPr>
            <a:lvl2pPr>
              <a:defRPr/>
            </a:lvl2pPr>
            <a:lvl3pPr>
              <a:defRPr/>
            </a:lvl3pPr>
            <a:lvl4pPr>
              <a:defRPr/>
            </a:lvl4pPr>
            <a:lvl5pPr>
              <a:defRPr/>
            </a:lvl5pPr>
          </a:lstStyle>
          <a:p>
            <a:pPr lvl="0"/>
            <a:r>
              <a:rPr lang="nl-NL" altLang="nl-NL" dirty="0" err="1"/>
              <a:t>Bullet</a:t>
            </a:r>
            <a:endParaRPr lang="nl-NL" altLang="nl-NL" dirty="0"/>
          </a:p>
          <a:p>
            <a:pPr lvl="1"/>
            <a:r>
              <a:rPr lang="nl-NL" altLang="nl-NL" dirty="0"/>
              <a:t>Sub-</a:t>
            </a:r>
            <a:r>
              <a:rPr lang="nl-NL" altLang="nl-NL" dirty="0" err="1"/>
              <a:t>bullet</a:t>
            </a:r>
            <a:r>
              <a:rPr lang="nl-NL" altLang="nl-NL" dirty="0"/>
              <a:t> #1</a:t>
            </a:r>
          </a:p>
          <a:p>
            <a:pPr lvl="2"/>
            <a:r>
              <a:rPr lang="nl-NL" altLang="nl-NL" dirty="0"/>
              <a:t>Sub-</a:t>
            </a:r>
            <a:r>
              <a:rPr lang="nl-NL" altLang="nl-NL" dirty="0" err="1"/>
              <a:t>bullet</a:t>
            </a:r>
            <a:r>
              <a:rPr lang="nl-NL" altLang="nl-NL" dirty="0"/>
              <a:t> #2</a:t>
            </a:r>
          </a:p>
          <a:p>
            <a:pPr lvl="3"/>
            <a:r>
              <a:rPr lang="nl-NL" altLang="nl-NL" dirty="0"/>
              <a:t>Leestekst</a:t>
            </a:r>
          </a:p>
          <a:p>
            <a:pPr lvl="4"/>
            <a:r>
              <a:rPr lang="nl-NL" altLang="nl-NL" dirty="0"/>
              <a:t>Kop</a:t>
            </a:r>
            <a:endParaRPr lang="nl-NL" dirty="0"/>
          </a:p>
        </p:txBody>
      </p:sp>
      <p:sp>
        <p:nvSpPr>
          <p:cNvPr id="4" name="Tijdelijke aanduiding voor datum 3">
            <a:extLst>
              <a:ext uri="{FF2B5EF4-FFF2-40B4-BE49-F238E27FC236}">
                <a16:creationId xmlns:a16="http://schemas.microsoft.com/office/drawing/2014/main" xmlns="" id="{A26BCF30-66F2-4184-8EA9-41F209F126C5}"/>
              </a:ext>
            </a:extLst>
          </p:cNvPr>
          <p:cNvSpPr>
            <a:spLocks noGrp="1"/>
          </p:cNvSpPr>
          <p:nvPr>
            <p:ph type="dt" sz="half" idx="10"/>
          </p:nvPr>
        </p:nvSpPr>
        <p:spPr>
          <a:xfrm>
            <a:off x="8115399" y="7011501"/>
            <a:ext cx="3343647" cy="142288"/>
          </a:xfrm>
          <a:prstGeom prst="rect">
            <a:avLst/>
          </a:prstGeom>
        </p:spPr>
        <p:txBody>
          <a:bodyPr/>
          <a:lstStyle/>
          <a:p>
            <a:fld id="{0CD29128-1846-4008-8CE9-BE19F0B972A4}" type="datetime4">
              <a:rPr lang="nl-NL" smtClean="0"/>
              <a:t>21 mei 2019</a:t>
            </a:fld>
            <a:endParaRPr lang="nl-NL" dirty="0"/>
          </a:p>
        </p:txBody>
      </p:sp>
      <p:sp>
        <p:nvSpPr>
          <p:cNvPr id="5" name="Tijdelijke aanduiding voor voettekst 4">
            <a:extLst>
              <a:ext uri="{FF2B5EF4-FFF2-40B4-BE49-F238E27FC236}">
                <a16:creationId xmlns:a16="http://schemas.microsoft.com/office/drawing/2014/main" xmlns="" id="{5D35D6EB-48A8-418E-B320-85D3B9D1A6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7A4CE67B-30A1-45F6-98F6-67A0ED117D08}"/>
              </a:ext>
            </a:extLst>
          </p:cNvPr>
          <p:cNvSpPr>
            <a:spLocks noGrp="1"/>
          </p:cNvSpPr>
          <p:nvPr>
            <p:ph type="sldNum" sz="quarter" idx="12"/>
          </p:nvPr>
        </p:nvSpPr>
        <p:spPr/>
        <p:txBody>
          <a:bodyPr/>
          <a:lstStyle/>
          <a:p>
            <a:fld id="{514C0851-DDD2-479D-B090-D94045F7DF35}" type="slidenum">
              <a:rPr lang="nl-NL" smtClean="0"/>
              <a:t>‹nr.›</a:t>
            </a:fld>
            <a:endParaRPr lang="nl-NL"/>
          </a:p>
        </p:txBody>
      </p:sp>
      <p:sp>
        <p:nvSpPr>
          <p:cNvPr id="7" name="Rechthoek 6">
            <a:extLst>
              <a:ext uri="{FF2B5EF4-FFF2-40B4-BE49-F238E27FC236}">
                <a16:creationId xmlns:a16="http://schemas.microsoft.com/office/drawing/2014/main" xmlns="" id="{8B7DCDE1-E8CC-42F8-843C-512E32A3DDBA}"/>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Beeld &amp; Tekst 50%/50%</a:t>
            </a:r>
          </a:p>
        </p:txBody>
      </p:sp>
      <p:grpSp>
        <p:nvGrpSpPr>
          <p:cNvPr id="8" name="GRID" hidden="1">
            <a:extLst>
              <a:ext uri="{FF2B5EF4-FFF2-40B4-BE49-F238E27FC236}">
                <a16:creationId xmlns:a16="http://schemas.microsoft.com/office/drawing/2014/main" xmlns="" id="{419E7890-BECC-48DB-BCDB-B1446A4C8F03}"/>
              </a:ext>
            </a:extLst>
          </p:cNvPr>
          <p:cNvGrpSpPr/>
          <p:nvPr userDrawn="1"/>
        </p:nvGrpSpPr>
        <p:grpSpPr>
          <a:xfrm>
            <a:off x="-2" y="0"/>
            <a:ext cx="12198352" cy="6859514"/>
            <a:chOff x="-2" y="0"/>
            <a:chExt cx="12198352" cy="6859514"/>
          </a:xfrm>
        </p:grpSpPr>
        <p:sp>
          <p:nvSpPr>
            <p:cNvPr id="9" name="Rechthoek 8">
              <a:extLst>
                <a:ext uri="{FF2B5EF4-FFF2-40B4-BE49-F238E27FC236}">
                  <a16:creationId xmlns:a16="http://schemas.microsoft.com/office/drawing/2014/main" xmlns="" id="{6CF1D978-5BD9-438B-903C-76A6DD4A3D8F}"/>
                </a:ext>
              </a:extLst>
            </p:cNvPr>
            <p:cNvSpPr/>
            <p:nvPr userDrawn="1"/>
          </p:nvSpPr>
          <p:spPr>
            <a:xfrm>
              <a:off x="0" y="840048"/>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0" name="Rechthoek 9">
              <a:extLst>
                <a:ext uri="{FF2B5EF4-FFF2-40B4-BE49-F238E27FC236}">
                  <a16:creationId xmlns:a16="http://schemas.microsoft.com/office/drawing/2014/main" xmlns="" id="{16A756AC-80F3-4B74-89CB-68E6DFB0C301}"/>
                </a:ext>
              </a:extLst>
            </p:cNvPr>
            <p:cNvSpPr/>
            <p:nvPr userDrawn="1"/>
          </p:nvSpPr>
          <p:spPr>
            <a:xfrm>
              <a:off x="-2" y="5810741"/>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1" name="Rechthoek 10">
              <a:extLst>
                <a:ext uri="{FF2B5EF4-FFF2-40B4-BE49-F238E27FC236}">
                  <a16:creationId xmlns:a16="http://schemas.microsoft.com/office/drawing/2014/main" xmlns="" id="{54D87484-4D98-42EE-B9CF-8B6998ED906D}"/>
                </a:ext>
              </a:extLst>
            </p:cNvPr>
            <p:cNvSpPr/>
            <p:nvPr userDrawn="1"/>
          </p:nvSpPr>
          <p:spPr>
            <a:xfrm rot="16200000">
              <a:off x="3312733" y="3400499"/>
              <a:ext cx="5569142"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2" name="Rechthoek 11">
              <a:extLst>
                <a:ext uri="{FF2B5EF4-FFF2-40B4-BE49-F238E27FC236}">
                  <a16:creationId xmlns:a16="http://schemas.microsoft.com/office/drawing/2014/main" xmlns="" id="{6ECBA962-F1E1-4958-A009-D96262224DFE}"/>
                </a:ext>
              </a:extLst>
            </p:cNvPr>
            <p:cNvSpPr/>
            <p:nvPr userDrawn="1"/>
          </p:nvSpPr>
          <p:spPr>
            <a:xfrm>
              <a:off x="0" y="1637414"/>
              <a:ext cx="12198350" cy="28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3" name="Rechthoek 12">
              <a:extLst>
                <a:ext uri="{FF2B5EF4-FFF2-40B4-BE49-F238E27FC236}">
                  <a16:creationId xmlns:a16="http://schemas.microsoft.com/office/drawing/2014/main" xmlns="" id="{0E96B7F2-115E-45EE-AB53-7500BE4C2340}"/>
                </a:ext>
              </a:extLst>
            </p:cNvPr>
            <p:cNvSpPr/>
            <p:nvPr userDrawn="1"/>
          </p:nvSpPr>
          <p:spPr>
            <a:xfrm>
              <a:off x="0"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4" name="Rechthoek 13">
              <a:extLst>
                <a:ext uri="{FF2B5EF4-FFF2-40B4-BE49-F238E27FC236}">
                  <a16:creationId xmlns:a16="http://schemas.microsoft.com/office/drawing/2014/main" xmlns="" id="{EDD2F0F3-A33B-485E-8523-32B2871755A2}"/>
                </a:ext>
              </a:extLst>
            </p:cNvPr>
            <p:cNvSpPr/>
            <p:nvPr userDrawn="1"/>
          </p:nvSpPr>
          <p:spPr>
            <a:xfrm>
              <a:off x="11460208"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5" name="Rechthoek 14">
              <a:extLst>
                <a:ext uri="{FF2B5EF4-FFF2-40B4-BE49-F238E27FC236}">
                  <a16:creationId xmlns:a16="http://schemas.microsoft.com/office/drawing/2014/main" xmlns="" id="{F03B8484-0775-44BC-A655-05F259039673}"/>
                </a:ext>
              </a:extLst>
            </p:cNvPr>
            <p:cNvSpPr/>
            <p:nvPr userDrawn="1"/>
          </p:nvSpPr>
          <p:spPr>
            <a:xfrm>
              <a:off x="0" y="0"/>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16" name="Rechthoek 15">
              <a:extLst>
                <a:ext uri="{FF2B5EF4-FFF2-40B4-BE49-F238E27FC236}">
                  <a16:creationId xmlns:a16="http://schemas.microsoft.com/office/drawing/2014/main" xmlns="" id="{447F29D2-14FE-4954-8288-062A8A67FC62}"/>
                </a:ext>
              </a:extLst>
            </p:cNvPr>
            <p:cNvSpPr/>
            <p:nvPr userDrawn="1"/>
          </p:nvSpPr>
          <p:spPr>
            <a:xfrm>
              <a:off x="0" y="6411275"/>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grpSp>
      <p:grpSp>
        <p:nvGrpSpPr>
          <p:cNvPr id="137" name="Instructie">
            <a:extLst>
              <a:ext uri="{FF2B5EF4-FFF2-40B4-BE49-F238E27FC236}">
                <a16:creationId xmlns:a16="http://schemas.microsoft.com/office/drawing/2014/main" xmlns="" id="{44B80BC0-A8FC-4095-9A60-400241D79229}"/>
              </a:ext>
            </a:extLst>
          </p:cNvPr>
          <p:cNvGrpSpPr/>
          <p:nvPr userDrawn="1"/>
        </p:nvGrpSpPr>
        <p:grpSpPr>
          <a:xfrm>
            <a:off x="12397661" y="0"/>
            <a:ext cx="3195265" cy="4929310"/>
            <a:chOff x="-3428901" y="0"/>
            <a:chExt cx="3195265" cy="4929310"/>
          </a:xfrm>
        </p:grpSpPr>
        <p:grpSp>
          <p:nvGrpSpPr>
            <p:cNvPr id="180" name="Groep 179">
              <a:extLst>
                <a:ext uri="{FF2B5EF4-FFF2-40B4-BE49-F238E27FC236}">
                  <a16:creationId xmlns:a16="http://schemas.microsoft.com/office/drawing/2014/main" xmlns="" id="{1BA1C81A-DF61-4727-95AC-1FC34752C827}"/>
                </a:ext>
              </a:extLst>
            </p:cNvPr>
            <p:cNvGrpSpPr/>
            <p:nvPr userDrawn="1"/>
          </p:nvGrpSpPr>
          <p:grpSpPr>
            <a:xfrm>
              <a:off x="-3063220" y="3245259"/>
              <a:ext cx="1499406" cy="678267"/>
              <a:chOff x="12757283" y="3120781"/>
              <a:chExt cx="1499406" cy="678267"/>
            </a:xfrm>
          </p:grpSpPr>
          <p:sp>
            <p:nvSpPr>
              <p:cNvPr id="207" name="Rechthoek 206">
                <a:extLst>
                  <a:ext uri="{FF2B5EF4-FFF2-40B4-BE49-F238E27FC236}">
                    <a16:creationId xmlns:a16="http://schemas.microsoft.com/office/drawing/2014/main" xmlns="" id="{A3C0B090-4778-4547-AC45-FBE1C1D0EF4F}"/>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208" name="Rechthoek 207">
                <a:extLst>
                  <a:ext uri="{FF2B5EF4-FFF2-40B4-BE49-F238E27FC236}">
                    <a16:creationId xmlns:a16="http://schemas.microsoft.com/office/drawing/2014/main" xmlns="" id="{8B177382-21EA-41FA-9405-7CABDE92DE86}"/>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209" name="Tekstvak 208">
                <a:extLst>
                  <a:ext uri="{FF2B5EF4-FFF2-40B4-BE49-F238E27FC236}">
                    <a16:creationId xmlns:a16="http://schemas.microsoft.com/office/drawing/2014/main" xmlns="" id="{8522A342-E5C6-4216-B435-9086A0411A6D}"/>
                  </a:ext>
                </a:extLst>
              </p:cNvPr>
              <p:cNvSpPr txBox="1"/>
              <p:nvPr userDrawn="1"/>
            </p:nvSpPr>
            <p:spPr>
              <a:xfrm>
                <a:off x="12997648" y="3159891"/>
                <a:ext cx="957818"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210" name="Tekstvak 209">
                <a:extLst>
                  <a:ext uri="{FF2B5EF4-FFF2-40B4-BE49-F238E27FC236}">
                    <a16:creationId xmlns:a16="http://schemas.microsoft.com/office/drawing/2014/main" xmlns="" id="{B4122383-A290-481B-B8FF-3B748238DBE8}"/>
                  </a:ext>
                </a:extLst>
              </p:cNvPr>
              <p:cNvSpPr txBox="1"/>
              <p:nvPr userDrawn="1"/>
            </p:nvSpPr>
            <p:spPr>
              <a:xfrm>
                <a:off x="12984219" y="3481017"/>
                <a:ext cx="1165564"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211" name="Picture 3">
                <a:extLst>
                  <a:ext uri="{FF2B5EF4-FFF2-40B4-BE49-F238E27FC236}">
                    <a16:creationId xmlns:a16="http://schemas.microsoft.com/office/drawing/2014/main" xmlns="" id="{AEC0985A-BAFF-4BB8-B57C-281FECA88962}"/>
                  </a:ext>
                </a:extLst>
              </p:cNvPr>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2" name="Gelijkbenige driehoek 211">
                <a:extLst>
                  <a:ext uri="{FF2B5EF4-FFF2-40B4-BE49-F238E27FC236}">
                    <a16:creationId xmlns:a16="http://schemas.microsoft.com/office/drawing/2014/main" xmlns="" id="{EEAA5A11-9904-476D-8A29-72F0729CF249}"/>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nvGrpSpPr>
              <p:cNvPr id="213" name="Groep 212">
                <a:extLst>
                  <a:ext uri="{FF2B5EF4-FFF2-40B4-BE49-F238E27FC236}">
                    <a16:creationId xmlns:a16="http://schemas.microsoft.com/office/drawing/2014/main" xmlns="" id="{CEFEAC3A-2318-4FE7-ADE1-653F1E74C5D9}"/>
                  </a:ext>
                </a:extLst>
              </p:cNvPr>
              <p:cNvGrpSpPr/>
              <p:nvPr userDrawn="1"/>
            </p:nvGrpSpPr>
            <p:grpSpPr>
              <a:xfrm>
                <a:off x="12822311" y="3178534"/>
                <a:ext cx="182309" cy="163794"/>
                <a:chOff x="12832541" y="3162395"/>
                <a:chExt cx="219532" cy="197236"/>
              </a:xfrm>
            </p:grpSpPr>
            <p:sp>
              <p:nvSpPr>
                <p:cNvPr id="218" name="Rechthoek 217">
                  <a:extLst>
                    <a:ext uri="{FF2B5EF4-FFF2-40B4-BE49-F238E27FC236}">
                      <a16:creationId xmlns:a16="http://schemas.microsoft.com/office/drawing/2014/main" xmlns="" id="{F8D67174-FC46-4F6C-8E1F-05B4F7E6D4B9}"/>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219" name="Rechthoek 218">
                  <a:extLst>
                    <a:ext uri="{FF2B5EF4-FFF2-40B4-BE49-F238E27FC236}">
                      <a16:creationId xmlns:a16="http://schemas.microsoft.com/office/drawing/2014/main" xmlns="" id="{09373F71-8AF1-4D39-8BF4-062C5F5CD2E9}"/>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220" name="Rechthoek 219">
                  <a:extLst>
                    <a:ext uri="{FF2B5EF4-FFF2-40B4-BE49-F238E27FC236}">
                      <a16:creationId xmlns:a16="http://schemas.microsoft.com/office/drawing/2014/main" xmlns="" id="{F4A69579-35AA-4E6F-AAE5-8B9F08D273B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nvGrpSpPr>
              <p:cNvPr id="214" name="Groep 213">
                <a:extLst>
                  <a:ext uri="{FF2B5EF4-FFF2-40B4-BE49-F238E27FC236}">
                    <a16:creationId xmlns:a16="http://schemas.microsoft.com/office/drawing/2014/main" xmlns="" id="{04E609B5-2C69-44DC-A888-DFD8DC85C845}"/>
                  </a:ext>
                </a:extLst>
              </p:cNvPr>
              <p:cNvGrpSpPr/>
              <p:nvPr userDrawn="1"/>
            </p:nvGrpSpPr>
            <p:grpSpPr>
              <a:xfrm>
                <a:off x="12822311" y="3480352"/>
                <a:ext cx="182309" cy="163794"/>
                <a:chOff x="12832541" y="3162395"/>
                <a:chExt cx="219532" cy="197236"/>
              </a:xfrm>
            </p:grpSpPr>
            <p:sp>
              <p:nvSpPr>
                <p:cNvPr id="215" name="Rechthoek 214">
                  <a:extLst>
                    <a:ext uri="{FF2B5EF4-FFF2-40B4-BE49-F238E27FC236}">
                      <a16:creationId xmlns:a16="http://schemas.microsoft.com/office/drawing/2014/main" xmlns="" id="{37C3A9CA-4481-45DB-969D-15905BBBA56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216" name="Rechthoek 215">
                  <a:extLst>
                    <a:ext uri="{FF2B5EF4-FFF2-40B4-BE49-F238E27FC236}">
                      <a16:creationId xmlns:a16="http://schemas.microsoft.com/office/drawing/2014/main" xmlns="" id="{D52B8141-9B2C-41B9-95B9-BEB882319138}"/>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217" name="Rechthoek 216">
                  <a:extLst>
                    <a:ext uri="{FF2B5EF4-FFF2-40B4-BE49-F238E27FC236}">
                      <a16:creationId xmlns:a16="http://schemas.microsoft.com/office/drawing/2014/main" xmlns="" id="{0EBEF0BA-4D4E-4A25-BBF0-84D2C300CC51}"/>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nvGrpSpPr>
            <p:cNvPr id="181" name="Meer informatie">
              <a:extLst>
                <a:ext uri="{FF2B5EF4-FFF2-40B4-BE49-F238E27FC236}">
                  <a16:creationId xmlns:a16="http://schemas.microsoft.com/office/drawing/2014/main" xmlns="" id="{D5693419-9327-462F-9A61-D2BED8061674}"/>
                </a:ext>
              </a:extLst>
            </p:cNvPr>
            <p:cNvGrpSpPr/>
            <p:nvPr userDrawn="1"/>
          </p:nvGrpSpPr>
          <p:grpSpPr>
            <a:xfrm>
              <a:off x="-3423738" y="4146037"/>
              <a:ext cx="3178515" cy="783273"/>
              <a:chOff x="-3741486" y="3386444"/>
              <a:chExt cx="3178515" cy="783273"/>
            </a:xfrm>
          </p:grpSpPr>
          <p:sp>
            <p:nvSpPr>
              <p:cNvPr id="204" name="Freeform 101">
                <a:extLst>
                  <a:ext uri="{FF2B5EF4-FFF2-40B4-BE49-F238E27FC236}">
                    <a16:creationId xmlns:a16="http://schemas.microsoft.com/office/drawing/2014/main" xmlns="" id="{0F13E62F-4183-4FCC-A4F4-4F23AB759CEC}"/>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205" name="Rechthoek 204">
                <a:extLst>
                  <a:ext uri="{FF2B5EF4-FFF2-40B4-BE49-F238E27FC236}">
                    <a16:creationId xmlns:a16="http://schemas.microsoft.com/office/drawing/2014/main" xmlns="" id="{32E88384-3FE2-433A-8B0D-8A7DB7196FE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06" name="Rechte verbindingslijn 205">
                <a:extLst>
                  <a:ext uri="{FF2B5EF4-FFF2-40B4-BE49-F238E27FC236}">
                    <a16:creationId xmlns:a16="http://schemas.microsoft.com/office/drawing/2014/main" xmlns="" id="{64054143-4A9B-493C-8936-84EDD83A98BB}"/>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82" name="Rechthoek 181">
              <a:extLst>
                <a:ext uri="{FF2B5EF4-FFF2-40B4-BE49-F238E27FC236}">
                  <a16:creationId xmlns:a16="http://schemas.microsoft.com/office/drawing/2014/main" xmlns="" id="{4E05FC3B-603C-4624-8571-7BFCB11BFD22}"/>
                </a:ext>
              </a:extLst>
            </p:cNvPr>
            <p:cNvSpPr/>
            <p:nvPr userDrawn="1"/>
          </p:nvSpPr>
          <p:spPr>
            <a:xfrm>
              <a:off x="-3423240"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183" name="Ovaal 182">
              <a:extLst>
                <a:ext uri="{FF2B5EF4-FFF2-40B4-BE49-F238E27FC236}">
                  <a16:creationId xmlns:a16="http://schemas.microsoft.com/office/drawing/2014/main" xmlns="" id="{559EAE1F-209C-467B-A88D-830A90A4D5C5}"/>
                </a:ext>
              </a:extLst>
            </p:cNvPr>
            <p:cNvSpPr/>
            <p:nvPr userDrawn="1"/>
          </p:nvSpPr>
          <p:spPr>
            <a:xfrm>
              <a:off x="-34289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84" name="Rechte verbindingslijn 183">
              <a:extLst>
                <a:ext uri="{FF2B5EF4-FFF2-40B4-BE49-F238E27FC236}">
                  <a16:creationId xmlns:a16="http://schemas.microsoft.com/office/drawing/2014/main" xmlns="" id="{E7CA38B3-779D-42C7-A418-AC4C6C2C8F53}"/>
                </a:ext>
              </a:extLst>
            </p:cNvPr>
            <p:cNvCxnSpPr>
              <a:cxnSpLocks/>
            </p:cNvCxnSpPr>
            <p:nvPr userDrawn="1"/>
          </p:nvCxnSpPr>
          <p:spPr>
            <a:xfrm>
              <a:off x="-3423241" y="241635"/>
              <a:ext cx="3178017" cy="0"/>
            </a:xfrm>
            <a:prstGeom prst="line">
              <a:avLst/>
            </a:prstGeom>
            <a:noFill/>
            <a:ln w="3175" cap="flat" cmpd="sng" algn="ctr">
              <a:solidFill>
                <a:schemeClr val="accent1"/>
              </a:solidFill>
              <a:prstDash val="solid"/>
            </a:ln>
            <a:effectLst/>
          </p:spPr>
        </p:cxnSp>
        <p:cxnSp>
          <p:nvCxnSpPr>
            <p:cNvPr id="185" name="Rechte verbindingslijn 184">
              <a:extLst>
                <a:ext uri="{FF2B5EF4-FFF2-40B4-BE49-F238E27FC236}">
                  <a16:creationId xmlns:a16="http://schemas.microsoft.com/office/drawing/2014/main" xmlns="" id="{AD7FEB67-E04F-4ACB-949B-CC1FB3D55243}"/>
                </a:ext>
              </a:extLst>
            </p:cNvPr>
            <p:cNvCxnSpPr>
              <a:cxnSpLocks/>
            </p:cNvCxnSpPr>
            <p:nvPr userDrawn="1"/>
          </p:nvCxnSpPr>
          <p:spPr>
            <a:xfrm>
              <a:off x="-3423241" y="1577933"/>
              <a:ext cx="3178017" cy="0"/>
            </a:xfrm>
            <a:prstGeom prst="line">
              <a:avLst/>
            </a:prstGeom>
            <a:noFill/>
            <a:ln w="3175" cap="flat" cmpd="sng" algn="ctr">
              <a:solidFill>
                <a:schemeClr val="accent1"/>
              </a:solidFill>
              <a:prstDash val="solid"/>
            </a:ln>
            <a:effectLst/>
          </p:spPr>
        </p:cxnSp>
        <p:sp>
          <p:nvSpPr>
            <p:cNvPr id="186" name="Rechthoek 185">
              <a:extLst>
                <a:ext uri="{FF2B5EF4-FFF2-40B4-BE49-F238E27FC236}">
                  <a16:creationId xmlns:a16="http://schemas.microsoft.com/office/drawing/2014/main" xmlns="" id="{002AF838-D0BF-4C4E-A0FD-106AF524183B}"/>
                </a:ext>
              </a:extLst>
            </p:cNvPr>
            <p:cNvSpPr/>
            <p:nvPr userDrawn="1"/>
          </p:nvSpPr>
          <p:spPr>
            <a:xfrm>
              <a:off x="-3063220" y="432552"/>
              <a:ext cx="2829584"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87" name="Rechte verbindingslijn 186">
              <a:extLst>
                <a:ext uri="{FF2B5EF4-FFF2-40B4-BE49-F238E27FC236}">
                  <a16:creationId xmlns:a16="http://schemas.microsoft.com/office/drawing/2014/main" xmlns="" id="{4BC1160B-DE3F-403E-AB57-FC8CD112DB53}"/>
                </a:ext>
              </a:extLst>
            </p:cNvPr>
            <p:cNvCxnSpPr>
              <a:cxnSpLocks/>
            </p:cNvCxnSpPr>
            <p:nvPr userDrawn="1"/>
          </p:nvCxnSpPr>
          <p:spPr>
            <a:xfrm>
              <a:off x="-3423241" y="4028154"/>
              <a:ext cx="3178017" cy="0"/>
            </a:xfrm>
            <a:prstGeom prst="line">
              <a:avLst/>
            </a:prstGeom>
            <a:noFill/>
            <a:ln w="3175" cap="flat" cmpd="sng" algn="ctr">
              <a:solidFill>
                <a:schemeClr val="accent1"/>
              </a:solidFill>
              <a:prstDash val="solid"/>
            </a:ln>
            <a:effectLst/>
          </p:spPr>
        </p:cxnSp>
        <p:sp>
          <p:nvSpPr>
            <p:cNvPr id="188" name="Ovaal 187">
              <a:extLst>
                <a:ext uri="{FF2B5EF4-FFF2-40B4-BE49-F238E27FC236}">
                  <a16:creationId xmlns:a16="http://schemas.microsoft.com/office/drawing/2014/main" xmlns="" id="{112B355F-9DE8-4BA2-AD9A-71C37DBFA7C7}"/>
                </a:ext>
              </a:extLst>
            </p:cNvPr>
            <p:cNvSpPr/>
            <p:nvPr userDrawn="1"/>
          </p:nvSpPr>
          <p:spPr>
            <a:xfrm>
              <a:off x="-34289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89" name="Rechthoek 188">
              <a:extLst>
                <a:ext uri="{FF2B5EF4-FFF2-40B4-BE49-F238E27FC236}">
                  <a16:creationId xmlns:a16="http://schemas.microsoft.com/office/drawing/2014/main" xmlns="" id="{428CCF26-D8BA-4964-AED3-18401E8C969A}"/>
                </a:ext>
              </a:extLst>
            </p:cNvPr>
            <p:cNvSpPr/>
            <p:nvPr userDrawn="1"/>
          </p:nvSpPr>
          <p:spPr>
            <a:xfrm>
              <a:off x="-3063220"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via [voorbeeld V:\Uitgeverij\Beeld]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90" name="Groep 189">
              <a:extLst>
                <a:ext uri="{FF2B5EF4-FFF2-40B4-BE49-F238E27FC236}">
                  <a16:creationId xmlns:a16="http://schemas.microsoft.com/office/drawing/2014/main" xmlns="" id="{7394852A-FA5B-4EE8-A6DF-4B4745538CD2}"/>
                </a:ext>
              </a:extLst>
            </p:cNvPr>
            <p:cNvGrpSpPr/>
            <p:nvPr userDrawn="1"/>
          </p:nvGrpSpPr>
          <p:grpSpPr>
            <a:xfrm>
              <a:off x="-3063220" y="2329693"/>
              <a:ext cx="825500" cy="209550"/>
              <a:chOff x="13504624" y="2482850"/>
              <a:chExt cx="825500" cy="209550"/>
            </a:xfrm>
          </p:grpSpPr>
          <p:sp>
            <p:nvSpPr>
              <p:cNvPr id="201" name="Rechthoek 200">
                <a:extLst>
                  <a:ext uri="{FF2B5EF4-FFF2-40B4-BE49-F238E27FC236}">
                    <a16:creationId xmlns:a16="http://schemas.microsoft.com/office/drawing/2014/main" xmlns="" id="{E99FC242-6E6F-49C6-90CE-53048179B64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202" name="Rechte verbindingslijn 201">
                <a:extLst>
                  <a:ext uri="{FF2B5EF4-FFF2-40B4-BE49-F238E27FC236}">
                    <a16:creationId xmlns:a16="http://schemas.microsoft.com/office/drawing/2014/main" xmlns="" id="{4EE09EF3-4F2A-47A9-9E2C-295A62AFD32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3" name="Gelijkbenige driehoek 202">
                <a:extLst>
                  <a:ext uri="{FF2B5EF4-FFF2-40B4-BE49-F238E27FC236}">
                    <a16:creationId xmlns:a16="http://schemas.microsoft.com/office/drawing/2014/main" xmlns="" id="{D1F62121-FF10-4C3F-99BD-E053D1C1977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grpSp>
          <p:nvGrpSpPr>
            <p:cNvPr id="191" name="Groep 190">
              <a:extLst>
                <a:ext uri="{FF2B5EF4-FFF2-40B4-BE49-F238E27FC236}">
                  <a16:creationId xmlns:a16="http://schemas.microsoft.com/office/drawing/2014/main" xmlns="" id="{3F20EA5A-D46D-4B3D-827B-69EC1EC808D6}"/>
                </a:ext>
              </a:extLst>
            </p:cNvPr>
            <p:cNvGrpSpPr/>
            <p:nvPr userDrawn="1"/>
          </p:nvGrpSpPr>
          <p:grpSpPr>
            <a:xfrm>
              <a:off x="-3063220" y="1141626"/>
              <a:ext cx="294789" cy="318834"/>
              <a:chOff x="14466489" y="1001522"/>
              <a:chExt cx="290627" cy="314333"/>
            </a:xfrm>
          </p:grpSpPr>
          <p:sp>
            <p:nvSpPr>
              <p:cNvPr id="195" name="Rechthoek 194">
                <a:extLst>
                  <a:ext uri="{FF2B5EF4-FFF2-40B4-BE49-F238E27FC236}">
                    <a16:creationId xmlns:a16="http://schemas.microsoft.com/office/drawing/2014/main" xmlns="" id="{CCB89A1D-5B70-47E6-B9FA-74405E47B192}"/>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196" name="Ovaal 195">
                <a:extLst>
                  <a:ext uri="{FF2B5EF4-FFF2-40B4-BE49-F238E27FC236}">
                    <a16:creationId xmlns:a16="http://schemas.microsoft.com/office/drawing/2014/main" xmlns="" id="{5EF04A35-98F4-49EF-8922-E5ABDB831D0A}"/>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197" name="Vrije vorm: vorm 196">
                <a:extLst>
                  <a:ext uri="{FF2B5EF4-FFF2-40B4-BE49-F238E27FC236}">
                    <a16:creationId xmlns:a16="http://schemas.microsoft.com/office/drawing/2014/main" xmlns="" id="{2E4439A7-6727-4602-9D9F-0FE24FA4873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198" name="Rechthoek: afgeronde hoeken 197">
                <a:extLst>
                  <a:ext uri="{FF2B5EF4-FFF2-40B4-BE49-F238E27FC236}">
                    <a16:creationId xmlns:a16="http://schemas.microsoft.com/office/drawing/2014/main" xmlns="" id="{4105F4A5-3A2A-40BE-A665-3FA36E8717CA}"/>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cxnSp>
            <p:nvCxnSpPr>
              <p:cNvPr id="199" name="Rechte verbindingslijn 198">
                <a:extLst>
                  <a:ext uri="{FF2B5EF4-FFF2-40B4-BE49-F238E27FC236}">
                    <a16:creationId xmlns:a16="http://schemas.microsoft.com/office/drawing/2014/main" xmlns="" id="{6EEE17D2-52CC-4CBB-99AD-1F32F043DF1E}"/>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0" name="Rechte verbindingslijn 199">
                <a:extLst>
                  <a:ext uri="{FF2B5EF4-FFF2-40B4-BE49-F238E27FC236}">
                    <a16:creationId xmlns:a16="http://schemas.microsoft.com/office/drawing/2014/main" xmlns="" id="{D6182489-FEBF-471D-B859-1DDE15C94178}"/>
                  </a:ext>
                </a:extLst>
              </p:cNvPr>
              <p:cNvCxnSpPr>
                <a:cxnSpLocks/>
                <a:stCxn id="19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92" name="Ovaal 191">
              <a:extLst>
                <a:ext uri="{FF2B5EF4-FFF2-40B4-BE49-F238E27FC236}">
                  <a16:creationId xmlns:a16="http://schemas.microsoft.com/office/drawing/2014/main" xmlns="" id="{98539E19-4477-49A3-8C12-323C6A058BCF}"/>
                </a:ext>
              </a:extLst>
            </p:cNvPr>
            <p:cNvSpPr/>
            <p:nvPr userDrawn="1"/>
          </p:nvSpPr>
          <p:spPr>
            <a:xfrm>
              <a:off x="-3428901" y="276309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93" name="Rechthoek 192">
              <a:extLst>
                <a:ext uri="{FF2B5EF4-FFF2-40B4-BE49-F238E27FC236}">
                  <a16:creationId xmlns:a16="http://schemas.microsoft.com/office/drawing/2014/main" xmlns="" id="{3B24BE26-A283-41E3-9DB8-02769944F798}"/>
                </a:ext>
              </a:extLst>
            </p:cNvPr>
            <p:cNvSpPr/>
            <p:nvPr userDrawn="1"/>
          </p:nvSpPr>
          <p:spPr>
            <a:xfrm>
              <a:off x="-3063219" y="2829158"/>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94" name="Rechte verbindingslijn 193">
              <a:extLst>
                <a:ext uri="{FF2B5EF4-FFF2-40B4-BE49-F238E27FC236}">
                  <a16:creationId xmlns:a16="http://schemas.microsoft.com/office/drawing/2014/main" xmlns="" id="{0448048B-C433-4ABD-BEE3-0BD7225A1181}"/>
                </a:ext>
              </a:extLst>
            </p:cNvPr>
            <p:cNvCxnSpPr>
              <a:cxnSpLocks/>
            </p:cNvCxnSpPr>
            <p:nvPr userDrawn="1"/>
          </p:nvCxnSpPr>
          <p:spPr>
            <a:xfrm>
              <a:off x="-3423241" y="2644932"/>
              <a:ext cx="3178017" cy="0"/>
            </a:xfrm>
            <a:prstGeom prst="line">
              <a:avLst/>
            </a:prstGeom>
            <a:noFill/>
            <a:ln w="3175" cap="flat" cmpd="sng" algn="ctr">
              <a:solidFill>
                <a:schemeClr val="accent1"/>
              </a:solidFill>
              <a:prstDash val="solid"/>
            </a:ln>
            <a:effectLst/>
          </p:spPr>
        </p:cxnSp>
      </p:grpSp>
      <p:grpSp>
        <p:nvGrpSpPr>
          <p:cNvPr id="138" name="Instructie">
            <a:extLst>
              <a:ext uri="{FF2B5EF4-FFF2-40B4-BE49-F238E27FC236}">
                <a16:creationId xmlns:a16="http://schemas.microsoft.com/office/drawing/2014/main" xmlns="" id="{B717B98C-363D-468E-8A40-A9C5560AEB72}"/>
              </a:ext>
            </a:extLst>
          </p:cNvPr>
          <p:cNvGrpSpPr/>
          <p:nvPr userDrawn="1"/>
        </p:nvGrpSpPr>
        <p:grpSpPr>
          <a:xfrm>
            <a:off x="-3432431" y="0"/>
            <a:ext cx="3201329" cy="6001164"/>
            <a:chOff x="-3437549" y="1434"/>
            <a:chExt cx="3201329" cy="6001164"/>
          </a:xfrm>
        </p:grpSpPr>
        <p:cxnSp>
          <p:nvCxnSpPr>
            <p:cNvPr id="139" name="Rechte verbindingslijn 138">
              <a:extLst>
                <a:ext uri="{FF2B5EF4-FFF2-40B4-BE49-F238E27FC236}">
                  <a16:creationId xmlns:a16="http://schemas.microsoft.com/office/drawing/2014/main" xmlns="" id="{933CF218-AC7E-440A-86F4-456A96AB8EF6}"/>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0" name="Ovaal 139">
              <a:extLst>
                <a:ext uri="{FF2B5EF4-FFF2-40B4-BE49-F238E27FC236}">
                  <a16:creationId xmlns:a16="http://schemas.microsoft.com/office/drawing/2014/main" xmlns="" id="{AA1D5829-45BD-4ACD-BF67-DDD32F6A69AC}"/>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41" name="Rechthoek 140">
              <a:extLst>
                <a:ext uri="{FF2B5EF4-FFF2-40B4-BE49-F238E27FC236}">
                  <a16:creationId xmlns:a16="http://schemas.microsoft.com/office/drawing/2014/main" xmlns="" id="{E970C08B-5EA5-450B-B3F4-F55EB3241DFF}"/>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171450" marR="0" lvl="0" indent="-171450" defTabSz="91440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Opsomming</a:t>
              </a:r>
            </a:p>
          </p:txBody>
        </p:sp>
        <p:sp>
          <p:nvSpPr>
            <p:cNvPr id="142" name="Ovaal 141">
              <a:extLst>
                <a:ext uri="{FF2B5EF4-FFF2-40B4-BE49-F238E27FC236}">
                  <a16:creationId xmlns:a16="http://schemas.microsoft.com/office/drawing/2014/main" xmlns="" id="{2B94A206-84F5-4C73-9D72-8A4C5E75CF48}"/>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43" name="Rechthoek 142">
              <a:extLst>
                <a:ext uri="{FF2B5EF4-FFF2-40B4-BE49-F238E27FC236}">
                  <a16:creationId xmlns:a16="http://schemas.microsoft.com/office/drawing/2014/main" xmlns="" id="{034C6A40-6B27-49E2-866C-FEF4E9F0BDFA}"/>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352425" marR="0" lvl="0" indent="-171450" defTabSz="914400" eaLnBrk="1" fontAlgn="auto" latinLnBrk="0" hangingPunct="1">
                <a:lnSpc>
                  <a:spcPct val="90000"/>
                </a:lnSpc>
                <a:spcBef>
                  <a:spcPts val="600"/>
                </a:spcBef>
                <a:spcAft>
                  <a:spcPts val="600"/>
                </a:spcAft>
                <a:buClr>
                  <a:schemeClr val="accent1"/>
                </a:buClr>
                <a:buSzTx/>
                <a:buFont typeface="Calibri" panose="020F050202020403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Alfabet onder opsomming</a:t>
              </a:r>
            </a:p>
          </p:txBody>
        </p:sp>
        <p:sp>
          <p:nvSpPr>
            <p:cNvPr id="144" name="Ovaal 143">
              <a:extLst>
                <a:ext uri="{FF2B5EF4-FFF2-40B4-BE49-F238E27FC236}">
                  <a16:creationId xmlns:a16="http://schemas.microsoft.com/office/drawing/2014/main" xmlns="" id="{5A5988F5-D251-46A9-B076-61CEAF0E89C5}"/>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45" name="Rechthoek 144">
              <a:extLst>
                <a:ext uri="{FF2B5EF4-FFF2-40B4-BE49-F238E27FC236}">
                  <a16:creationId xmlns:a16="http://schemas.microsoft.com/office/drawing/2014/main" xmlns="" id="{CC12D251-3FCF-4E51-80B3-EAEC3C2D35FE}"/>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541338" marR="0" lvl="0" indent="-180975" defTabSz="91440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onder opsomming</a:t>
              </a:r>
            </a:p>
          </p:txBody>
        </p:sp>
        <p:sp>
          <p:nvSpPr>
            <p:cNvPr id="146" name="Ovaal 145">
              <a:extLst>
                <a:ext uri="{FF2B5EF4-FFF2-40B4-BE49-F238E27FC236}">
                  <a16:creationId xmlns:a16="http://schemas.microsoft.com/office/drawing/2014/main" xmlns="" id="{C95D66E4-8784-4E36-AEAD-11C4D54AA983}"/>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47" name="Rechthoek 146">
              <a:extLst>
                <a:ext uri="{FF2B5EF4-FFF2-40B4-BE49-F238E27FC236}">
                  <a16:creationId xmlns:a16="http://schemas.microsoft.com/office/drawing/2014/main" xmlns="" id="{77283F8B-D738-4551-B2A4-344F871EACF9}"/>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Quote tekst</a:t>
              </a:r>
            </a:p>
          </p:txBody>
        </p:sp>
        <p:grpSp>
          <p:nvGrpSpPr>
            <p:cNvPr id="148" name="Meer informatie">
              <a:extLst>
                <a:ext uri="{FF2B5EF4-FFF2-40B4-BE49-F238E27FC236}">
                  <a16:creationId xmlns:a16="http://schemas.microsoft.com/office/drawing/2014/main" xmlns="" id="{0451C07E-CE93-4BC6-B584-E651F69C433D}"/>
                </a:ext>
              </a:extLst>
            </p:cNvPr>
            <p:cNvGrpSpPr/>
            <p:nvPr userDrawn="1"/>
          </p:nvGrpSpPr>
          <p:grpSpPr>
            <a:xfrm>
              <a:off x="-3421298" y="5206936"/>
              <a:ext cx="3178515" cy="795662"/>
              <a:chOff x="-3741486" y="3387723"/>
              <a:chExt cx="3178515" cy="795662"/>
            </a:xfrm>
          </p:grpSpPr>
          <p:sp>
            <p:nvSpPr>
              <p:cNvPr id="257" name="Freeform 101">
                <a:extLst>
                  <a:ext uri="{FF2B5EF4-FFF2-40B4-BE49-F238E27FC236}">
                    <a16:creationId xmlns:a16="http://schemas.microsoft.com/office/drawing/2014/main" xmlns="" id="{53667A0E-6D32-48E6-A1A8-B5FF23B82861}"/>
                  </a:ext>
                </a:extLst>
              </p:cNvPr>
              <p:cNvSpPr>
                <a:spLocks noEditPoints="1"/>
              </p:cNvSpPr>
              <p:nvPr userDrawn="1"/>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endParaRPr lang="nl-NL" sz="1100" noProof="0"/>
              </a:p>
            </p:txBody>
          </p:sp>
          <p:sp>
            <p:nvSpPr>
              <p:cNvPr id="258" name="Rechthoek 257">
                <a:extLst>
                  <a:ext uri="{FF2B5EF4-FFF2-40B4-BE49-F238E27FC236}">
                    <a16:creationId xmlns:a16="http://schemas.microsoft.com/office/drawing/2014/main" xmlns="" id="{B600248C-7A0E-405D-B62C-6913F6C285D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59" name="Rechte verbindingslijn 258">
                <a:extLst>
                  <a:ext uri="{FF2B5EF4-FFF2-40B4-BE49-F238E27FC236}">
                    <a16:creationId xmlns:a16="http://schemas.microsoft.com/office/drawing/2014/main" xmlns="" id="{EDBDED34-A6E3-4C2E-A93B-0913F5453EE9}"/>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49" name="Rechthoek 148">
              <a:extLst>
                <a:ext uri="{FF2B5EF4-FFF2-40B4-BE49-F238E27FC236}">
                  <a16:creationId xmlns:a16="http://schemas.microsoft.com/office/drawing/2014/main" xmlns="" id="{9CBF5B93-51B9-4661-9D3B-3C437AD4D160}"/>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50" name="Ovaal 149">
              <a:extLst>
                <a:ext uri="{FF2B5EF4-FFF2-40B4-BE49-F238E27FC236}">
                  <a16:creationId xmlns:a16="http://schemas.microsoft.com/office/drawing/2014/main" xmlns="" id="{400663A8-6168-4671-BB15-BB84647CB649}"/>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51" name="Rechte verbindingslijn 150">
              <a:extLst>
                <a:ext uri="{FF2B5EF4-FFF2-40B4-BE49-F238E27FC236}">
                  <a16:creationId xmlns:a16="http://schemas.microsoft.com/office/drawing/2014/main" xmlns="" id="{92EBCD6B-974A-4C3D-BB68-276E98F6D733}"/>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52" name="Groep 151">
              <a:extLst>
                <a:ext uri="{FF2B5EF4-FFF2-40B4-BE49-F238E27FC236}">
                  <a16:creationId xmlns:a16="http://schemas.microsoft.com/office/drawing/2014/main" xmlns="" id="{70065202-FD46-46DC-B3FF-427C619BCEEC}"/>
                </a:ext>
              </a:extLst>
            </p:cNvPr>
            <p:cNvGrpSpPr/>
            <p:nvPr userDrawn="1"/>
          </p:nvGrpSpPr>
          <p:grpSpPr>
            <a:xfrm>
              <a:off x="-3437549" y="349413"/>
              <a:ext cx="2933827" cy="558874"/>
              <a:chOff x="-3419346" y="368233"/>
              <a:chExt cx="3904920" cy="743862"/>
            </a:xfrm>
          </p:grpSpPr>
          <p:sp>
            <p:nvSpPr>
              <p:cNvPr id="164" name="Rechthoek 163">
                <a:extLst>
                  <a:ext uri="{FF2B5EF4-FFF2-40B4-BE49-F238E27FC236}">
                    <a16:creationId xmlns:a16="http://schemas.microsoft.com/office/drawing/2014/main" xmlns="" id="{2F663590-A500-473D-8818-3D86CF5BC9F2}"/>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65" name="Rechte verbindingslijn 164">
                <a:extLst>
                  <a:ext uri="{FF2B5EF4-FFF2-40B4-BE49-F238E27FC236}">
                    <a16:creationId xmlns:a16="http://schemas.microsoft.com/office/drawing/2014/main" xmlns="" id="{642F8D6C-7D06-4391-AB1F-97AC88931FC5}"/>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Rechte verbindingslijn 165">
                <a:extLst>
                  <a:ext uri="{FF2B5EF4-FFF2-40B4-BE49-F238E27FC236}">
                    <a16:creationId xmlns:a16="http://schemas.microsoft.com/office/drawing/2014/main" xmlns="" id="{7BEC7D75-A3AB-4332-9CE5-A8A6FAA2E07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7" name="Rechthoek 166">
                <a:extLst>
                  <a:ext uri="{FF2B5EF4-FFF2-40B4-BE49-F238E27FC236}">
                    <a16:creationId xmlns:a16="http://schemas.microsoft.com/office/drawing/2014/main" xmlns="" id="{67AE64CF-7B7F-4580-850E-9AAEEE3A3B4C}"/>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nvGrpSpPr>
              <p:cNvPr id="168" name="Groep 167">
                <a:extLst>
                  <a:ext uri="{FF2B5EF4-FFF2-40B4-BE49-F238E27FC236}">
                    <a16:creationId xmlns:a16="http://schemas.microsoft.com/office/drawing/2014/main" xmlns="" id="{E0713A59-E0F6-46A2-B808-E33726E4F5CB}"/>
                  </a:ext>
                </a:extLst>
              </p:cNvPr>
              <p:cNvGrpSpPr/>
              <p:nvPr userDrawn="1"/>
            </p:nvGrpSpPr>
            <p:grpSpPr>
              <a:xfrm>
                <a:off x="-3002834" y="720303"/>
                <a:ext cx="182598" cy="143759"/>
                <a:chOff x="-3310843" y="700986"/>
                <a:chExt cx="182598" cy="143759"/>
              </a:xfrm>
            </p:grpSpPr>
            <p:grpSp>
              <p:nvGrpSpPr>
                <p:cNvPr id="248" name="Groep 247">
                  <a:extLst>
                    <a:ext uri="{FF2B5EF4-FFF2-40B4-BE49-F238E27FC236}">
                      <a16:creationId xmlns:a16="http://schemas.microsoft.com/office/drawing/2014/main" xmlns="" id="{031E4079-ED13-4078-B340-4271BA3C6B77}"/>
                    </a:ext>
                  </a:extLst>
                </p:cNvPr>
                <p:cNvGrpSpPr/>
                <p:nvPr userDrawn="1"/>
              </p:nvGrpSpPr>
              <p:grpSpPr>
                <a:xfrm>
                  <a:off x="-3310843" y="700986"/>
                  <a:ext cx="182598" cy="143759"/>
                  <a:chOff x="-3310843" y="700986"/>
                  <a:chExt cx="182598" cy="143759"/>
                </a:xfrm>
              </p:grpSpPr>
              <p:cxnSp>
                <p:nvCxnSpPr>
                  <p:cNvPr id="252" name="Rechte verbindingslijn 251">
                    <a:extLst>
                      <a:ext uri="{FF2B5EF4-FFF2-40B4-BE49-F238E27FC236}">
                        <a16:creationId xmlns:a16="http://schemas.microsoft.com/office/drawing/2014/main" xmlns="" id="{1573C286-4185-4AD4-84C3-1EF3042DA8F9}"/>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53" name="Rechte verbindingslijn 252">
                    <a:extLst>
                      <a:ext uri="{FF2B5EF4-FFF2-40B4-BE49-F238E27FC236}">
                        <a16:creationId xmlns:a16="http://schemas.microsoft.com/office/drawing/2014/main" xmlns="" id="{3B29834D-C2E2-4AA5-9533-4CF42E2FC54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54" name="Rechte verbindingslijn 253">
                    <a:extLst>
                      <a:ext uri="{FF2B5EF4-FFF2-40B4-BE49-F238E27FC236}">
                        <a16:creationId xmlns:a16="http://schemas.microsoft.com/office/drawing/2014/main" xmlns="" id="{75DBE8CF-515C-490E-AD83-36AB1DD0637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55" name="Rechte verbindingslijn 254">
                    <a:extLst>
                      <a:ext uri="{FF2B5EF4-FFF2-40B4-BE49-F238E27FC236}">
                        <a16:creationId xmlns:a16="http://schemas.microsoft.com/office/drawing/2014/main" xmlns="" id="{0DAD96C1-12A2-4D81-ABE6-0AEB2AA869C0}"/>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56" name="Rechte verbindingslijn 255">
                    <a:extLst>
                      <a:ext uri="{FF2B5EF4-FFF2-40B4-BE49-F238E27FC236}">
                        <a16:creationId xmlns:a16="http://schemas.microsoft.com/office/drawing/2014/main" xmlns="" id="{6E7D232E-5C26-4E84-9730-929E093B7A45}"/>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49" name="Groep 248">
                  <a:extLst>
                    <a:ext uri="{FF2B5EF4-FFF2-40B4-BE49-F238E27FC236}">
                      <a16:creationId xmlns:a16="http://schemas.microsoft.com/office/drawing/2014/main" xmlns="" id="{A42CA36A-A905-4ABC-932A-57954A7F0490}"/>
                    </a:ext>
                  </a:extLst>
                </p:cNvPr>
                <p:cNvGrpSpPr/>
                <p:nvPr userDrawn="1"/>
              </p:nvGrpSpPr>
              <p:grpSpPr>
                <a:xfrm flipH="1">
                  <a:off x="-3310774" y="735865"/>
                  <a:ext cx="88801" cy="72569"/>
                  <a:chOff x="-2091059" y="1395403"/>
                  <a:chExt cx="157316" cy="128558"/>
                </a:xfrm>
              </p:grpSpPr>
              <p:sp>
                <p:nvSpPr>
                  <p:cNvPr id="250" name="Rechthoek 249">
                    <a:extLst>
                      <a:ext uri="{FF2B5EF4-FFF2-40B4-BE49-F238E27FC236}">
                        <a16:creationId xmlns:a16="http://schemas.microsoft.com/office/drawing/2014/main" xmlns="" id="{F992AA01-2882-4220-BEAE-B2E62CE4636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51" name="Pijl: punthaak 250">
                    <a:extLst>
                      <a:ext uri="{FF2B5EF4-FFF2-40B4-BE49-F238E27FC236}">
                        <a16:creationId xmlns:a16="http://schemas.microsoft.com/office/drawing/2014/main" xmlns="" id="{301A0A59-7BD3-42F6-9FB9-19134A24FAE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nvGrpSpPr>
              <p:cNvPr id="169" name="Groep 168">
                <a:extLst>
                  <a:ext uri="{FF2B5EF4-FFF2-40B4-BE49-F238E27FC236}">
                    <a16:creationId xmlns:a16="http://schemas.microsoft.com/office/drawing/2014/main" xmlns="" id="{94C88F71-2CFB-4CD5-BDE1-F1614E89057E}"/>
                  </a:ext>
                </a:extLst>
              </p:cNvPr>
              <p:cNvGrpSpPr/>
              <p:nvPr userDrawn="1"/>
            </p:nvGrpSpPr>
            <p:grpSpPr>
              <a:xfrm>
                <a:off x="-3326107" y="720303"/>
                <a:ext cx="182598" cy="143759"/>
                <a:chOff x="-3634116" y="700986"/>
                <a:chExt cx="182598" cy="143759"/>
              </a:xfrm>
            </p:grpSpPr>
            <p:grpSp>
              <p:nvGrpSpPr>
                <p:cNvPr id="239" name="Groep 238">
                  <a:extLst>
                    <a:ext uri="{FF2B5EF4-FFF2-40B4-BE49-F238E27FC236}">
                      <a16:creationId xmlns:a16="http://schemas.microsoft.com/office/drawing/2014/main" xmlns="" id="{B04E46EF-F84D-4843-A531-09C8F6596963}"/>
                    </a:ext>
                  </a:extLst>
                </p:cNvPr>
                <p:cNvGrpSpPr/>
                <p:nvPr userDrawn="1"/>
              </p:nvGrpSpPr>
              <p:grpSpPr>
                <a:xfrm>
                  <a:off x="-3634116" y="700986"/>
                  <a:ext cx="182598" cy="143759"/>
                  <a:chOff x="-3634116" y="700986"/>
                  <a:chExt cx="182598" cy="143759"/>
                </a:xfrm>
              </p:grpSpPr>
              <p:cxnSp>
                <p:nvCxnSpPr>
                  <p:cNvPr id="243" name="Rechte verbindingslijn 242">
                    <a:extLst>
                      <a:ext uri="{FF2B5EF4-FFF2-40B4-BE49-F238E27FC236}">
                        <a16:creationId xmlns:a16="http://schemas.microsoft.com/office/drawing/2014/main" xmlns="" id="{4401F1F5-1C17-4418-BA31-B2EDD859AE1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44" name="Rechte verbindingslijn 243">
                    <a:extLst>
                      <a:ext uri="{FF2B5EF4-FFF2-40B4-BE49-F238E27FC236}">
                        <a16:creationId xmlns:a16="http://schemas.microsoft.com/office/drawing/2014/main" xmlns="" id="{584525D5-6532-481D-B648-3E66C9212CC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45" name="Rechte verbindingslijn 244">
                    <a:extLst>
                      <a:ext uri="{FF2B5EF4-FFF2-40B4-BE49-F238E27FC236}">
                        <a16:creationId xmlns:a16="http://schemas.microsoft.com/office/drawing/2014/main" xmlns="" id="{AA713D13-5C57-41B9-BD99-FABBE4F80CA0}"/>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46" name="Rechte verbindingslijn 245">
                    <a:extLst>
                      <a:ext uri="{FF2B5EF4-FFF2-40B4-BE49-F238E27FC236}">
                        <a16:creationId xmlns:a16="http://schemas.microsoft.com/office/drawing/2014/main" xmlns="" id="{67649A1C-F852-414E-BE08-287B0E19F73E}"/>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47" name="Rechte verbindingslijn 246">
                    <a:extLst>
                      <a:ext uri="{FF2B5EF4-FFF2-40B4-BE49-F238E27FC236}">
                        <a16:creationId xmlns:a16="http://schemas.microsoft.com/office/drawing/2014/main" xmlns="" id="{B9C8702B-7954-4C2A-AAC7-1741ABA933A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40" name="Groep 239">
                  <a:extLst>
                    <a:ext uri="{FF2B5EF4-FFF2-40B4-BE49-F238E27FC236}">
                      <a16:creationId xmlns:a16="http://schemas.microsoft.com/office/drawing/2014/main" xmlns="" id="{0FBBC1C3-086A-4D48-A5D0-08FDBB4E1FD3}"/>
                    </a:ext>
                  </a:extLst>
                </p:cNvPr>
                <p:cNvGrpSpPr/>
                <p:nvPr userDrawn="1"/>
              </p:nvGrpSpPr>
              <p:grpSpPr>
                <a:xfrm>
                  <a:off x="-3634047" y="735865"/>
                  <a:ext cx="88801" cy="72569"/>
                  <a:chOff x="-2091059" y="1395403"/>
                  <a:chExt cx="157316" cy="128558"/>
                </a:xfrm>
              </p:grpSpPr>
              <p:sp>
                <p:nvSpPr>
                  <p:cNvPr id="241" name="Rechthoek 240">
                    <a:extLst>
                      <a:ext uri="{FF2B5EF4-FFF2-40B4-BE49-F238E27FC236}">
                        <a16:creationId xmlns:a16="http://schemas.microsoft.com/office/drawing/2014/main" xmlns="" id="{6DEB718F-D055-45C9-99D0-63610A51266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42" name="Pijl: punthaak 241">
                    <a:extLst>
                      <a:ext uri="{FF2B5EF4-FFF2-40B4-BE49-F238E27FC236}">
                        <a16:creationId xmlns:a16="http://schemas.microsoft.com/office/drawing/2014/main" xmlns="" id="{9CA4EF9F-0009-49F0-8BEF-D619179070D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cxnSp>
            <p:nvCxnSpPr>
              <p:cNvPr id="170" name="Rechte verbindingslijn 169">
                <a:extLst>
                  <a:ext uri="{FF2B5EF4-FFF2-40B4-BE49-F238E27FC236}">
                    <a16:creationId xmlns:a16="http://schemas.microsoft.com/office/drawing/2014/main" xmlns="" id="{079FBC17-5EEB-4444-9A88-7E3730C60BF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71" name="Rechte verbindingslijn 170">
                <a:extLst>
                  <a:ext uri="{FF2B5EF4-FFF2-40B4-BE49-F238E27FC236}">
                    <a16:creationId xmlns:a16="http://schemas.microsoft.com/office/drawing/2014/main" xmlns="" id="{B2072FF5-0A62-4C00-9448-AD33B2C91EA6}"/>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72" name="Groep 171">
                <a:extLst>
                  <a:ext uri="{FF2B5EF4-FFF2-40B4-BE49-F238E27FC236}">
                    <a16:creationId xmlns:a16="http://schemas.microsoft.com/office/drawing/2014/main" xmlns="" id="{7C26A5B9-DBC1-479E-9132-543C8748F8B2}"/>
                  </a:ext>
                </a:extLst>
              </p:cNvPr>
              <p:cNvGrpSpPr/>
              <p:nvPr userDrawn="1"/>
            </p:nvGrpSpPr>
            <p:grpSpPr>
              <a:xfrm>
                <a:off x="-2425037" y="370226"/>
                <a:ext cx="357690" cy="330595"/>
                <a:chOff x="-2721817" y="347336"/>
                <a:chExt cx="432805" cy="400021"/>
              </a:xfrm>
            </p:grpSpPr>
            <p:sp>
              <p:nvSpPr>
                <p:cNvPr id="228" name="Rechthoek 227">
                  <a:extLst>
                    <a:ext uri="{FF2B5EF4-FFF2-40B4-BE49-F238E27FC236}">
                      <a16:creationId xmlns:a16="http://schemas.microsoft.com/office/drawing/2014/main" xmlns="" id="{67683058-6035-470F-8534-FFDE860159EA}"/>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29" name="Groep 228">
                  <a:extLst>
                    <a:ext uri="{FF2B5EF4-FFF2-40B4-BE49-F238E27FC236}">
                      <a16:creationId xmlns:a16="http://schemas.microsoft.com/office/drawing/2014/main" xmlns="" id="{A6F65AD0-5E63-4931-85DB-687A0379B142}"/>
                    </a:ext>
                  </a:extLst>
                </p:cNvPr>
                <p:cNvGrpSpPr/>
                <p:nvPr userDrawn="1"/>
              </p:nvGrpSpPr>
              <p:grpSpPr>
                <a:xfrm>
                  <a:off x="-2652453" y="431588"/>
                  <a:ext cx="294076" cy="231527"/>
                  <a:chOff x="-3634116" y="700986"/>
                  <a:chExt cx="182598" cy="143759"/>
                </a:xfrm>
              </p:grpSpPr>
              <p:grpSp>
                <p:nvGrpSpPr>
                  <p:cNvPr id="230" name="Groep 229">
                    <a:extLst>
                      <a:ext uri="{FF2B5EF4-FFF2-40B4-BE49-F238E27FC236}">
                        <a16:creationId xmlns:a16="http://schemas.microsoft.com/office/drawing/2014/main" xmlns="" id="{DA21DF9B-94DA-4988-A994-5EF9547ED7D8}"/>
                      </a:ext>
                    </a:extLst>
                  </p:cNvPr>
                  <p:cNvGrpSpPr/>
                  <p:nvPr userDrawn="1"/>
                </p:nvGrpSpPr>
                <p:grpSpPr>
                  <a:xfrm>
                    <a:off x="-3634116" y="700986"/>
                    <a:ext cx="182598" cy="143759"/>
                    <a:chOff x="-3634116" y="700986"/>
                    <a:chExt cx="182598" cy="143759"/>
                  </a:xfrm>
                </p:grpSpPr>
                <p:cxnSp>
                  <p:nvCxnSpPr>
                    <p:cNvPr id="234" name="Rechte verbindingslijn 233">
                      <a:extLst>
                        <a:ext uri="{FF2B5EF4-FFF2-40B4-BE49-F238E27FC236}">
                          <a16:creationId xmlns:a16="http://schemas.microsoft.com/office/drawing/2014/main" xmlns="" id="{14C49AD9-6209-45AE-977F-BB053D4D6094}"/>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35" name="Rechte verbindingslijn 234">
                      <a:extLst>
                        <a:ext uri="{FF2B5EF4-FFF2-40B4-BE49-F238E27FC236}">
                          <a16:creationId xmlns:a16="http://schemas.microsoft.com/office/drawing/2014/main" xmlns="" id="{AD856029-0F8F-47F8-9C65-99735C25969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36" name="Rechte verbindingslijn 235">
                      <a:extLst>
                        <a:ext uri="{FF2B5EF4-FFF2-40B4-BE49-F238E27FC236}">
                          <a16:creationId xmlns:a16="http://schemas.microsoft.com/office/drawing/2014/main" xmlns="" id="{CB5B05DD-E5AD-41D7-B619-3D699914621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37" name="Rechte verbindingslijn 236">
                      <a:extLst>
                        <a:ext uri="{FF2B5EF4-FFF2-40B4-BE49-F238E27FC236}">
                          <a16:creationId xmlns:a16="http://schemas.microsoft.com/office/drawing/2014/main" xmlns="" id="{B10F916C-408B-4C56-BB9B-FEB0BC72C681}"/>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38" name="Rechte verbindingslijn 237">
                      <a:extLst>
                        <a:ext uri="{FF2B5EF4-FFF2-40B4-BE49-F238E27FC236}">
                          <a16:creationId xmlns:a16="http://schemas.microsoft.com/office/drawing/2014/main" xmlns="" id="{069DFAD5-4233-4D13-9A5E-71CF1E476121}"/>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31" name="Groep 230">
                    <a:extLst>
                      <a:ext uri="{FF2B5EF4-FFF2-40B4-BE49-F238E27FC236}">
                        <a16:creationId xmlns:a16="http://schemas.microsoft.com/office/drawing/2014/main" xmlns="" id="{B3B23BDB-3E29-4C66-BA92-0DEE775C90BF}"/>
                      </a:ext>
                    </a:extLst>
                  </p:cNvPr>
                  <p:cNvGrpSpPr/>
                  <p:nvPr userDrawn="1"/>
                </p:nvGrpSpPr>
                <p:grpSpPr>
                  <a:xfrm>
                    <a:off x="-3634047" y="735865"/>
                    <a:ext cx="88801" cy="72569"/>
                    <a:chOff x="-2091059" y="1395403"/>
                    <a:chExt cx="157316" cy="128558"/>
                  </a:xfrm>
                </p:grpSpPr>
                <p:sp>
                  <p:nvSpPr>
                    <p:cNvPr id="232" name="Rechthoek 231">
                      <a:extLst>
                        <a:ext uri="{FF2B5EF4-FFF2-40B4-BE49-F238E27FC236}">
                          <a16:creationId xmlns:a16="http://schemas.microsoft.com/office/drawing/2014/main" xmlns="" id="{E39C688B-EBA0-4888-A74E-EDA4F8AC1C8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33" name="Pijl: punthaak 232">
                      <a:extLst>
                        <a:ext uri="{FF2B5EF4-FFF2-40B4-BE49-F238E27FC236}">
                          <a16:creationId xmlns:a16="http://schemas.microsoft.com/office/drawing/2014/main" xmlns="" id="{1BDE55BA-F795-417D-AC3F-5163B97F3A1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grpSp>
            <p:nvGrpSpPr>
              <p:cNvPr id="173" name="Groep 172">
                <a:extLst>
                  <a:ext uri="{FF2B5EF4-FFF2-40B4-BE49-F238E27FC236}">
                    <a16:creationId xmlns:a16="http://schemas.microsoft.com/office/drawing/2014/main" xmlns="" id="{EC15DEBD-564B-445F-B42D-5DF7E6534C41}"/>
                  </a:ext>
                </a:extLst>
              </p:cNvPr>
              <p:cNvGrpSpPr/>
              <p:nvPr userDrawn="1"/>
            </p:nvGrpSpPr>
            <p:grpSpPr>
              <a:xfrm>
                <a:off x="-2425037" y="781500"/>
                <a:ext cx="357690" cy="330595"/>
                <a:chOff x="-2721817" y="782525"/>
                <a:chExt cx="432805" cy="400021"/>
              </a:xfrm>
            </p:grpSpPr>
            <p:sp>
              <p:nvSpPr>
                <p:cNvPr id="176" name="Rechthoek 175">
                  <a:extLst>
                    <a:ext uri="{FF2B5EF4-FFF2-40B4-BE49-F238E27FC236}">
                      <a16:creationId xmlns:a16="http://schemas.microsoft.com/office/drawing/2014/main" xmlns="" id="{81E9327A-DCFB-4089-A200-BB8AC4A09535}"/>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77" name="Groep 176">
                  <a:extLst>
                    <a:ext uri="{FF2B5EF4-FFF2-40B4-BE49-F238E27FC236}">
                      <a16:creationId xmlns:a16="http://schemas.microsoft.com/office/drawing/2014/main" xmlns="" id="{931CD3ED-2C53-4E25-B84D-EB6CE061955D}"/>
                    </a:ext>
                  </a:extLst>
                </p:cNvPr>
                <p:cNvGrpSpPr/>
                <p:nvPr userDrawn="1"/>
              </p:nvGrpSpPr>
              <p:grpSpPr>
                <a:xfrm>
                  <a:off x="-2652453" y="866777"/>
                  <a:ext cx="294076" cy="231527"/>
                  <a:chOff x="-3310843" y="700986"/>
                  <a:chExt cx="182598" cy="143759"/>
                </a:xfrm>
              </p:grpSpPr>
              <p:grpSp>
                <p:nvGrpSpPr>
                  <p:cNvPr id="178" name="Groep 177">
                    <a:extLst>
                      <a:ext uri="{FF2B5EF4-FFF2-40B4-BE49-F238E27FC236}">
                        <a16:creationId xmlns:a16="http://schemas.microsoft.com/office/drawing/2014/main" xmlns="" id="{FE9E962E-ABD3-4D75-B19A-DB4D12A1DB8D}"/>
                      </a:ext>
                    </a:extLst>
                  </p:cNvPr>
                  <p:cNvGrpSpPr/>
                  <p:nvPr userDrawn="1"/>
                </p:nvGrpSpPr>
                <p:grpSpPr>
                  <a:xfrm>
                    <a:off x="-3310843" y="700986"/>
                    <a:ext cx="182598" cy="143759"/>
                    <a:chOff x="-3310843" y="700986"/>
                    <a:chExt cx="182598" cy="143759"/>
                  </a:xfrm>
                </p:grpSpPr>
                <p:cxnSp>
                  <p:nvCxnSpPr>
                    <p:cNvPr id="223" name="Rechte verbindingslijn 222">
                      <a:extLst>
                        <a:ext uri="{FF2B5EF4-FFF2-40B4-BE49-F238E27FC236}">
                          <a16:creationId xmlns:a16="http://schemas.microsoft.com/office/drawing/2014/main" xmlns="" id="{ECFC3053-D6B3-4F2D-95F6-02B9905CCDCA}"/>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xmlns="" id="{67D0F8F7-9BD2-45D1-89D5-BAF76ADD7A3C}"/>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xmlns="" id="{206629F9-4B2A-4C68-8946-44FE1B2B6C3A}"/>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xmlns="" id="{E27221AB-3E72-4650-BF96-4CA7D9E68562}"/>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27" name="Rechte verbindingslijn 226">
                      <a:extLst>
                        <a:ext uri="{FF2B5EF4-FFF2-40B4-BE49-F238E27FC236}">
                          <a16:creationId xmlns:a16="http://schemas.microsoft.com/office/drawing/2014/main" xmlns="" id="{CA7D16A0-FD6E-4F25-8109-3137FB96E384}"/>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79" name="Groep 178">
                    <a:extLst>
                      <a:ext uri="{FF2B5EF4-FFF2-40B4-BE49-F238E27FC236}">
                        <a16:creationId xmlns:a16="http://schemas.microsoft.com/office/drawing/2014/main" xmlns="" id="{6BE66442-255F-4BE0-9904-EA5B9390A9AF}"/>
                      </a:ext>
                    </a:extLst>
                  </p:cNvPr>
                  <p:cNvGrpSpPr/>
                  <p:nvPr userDrawn="1"/>
                </p:nvGrpSpPr>
                <p:grpSpPr>
                  <a:xfrm flipH="1">
                    <a:off x="-3310774" y="735865"/>
                    <a:ext cx="88801" cy="72569"/>
                    <a:chOff x="-2091059" y="1395403"/>
                    <a:chExt cx="157316" cy="128558"/>
                  </a:xfrm>
                </p:grpSpPr>
                <p:sp>
                  <p:nvSpPr>
                    <p:cNvPr id="221" name="Rechthoek 220">
                      <a:extLst>
                        <a:ext uri="{FF2B5EF4-FFF2-40B4-BE49-F238E27FC236}">
                          <a16:creationId xmlns:a16="http://schemas.microsoft.com/office/drawing/2014/main" xmlns="" id="{D1516968-D11E-4AEC-95C6-B1311C24795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sp>
                  <p:nvSpPr>
                    <p:cNvPr id="222" name="Pijl: punthaak 221">
                      <a:extLst>
                        <a:ext uri="{FF2B5EF4-FFF2-40B4-BE49-F238E27FC236}">
                          <a16:creationId xmlns:a16="http://schemas.microsoft.com/office/drawing/2014/main" xmlns="" id="{D74DEEC2-6E13-4BA7-BA4E-B7B9077F411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nl-NL"/>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l"/>
                      <a:endParaRPr lang="nl-NL" sz="1000" b="1" noProof="0">
                        <a:solidFill>
                          <a:schemeClr val="tx1"/>
                        </a:solidFill>
                      </a:endParaRPr>
                    </a:p>
                  </p:txBody>
                </p:sp>
              </p:grpSp>
            </p:grpSp>
          </p:grpSp>
          <p:sp>
            <p:nvSpPr>
              <p:cNvPr id="174" name="Rechthoek 173">
                <a:extLst>
                  <a:ext uri="{FF2B5EF4-FFF2-40B4-BE49-F238E27FC236}">
                    <a16:creationId xmlns:a16="http://schemas.microsoft.com/office/drawing/2014/main" xmlns="" id="{20E97046-921D-4101-996E-15AA90EA8D83}"/>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75" name="Rechthoek 174">
                <a:extLst>
                  <a:ext uri="{FF2B5EF4-FFF2-40B4-BE49-F238E27FC236}">
                    <a16:creationId xmlns:a16="http://schemas.microsoft.com/office/drawing/2014/main" xmlns="" id="{E317F189-0820-44AE-BDBE-BEC4BA5D401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53" name="Rechte verbindingslijn 152">
              <a:extLst>
                <a:ext uri="{FF2B5EF4-FFF2-40B4-BE49-F238E27FC236}">
                  <a16:creationId xmlns:a16="http://schemas.microsoft.com/office/drawing/2014/main" xmlns="" id="{865A575B-30B0-42F4-A1D0-921CE4CB4B19}"/>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54" name="Rechthoek 153">
              <a:extLst>
                <a:ext uri="{FF2B5EF4-FFF2-40B4-BE49-F238E27FC236}">
                  <a16:creationId xmlns:a16="http://schemas.microsoft.com/office/drawing/2014/main" xmlns="" id="{40377874-EF3B-4AC7-ACAA-3836F70E1F1D}"/>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171450" marR="0" lvl="0" indent="-171450" defTabSz="914400" eaLnBrk="1" fontAlgn="auto" latinLnBrk="0" hangingPunct="1">
                <a:lnSpc>
                  <a:spcPct val="90000"/>
                </a:lnSpc>
                <a:spcBef>
                  <a:spcPts val="600"/>
                </a:spcBef>
                <a:spcAft>
                  <a:spcPts val="600"/>
                </a:spcAft>
                <a:buClr>
                  <a:schemeClr val="accent1"/>
                </a:buClr>
                <a:buSzTx/>
                <a:buFont typeface="Verdana" panose="020B0604030504040204" pitchFamily="34" charset="0"/>
                <a:buChar char="›"/>
                <a:tabLst/>
                <a:defRPr/>
              </a:pP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(20pt)</a:t>
              </a:r>
            </a:p>
          </p:txBody>
        </p:sp>
        <p:sp>
          <p:nvSpPr>
            <p:cNvPr id="155" name="Ovaal 154">
              <a:extLst>
                <a:ext uri="{FF2B5EF4-FFF2-40B4-BE49-F238E27FC236}">
                  <a16:creationId xmlns:a16="http://schemas.microsoft.com/office/drawing/2014/main" xmlns="" id="{E2E5322C-B834-4E63-B12D-9C79F56EEC5D}"/>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6" name="Rechthoek 155">
              <a:extLst>
                <a:ext uri="{FF2B5EF4-FFF2-40B4-BE49-F238E27FC236}">
                  <a16:creationId xmlns:a16="http://schemas.microsoft.com/office/drawing/2014/main" xmlns="" id="{CF9567FC-339E-4ECF-8652-653416B56F60}"/>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361950" marR="0" lvl="0" indent="-180975" algn="l" defTabSz="914400" rtl="0" eaLnBrk="1" fontAlgn="auto" latinLnBrk="0" hangingPunct="1">
                <a:lnSpc>
                  <a:spcPct val="90000"/>
                </a:lnSpc>
                <a:spcBef>
                  <a:spcPts val="600"/>
                </a:spcBef>
                <a:spcAft>
                  <a:spcPts val="600"/>
                </a:spcAft>
                <a:buClr>
                  <a:schemeClr val="accent1"/>
                </a:buClr>
                <a:buSzTx/>
                <a:buFont typeface="Calibri" panose="020F0502020204030204" pitchFamily="34" charset="0"/>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#1 </a:t>
              </a:r>
              <a:r>
                <a:rPr kumimoji="0" lang="nl-NL" sz="1100" b="0" i="0" u="none" strike="noStrike" kern="0" cap="none" spc="0" normalizeH="0" baseline="0" noProof="0" dirty="0">
                  <a:ln>
                    <a:noFill/>
                  </a:ln>
                  <a:solidFill>
                    <a:srgbClr val="000000"/>
                  </a:solidFill>
                  <a:effectLst/>
                  <a:uLnTx/>
                  <a:uFillTx/>
                  <a:latin typeface="Arial" charset="0"/>
                  <a:ea typeface="ＭＳ Ｐゴシック" pitchFamily="34" charset="-128"/>
                  <a:cs typeface="Segoe UI Light" panose="020B0502040204020203" pitchFamily="34" charset="0"/>
                </a:rPr>
                <a:t>(18pt)</a:t>
              </a:r>
            </a:p>
          </p:txBody>
        </p:sp>
        <p:sp>
          <p:nvSpPr>
            <p:cNvPr id="157" name="Ovaal 156">
              <a:extLst>
                <a:ext uri="{FF2B5EF4-FFF2-40B4-BE49-F238E27FC236}">
                  <a16:creationId xmlns:a16="http://schemas.microsoft.com/office/drawing/2014/main" xmlns="" id="{22399066-D11E-4D6B-A251-03A62E6E0C93}"/>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58" name="Rechthoek 157">
              <a:extLst>
                <a:ext uri="{FF2B5EF4-FFF2-40B4-BE49-F238E27FC236}">
                  <a16:creationId xmlns:a16="http://schemas.microsoft.com/office/drawing/2014/main" xmlns="" id="{8626B1C2-7191-462C-9556-EEC3469CDD35}"/>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542925" marR="0" lvl="0" indent="-180975" defTabSz="914400" eaLnBrk="1" fontAlgn="auto" latinLnBrk="0" hangingPunct="1">
                <a:lnSpc>
                  <a:spcPct val="90000"/>
                </a:lnSpc>
                <a:spcBef>
                  <a:spcPts val="600"/>
                </a:spcBef>
                <a:spcAft>
                  <a:spcPts val="600"/>
                </a:spcAft>
                <a:buClr>
                  <a:schemeClr val="accent1"/>
                </a:buClr>
                <a:buSzTx/>
                <a:buFont typeface="Wingdings" panose="05000000000000000000" pitchFamily="2" charset="2"/>
                <a:buChar char="§"/>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Sub-</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bullet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#2 (18pt)</a:t>
              </a:r>
            </a:p>
          </p:txBody>
        </p:sp>
        <p:sp>
          <p:nvSpPr>
            <p:cNvPr id="159" name="Ovaal 158">
              <a:extLst>
                <a:ext uri="{FF2B5EF4-FFF2-40B4-BE49-F238E27FC236}">
                  <a16:creationId xmlns:a16="http://schemas.microsoft.com/office/drawing/2014/main" xmlns="" id="{39130EEA-9CBE-4BCD-B6B4-F57D4EB4BD41}"/>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0" name="Rechthoek 159">
              <a:extLst>
                <a:ext uri="{FF2B5EF4-FFF2-40B4-BE49-F238E27FC236}">
                  <a16:creationId xmlns:a16="http://schemas.microsoft.com/office/drawing/2014/main" xmlns="" id="{4CE0E742-87A7-42C8-8402-32114CDC032E}"/>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Leestekst (20pt)</a:t>
              </a:r>
            </a:p>
          </p:txBody>
        </p:sp>
        <p:sp>
          <p:nvSpPr>
            <p:cNvPr id="161" name="Ovaal 160">
              <a:extLst>
                <a:ext uri="{FF2B5EF4-FFF2-40B4-BE49-F238E27FC236}">
                  <a16:creationId xmlns:a16="http://schemas.microsoft.com/office/drawing/2014/main" xmlns="" id="{ECB2B92C-4172-4962-BF8C-4D7920063D0C}"/>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62" name="Rechthoek 161">
              <a:extLst>
                <a:ext uri="{FF2B5EF4-FFF2-40B4-BE49-F238E27FC236}">
                  <a16:creationId xmlns:a16="http://schemas.microsoft.com/office/drawing/2014/main" xmlns="" id="{483F8E33-7CE7-4519-BF70-2C10B937088D}"/>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Kopje </a:t>
              </a:r>
              <a:r>
                <a:rPr kumimoji="0" lang="nl-NL" sz="1100" b="0" i="0" u="none" strike="noStrike" kern="0" cap="none" spc="0" normalizeH="0" baseline="0" noProof="0" dirty="0">
                  <a:ln>
                    <a:noFill/>
                  </a:ln>
                  <a:solidFill>
                    <a:srgbClr val="000000"/>
                  </a:solidFill>
                  <a:effectLst/>
                  <a:uLnTx/>
                  <a:uFillTx/>
                  <a:latin typeface="Arial" charset="0"/>
                  <a:ea typeface="ＭＳ Ｐゴシック" pitchFamily="34" charset="-128"/>
                  <a:cs typeface="Segoe UI Light" panose="020B0502040204020203" pitchFamily="34" charset="0"/>
                </a:rPr>
                <a:t>(20pt)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63" name="Rechthoek 162">
              <a:extLst>
                <a:ext uri="{FF2B5EF4-FFF2-40B4-BE49-F238E27FC236}">
                  <a16:creationId xmlns:a16="http://schemas.microsoft.com/office/drawing/2014/main" xmlns="" id="{FDD3D4A1-01BE-4D27-A0F5-2FD26AC29A20}"/>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defPPr>
                <a:defRPr lang="nl-NL"/>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61" name="Tijdelijke aanduiding voor tekst 12">
            <a:extLst>
              <a:ext uri="{FF2B5EF4-FFF2-40B4-BE49-F238E27FC236}">
                <a16:creationId xmlns:a16="http://schemas.microsoft.com/office/drawing/2014/main" xmlns="" id="{AD85BA27-1525-4C5D-AC34-74C52B76F8A9}"/>
              </a:ext>
            </a:extLst>
          </p:cNvPr>
          <p:cNvSpPr>
            <a:spLocks noGrp="1"/>
          </p:cNvSpPr>
          <p:nvPr>
            <p:ph type="body" sz="quarter" idx="16" hasCustomPrompt="1"/>
          </p:nvPr>
        </p:nvSpPr>
        <p:spPr>
          <a:xfrm>
            <a:off x="4075872" y="-16573"/>
            <a:ext cx="4046606" cy="854536"/>
          </a:xfrm>
          <a:blipFill>
            <a:blip r:embed="rId7" cstate="print">
              <a:extLst>
                <a:ext uri="{28A0092B-C50C-407E-A947-70E740481C1C}">
                  <a14:useLocalDpi xmlns:a14="http://schemas.microsoft.com/office/drawing/2010/main"/>
                </a:ext>
              </a:extLst>
            </a:blip>
            <a:srcRect/>
            <a:stretch>
              <a:fillRect l="43038" r="43136"/>
            </a:stretch>
          </a:blipFill>
        </p:spPr>
        <p:txBody>
          <a:bodyPr/>
          <a:lstStyle>
            <a:lvl1pPr marL="0" indent="0">
              <a:buNone/>
              <a:defRPr sz="100">
                <a:solidFill>
                  <a:schemeClr val="accent1"/>
                </a:solidFill>
              </a:defRPr>
            </a:lvl1pPr>
            <a:lvl2pPr>
              <a:defRPr sz="100"/>
            </a:lvl2pPr>
            <a:lvl3pPr>
              <a:defRPr sz="100"/>
            </a:lvl3pPr>
            <a:lvl4pPr>
              <a:defRPr sz="100"/>
            </a:lvl4pPr>
            <a:lvl5pPr>
              <a:defRPr sz="100"/>
            </a:lvl5pPr>
          </a:lstStyle>
          <a:p>
            <a:pPr lvl="0"/>
            <a:r>
              <a:rPr lang="nl-NL" noProof="0" dirty="0"/>
              <a:t> </a:t>
            </a:r>
          </a:p>
        </p:txBody>
      </p:sp>
    </p:spTree>
    <p:extLst>
      <p:ext uri="{BB962C8B-B14F-4D97-AF65-F5344CB8AC3E}">
        <p14:creationId xmlns:p14="http://schemas.microsoft.com/office/powerpoint/2010/main" val="140640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eld 100%">
    <p:spTree>
      <p:nvGrpSpPr>
        <p:cNvPr id="1" name=""/>
        <p:cNvGrpSpPr/>
        <p:nvPr/>
      </p:nvGrpSpPr>
      <p:grpSpPr>
        <a:xfrm>
          <a:off x="0" y="0"/>
          <a:ext cx="0" cy="0"/>
          <a:chOff x="0" y="0"/>
          <a:chExt cx="0" cy="0"/>
        </a:xfrm>
      </p:grpSpPr>
      <p:sp>
        <p:nvSpPr>
          <p:cNvPr id="10" name="Tijdelijke aanduiding voor afbeelding 2">
            <a:extLst>
              <a:ext uri="{FF2B5EF4-FFF2-40B4-BE49-F238E27FC236}">
                <a16:creationId xmlns:a16="http://schemas.microsoft.com/office/drawing/2014/main" xmlns="" id="{705668A0-9743-4883-AC80-C473A69E094B}"/>
              </a:ext>
            </a:extLst>
          </p:cNvPr>
          <p:cNvSpPr>
            <a:spLocks noGrp="1"/>
          </p:cNvSpPr>
          <p:nvPr>
            <p:ph type="pic" idx="13" hasCustomPrompt="1"/>
          </p:nvPr>
        </p:nvSpPr>
        <p:spPr>
          <a:xfrm>
            <a:off x="0" y="-16574"/>
            <a:ext cx="12198350" cy="6874574"/>
          </a:xfrm>
          <a:solidFill>
            <a:schemeClr val="bg2">
              <a:lumMod val="20000"/>
              <a:lumOff val="80000"/>
            </a:schemeClr>
          </a:solidFill>
          <a:ln>
            <a:noFill/>
          </a:ln>
          <a:extLst/>
        </p:spPr>
        <p:txBody>
          <a:bodyPr vert="horz" wrap="square" lIns="0" tIns="2160000" rIns="0" bIns="0" numCol="1" anchor="t" anchorCtr="0" compatLnSpc="1">
            <a:prstTxWarp prst="textNoShape">
              <a:avLst/>
            </a:prstTxWarp>
            <a:noAutofit/>
          </a:bodyPr>
          <a:lstStyle>
            <a:lvl1pPr marL="0" indent="0" algn="ctr">
              <a:spcBef>
                <a:spcPts val="0"/>
              </a:spcBef>
              <a:spcAft>
                <a:spcPts val="0"/>
              </a:spcAft>
              <a:buNone/>
              <a:defRPr lang="nl-NL" sz="1200" i="1" dirty="0">
                <a:solidFill>
                  <a:schemeClr val="bg2">
                    <a:lumMod val="75000"/>
                  </a:schemeClr>
                </a:solidFill>
              </a:defRPr>
            </a:lvl1pPr>
          </a:lstStyle>
          <a:p>
            <a:pPr marL="180975" lvl="0" indent="-180975" algn="ctr"/>
            <a:r>
              <a:rPr lang="nl-NL" noProof="0" dirty="0"/>
              <a:t>1. Klik op onderstaand pictogram</a:t>
            </a:r>
            <a:br>
              <a:rPr lang="nl-NL" noProof="0" dirty="0"/>
            </a:br>
            <a:r>
              <a:rPr lang="nl-NL" noProof="0" dirty="0"/>
              <a:t>om een afbeelding in te voegen</a:t>
            </a:r>
            <a:br>
              <a:rPr lang="nl-NL" noProof="0" dirty="0"/>
            </a:br>
            <a:r>
              <a:rPr lang="nl-NL" noProof="0" dirty="0"/>
              <a:t/>
            </a:r>
            <a:br>
              <a:rPr lang="nl-NL" noProof="0" dirty="0"/>
            </a:br>
            <a:r>
              <a:rPr lang="nl-NL" noProof="0" dirty="0"/>
              <a:t>2. Daarna met rechtermuisknop</a:t>
            </a:r>
            <a:br>
              <a:rPr lang="nl-NL" noProof="0" dirty="0"/>
            </a:br>
            <a:r>
              <a:rPr lang="nl-NL" noProof="0" dirty="0"/>
              <a:t>&gt; Naar achtergrond</a:t>
            </a:r>
          </a:p>
        </p:txBody>
      </p:sp>
      <p:sp>
        <p:nvSpPr>
          <p:cNvPr id="2" name="Titel 1">
            <a:extLst>
              <a:ext uri="{FF2B5EF4-FFF2-40B4-BE49-F238E27FC236}">
                <a16:creationId xmlns:a16="http://schemas.microsoft.com/office/drawing/2014/main" xmlns="" id="{695DA31B-33BB-4EE3-B867-DB83BBC4C72B}"/>
              </a:ext>
            </a:extLst>
          </p:cNvPr>
          <p:cNvSpPr>
            <a:spLocks noGrp="1"/>
          </p:cNvSpPr>
          <p:nvPr>
            <p:ph type="title"/>
          </p:nvPr>
        </p:nvSpPr>
        <p:spPr/>
        <p:txBody>
          <a:bodyPr/>
          <a:lstStyle/>
          <a:p>
            <a:r>
              <a:rPr lang="nl-NL" dirty="0"/>
              <a:t>Klik om stijl te bewerken</a:t>
            </a:r>
          </a:p>
        </p:txBody>
      </p:sp>
      <p:sp>
        <p:nvSpPr>
          <p:cNvPr id="4" name="Tijdelijke aanduiding voor datum 3">
            <a:extLst>
              <a:ext uri="{FF2B5EF4-FFF2-40B4-BE49-F238E27FC236}">
                <a16:creationId xmlns:a16="http://schemas.microsoft.com/office/drawing/2014/main" xmlns="" id="{A26BCF30-66F2-4184-8EA9-41F209F126C5}"/>
              </a:ext>
            </a:extLst>
          </p:cNvPr>
          <p:cNvSpPr>
            <a:spLocks noGrp="1"/>
          </p:cNvSpPr>
          <p:nvPr>
            <p:ph type="dt" sz="half" idx="10"/>
          </p:nvPr>
        </p:nvSpPr>
        <p:spPr>
          <a:xfrm>
            <a:off x="8115399" y="7008942"/>
            <a:ext cx="3343647" cy="142288"/>
          </a:xfrm>
          <a:prstGeom prst="rect">
            <a:avLst/>
          </a:prstGeom>
        </p:spPr>
        <p:txBody>
          <a:bodyPr/>
          <a:lstStyle/>
          <a:p>
            <a:fld id="{916BF247-C98D-49FF-85FA-5947FCAD1530}" type="datetime4">
              <a:rPr lang="nl-NL" smtClean="0"/>
              <a:t>21 mei 2019</a:t>
            </a:fld>
            <a:endParaRPr lang="nl-NL" dirty="0"/>
          </a:p>
        </p:txBody>
      </p:sp>
      <p:sp>
        <p:nvSpPr>
          <p:cNvPr id="5" name="Tijdelijke aanduiding voor voettekst 4">
            <a:extLst>
              <a:ext uri="{FF2B5EF4-FFF2-40B4-BE49-F238E27FC236}">
                <a16:creationId xmlns:a16="http://schemas.microsoft.com/office/drawing/2014/main" xmlns="" id="{5D35D6EB-48A8-418E-B320-85D3B9D1A6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7A4CE67B-30A1-45F6-98F6-67A0ED117D08}"/>
              </a:ext>
            </a:extLst>
          </p:cNvPr>
          <p:cNvSpPr>
            <a:spLocks noGrp="1"/>
          </p:cNvSpPr>
          <p:nvPr>
            <p:ph type="sldNum" sz="quarter" idx="12"/>
          </p:nvPr>
        </p:nvSpPr>
        <p:spPr/>
        <p:txBody>
          <a:bodyPr/>
          <a:lstStyle/>
          <a:p>
            <a:fld id="{514C0851-DDD2-479D-B090-D94045F7DF35}" type="slidenum">
              <a:rPr lang="nl-NL" smtClean="0"/>
              <a:t>‹nr.›</a:t>
            </a:fld>
            <a:endParaRPr lang="nl-NL"/>
          </a:p>
        </p:txBody>
      </p:sp>
      <p:sp>
        <p:nvSpPr>
          <p:cNvPr id="7" name="Rechthoek 6">
            <a:extLst>
              <a:ext uri="{FF2B5EF4-FFF2-40B4-BE49-F238E27FC236}">
                <a16:creationId xmlns:a16="http://schemas.microsoft.com/office/drawing/2014/main" xmlns="" id="{8B7DCDE1-E8CC-42F8-843C-512E32A3DDBA}"/>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Beeld 100%</a:t>
            </a:r>
          </a:p>
        </p:txBody>
      </p:sp>
      <p:grpSp>
        <p:nvGrpSpPr>
          <p:cNvPr id="58" name="Instructie">
            <a:extLst>
              <a:ext uri="{FF2B5EF4-FFF2-40B4-BE49-F238E27FC236}">
                <a16:creationId xmlns:a16="http://schemas.microsoft.com/office/drawing/2014/main" xmlns="" id="{B76DF305-5DBB-4783-AB57-76E86ABA4CFB}"/>
              </a:ext>
            </a:extLst>
          </p:cNvPr>
          <p:cNvGrpSpPr/>
          <p:nvPr userDrawn="1"/>
        </p:nvGrpSpPr>
        <p:grpSpPr>
          <a:xfrm>
            <a:off x="12397661" y="0"/>
            <a:ext cx="3195265" cy="4929310"/>
            <a:chOff x="-3428901" y="0"/>
            <a:chExt cx="3195265" cy="4929310"/>
          </a:xfrm>
        </p:grpSpPr>
        <p:grpSp>
          <p:nvGrpSpPr>
            <p:cNvPr id="59" name="Groep 58">
              <a:extLst>
                <a:ext uri="{FF2B5EF4-FFF2-40B4-BE49-F238E27FC236}">
                  <a16:creationId xmlns:a16="http://schemas.microsoft.com/office/drawing/2014/main" xmlns="" id="{8AB4C206-420D-4EC7-AC30-4AE19A4D4289}"/>
                </a:ext>
              </a:extLst>
            </p:cNvPr>
            <p:cNvGrpSpPr/>
            <p:nvPr userDrawn="1"/>
          </p:nvGrpSpPr>
          <p:grpSpPr>
            <a:xfrm>
              <a:off x="-3063220" y="3245259"/>
              <a:ext cx="1499406" cy="678267"/>
              <a:chOff x="12757283" y="3120781"/>
              <a:chExt cx="1499406" cy="678267"/>
            </a:xfrm>
          </p:grpSpPr>
          <p:sp>
            <p:nvSpPr>
              <p:cNvPr id="86" name="Rechthoek 85">
                <a:extLst>
                  <a:ext uri="{FF2B5EF4-FFF2-40B4-BE49-F238E27FC236}">
                    <a16:creationId xmlns:a16="http://schemas.microsoft.com/office/drawing/2014/main" xmlns="" id="{FFE3B7F3-C6A6-4197-A9B1-5682F7FA52F9}"/>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87" name="Rechthoek 86">
                <a:extLst>
                  <a:ext uri="{FF2B5EF4-FFF2-40B4-BE49-F238E27FC236}">
                    <a16:creationId xmlns:a16="http://schemas.microsoft.com/office/drawing/2014/main" xmlns="" id="{3446A998-87FD-42B8-A5EF-C903A48B3103}"/>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88" name="Tekstvak 87">
                <a:extLst>
                  <a:ext uri="{FF2B5EF4-FFF2-40B4-BE49-F238E27FC236}">
                    <a16:creationId xmlns:a16="http://schemas.microsoft.com/office/drawing/2014/main" xmlns="" id="{5C3378B6-42D5-48F9-A182-953B5F7CD59A}"/>
                  </a:ext>
                </a:extLst>
              </p:cNvPr>
              <p:cNvSpPr txBox="1"/>
              <p:nvPr userDrawn="1"/>
            </p:nvSpPr>
            <p:spPr>
              <a:xfrm>
                <a:off x="12997648" y="3159891"/>
                <a:ext cx="957818"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89" name="Tekstvak 88">
                <a:extLst>
                  <a:ext uri="{FF2B5EF4-FFF2-40B4-BE49-F238E27FC236}">
                    <a16:creationId xmlns:a16="http://schemas.microsoft.com/office/drawing/2014/main" xmlns="" id="{479DD490-5194-4724-9E57-510269CCA8BC}"/>
                  </a:ext>
                </a:extLst>
              </p:cNvPr>
              <p:cNvSpPr txBox="1"/>
              <p:nvPr userDrawn="1"/>
            </p:nvSpPr>
            <p:spPr>
              <a:xfrm>
                <a:off x="12984219" y="3481017"/>
                <a:ext cx="1165564"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90" name="Picture 3">
                <a:extLst>
                  <a:ext uri="{FF2B5EF4-FFF2-40B4-BE49-F238E27FC236}">
                    <a16:creationId xmlns:a16="http://schemas.microsoft.com/office/drawing/2014/main" xmlns="" id="{D3BF6E6A-278E-41F3-AE42-30044EC0AB2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Gelijkbenige driehoek 90">
                <a:extLst>
                  <a:ext uri="{FF2B5EF4-FFF2-40B4-BE49-F238E27FC236}">
                    <a16:creationId xmlns:a16="http://schemas.microsoft.com/office/drawing/2014/main" xmlns="" id="{A02F56E3-2CEE-4E09-8284-4505D7D36697}"/>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nvGrpSpPr>
              <p:cNvPr id="92" name="Groep 91">
                <a:extLst>
                  <a:ext uri="{FF2B5EF4-FFF2-40B4-BE49-F238E27FC236}">
                    <a16:creationId xmlns:a16="http://schemas.microsoft.com/office/drawing/2014/main" xmlns="" id="{A06C57B2-0510-4B29-A892-BADEEEF1BAA9}"/>
                  </a:ext>
                </a:extLst>
              </p:cNvPr>
              <p:cNvGrpSpPr/>
              <p:nvPr userDrawn="1"/>
            </p:nvGrpSpPr>
            <p:grpSpPr>
              <a:xfrm>
                <a:off x="12822311" y="3178534"/>
                <a:ext cx="182309" cy="163794"/>
                <a:chOff x="12832541" y="3162395"/>
                <a:chExt cx="219532" cy="197236"/>
              </a:xfrm>
            </p:grpSpPr>
            <p:sp>
              <p:nvSpPr>
                <p:cNvPr id="97" name="Rechthoek 96">
                  <a:extLst>
                    <a:ext uri="{FF2B5EF4-FFF2-40B4-BE49-F238E27FC236}">
                      <a16:creationId xmlns:a16="http://schemas.microsoft.com/office/drawing/2014/main" xmlns="" id="{1D71747E-603C-40A7-A11E-69519871B71D}"/>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8" name="Rechthoek 97">
                  <a:extLst>
                    <a:ext uri="{FF2B5EF4-FFF2-40B4-BE49-F238E27FC236}">
                      <a16:creationId xmlns:a16="http://schemas.microsoft.com/office/drawing/2014/main" xmlns="" id="{8F498178-859E-42F7-8532-D987F6C94CCB}"/>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9" name="Rechthoek 98">
                  <a:extLst>
                    <a:ext uri="{FF2B5EF4-FFF2-40B4-BE49-F238E27FC236}">
                      <a16:creationId xmlns:a16="http://schemas.microsoft.com/office/drawing/2014/main" xmlns="" id="{2A3F54A4-D04E-4B9B-A042-A0D33796B49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nvGrpSpPr>
              <p:cNvPr id="93" name="Groep 92">
                <a:extLst>
                  <a:ext uri="{FF2B5EF4-FFF2-40B4-BE49-F238E27FC236}">
                    <a16:creationId xmlns:a16="http://schemas.microsoft.com/office/drawing/2014/main" xmlns="" id="{1C36B9FC-275F-4229-92CD-80E0520BB4F6}"/>
                  </a:ext>
                </a:extLst>
              </p:cNvPr>
              <p:cNvGrpSpPr/>
              <p:nvPr userDrawn="1"/>
            </p:nvGrpSpPr>
            <p:grpSpPr>
              <a:xfrm>
                <a:off x="12822311" y="3480352"/>
                <a:ext cx="182309" cy="163794"/>
                <a:chOff x="12832541" y="3162395"/>
                <a:chExt cx="219532" cy="197236"/>
              </a:xfrm>
            </p:grpSpPr>
            <p:sp>
              <p:nvSpPr>
                <p:cNvPr id="94" name="Rechthoek 93">
                  <a:extLst>
                    <a:ext uri="{FF2B5EF4-FFF2-40B4-BE49-F238E27FC236}">
                      <a16:creationId xmlns:a16="http://schemas.microsoft.com/office/drawing/2014/main" xmlns="" id="{086F25F0-1CB4-4BFD-881C-75C4C1D5CCBF}"/>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5" name="Rechthoek 94">
                  <a:extLst>
                    <a:ext uri="{FF2B5EF4-FFF2-40B4-BE49-F238E27FC236}">
                      <a16:creationId xmlns:a16="http://schemas.microsoft.com/office/drawing/2014/main" xmlns="" id="{A528D0FD-E62C-406D-B332-3E0323CF135D}"/>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6" name="Rechthoek 95">
                  <a:extLst>
                    <a:ext uri="{FF2B5EF4-FFF2-40B4-BE49-F238E27FC236}">
                      <a16:creationId xmlns:a16="http://schemas.microsoft.com/office/drawing/2014/main" xmlns="" id="{2FB54A9C-C67C-4D6B-A501-B065FAEDB25D}"/>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nvGrpSpPr>
            <p:cNvPr id="60" name="Meer informatie">
              <a:extLst>
                <a:ext uri="{FF2B5EF4-FFF2-40B4-BE49-F238E27FC236}">
                  <a16:creationId xmlns:a16="http://schemas.microsoft.com/office/drawing/2014/main" xmlns="" id="{C00F234D-4078-4E13-872B-BB9D6AF35BFE}"/>
                </a:ext>
              </a:extLst>
            </p:cNvPr>
            <p:cNvGrpSpPr/>
            <p:nvPr userDrawn="1"/>
          </p:nvGrpSpPr>
          <p:grpSpPr>
            <a:xfrm>
              <a:off x="-3423738" y="4146037"/>
              <a:ext cx="3178515" cy="783273"/>
              <a:chOff x="-3741486" y="3386444"/>
              <a:chExt cx="3178515" cy="783273"/>
            </a:xfrm>
          </p:grpSpPr>
          <p:sp>
            <p:nvSpPr>
              <p:cNvPr id="83" name="Freeform 101">
                <a:extLst>
                  <a:ext uri="{FF2B5EF4-FFF2-40B4-BE49-F238E27FC236}">
                    <a16:creationId xmlns:a16="http://schemas.microsoft.com/office/drawing/2014/main" xmlns="" id="{A32EC361-A25E-47E8-B0FB-5CE8B9C5DFF7}"/>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84" name="Rechthoek 83">
                <a:extLst>
                  <a:ext uri="{FF2B5EF4-FFF2-40B4-BE49-F238E27FC236}">
                    <a16:creationId xmlns:a16="http://schemas.microsoft.com/office/drawing/2014/main" xmlns="" id="{24CD5DE5-39A3-4B9D-AF8C-AC7991C6258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85" name="Rechte verbindingslijn 84">
                <a:extLst>
                  <a:ext uri="{FF2B5EF4-FFF2-40B4-BE49-F238E27FC236}">
                    <a16:creationId xmlns:a16="http://schemas.microsoft.com/office/drawing/2014/main" xmlns="" id="{C6FD43F2-4B16-4563-8192-63C0E84A40C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1" name="Rechthoek 60">
              <a:extLst>
                <a:ext uri="{FF2B5EF4-FFF2-40B4-BE49-F238E27FC236}">
                  <a16:creationId xmlns:a16="http://schemas.microsoft.com/office/drawing/2014/main" xmlns="" id="{79F5BC83-96B5-41F8-958D-42DF973A5CF5}"/>
                </a:ext>
              </a:extLst>
            </p:cNvPr>
            <p:cNvSpPr/>
            <p:nvPr userDrawn="1"/>
          </p:nvSpPr>
          <p:spPr>
            <a:xfrm>
              <a:off x="-3423240"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2" name="Ovaal 61">
              <a:extLst>
                <a:ext uri="{FF2B5EF4-FFF2-40B4-BE49-F238E27FC236}">
                  <a16:creationId xmlns:a16="http://schemas.microsoft.com/office/drawing/2014/main" xmlns="" id="{A87B9772-6642-414C-8388-BD8EF0C40262}"/>
                </a:ext>
              </a:extLst>
            </p:cNvPr>
            <p:cNvSpPr/>
            <p:nvPr userDrawn="1"/>
          </p:nvSpPr>
          <p:spPr>
            <a:xfrm>
              <a:off x="-34289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3" name="Rechte verbindingslijn 62">
              <a:extLst>
                <a:ext uri="{FF2B5EF4-FFF2-40B4-BE49-F238E27FC236}">
                  <a16:creationId xmlns:a16="http://schemas.microsoft.com/office/drawing/2014/main" xmlns="" id="{CC0DA450-C9C2-4F25-AFB3-C15867B58550}"/>
                </a:ext>
              </a:extLst>
            </p:cNvPr>
            <p:cNvCxnSpPr>
              <a:cxnSpLocks/>
            </p:cNvCxnSpPr>
            <p:nvPr userDrawn="1"/>
          </p:nvCxnSpPr>
          <p:spPr>
            <a:xfrm>
              <a:off x="-3423241" y="241635"/>
              <a:ext cx="3178017" cy="0"/>
            </a:xfrm>
            <a:prstGeom prst="line">
              <a:avLst/>
            </a:prstGeom>
            <a:noFill/>
            <a:ln w="3175" cap="flat" cmpd="sng" algn="ctr">
              <a:solidFill>
                <a:schemeClr val="accent1"/>
              </a:solidFill>
              <a:prstDash val="solid"/>
            </a:ln>
            <a:effectLst/>
          </p:spPr>
        </p:cxnSp>
        <p:cxnSp>
          <p:nvCxnSpPr>
            <p:cNvPr id="64" name="Rechte verbindingslijn 63">
              <a:extLst>
                <a:ext uri="{FF2B5EF4-FFF2-40B4-BE49-F238E27FC236}">
                  <a16:creationId xmlns:a16="http://schemas.microsoft.com/office/drawing/2014/main" xmlns="" id="{EB952D04-C97D-442C-93E8-70FA81F6B0F4}"/>
                </a:ext>
              </a:extLst>
            </p:cNvPr>
            <p:cNvCxnSpPr>
              <a:cxnSpLocks/>
            </p:cNvCxnSpPr>
            <p:nvPr userDrawn="1"/>
          </p:nvCxnSpPr>
          <p:spPr>
            <a:xfrm>
              <a:off x="-3423241" y="1577933"/>
              <a:ext cx="3178017" cy="0"/>
            </a:xfrm>
            <a:prstGeom prst="line">
              <a:avLst/>
            </a:prstGeom>
            <a:noFill/>
            <a:ln w="3175" cap="flat" cmpd="sng" algn="ctr">
              <a:solidFill>
                <a:schemeClr val="accent1"/>
              </a:solidFill>
              <a:prstDash val="solid"/>
            </a:ln>
            <a:effectLst/>
          </p:spPr>
        </p:cxnSp>
        <p:sp>
          <p:nvSpPr>
            <p:cNvPr id="65" name="Rechthoek 64">
              <a:extLst>
                <a:ext uri="{FF2B5EF4-FFF2-40B4-BE49-F238E27FC236}">
                  <a16:creationId xmlns:a16="http://schemas.microsoft.com/office/drawing/2014/main" xmlns="" id="{3C3BD0E2-17F7-49C0-AC07-352DD14153F7}"/>
                </a:ext>
              </a:extLst>
            </p:cNvPr>
            <p:cNvSpPr/>
            <p:nvPr userDrawn="1"/>
          </p:nvSpPr>
          <p:spPr>
            <a:xfrm>
              <a:off x="-3063220" y="432552"/>
              <a:ext cx="2829584"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6" name="Rechte verbindingslijn 65">
              <a:extLst>
                <a:ext uri="{FF2B5EF4-FFF2-40B4-BE49-F238E27FC236}">
                  <a16:creationId xmlns:a16="http://schemas.microsoft.com/office/drawing/2014/main" xmlns="" id="{EB643FE5-5A31-4208-A787-1984CA9561EA}"/>
                </a:ext>
              </a:extLst>
            </p:cNvPr>
            <p:cNvCxnSpPr>
              <a:cxnSpLocks/>
            </p:cNvCxnSpPr>
            <p:nvPr userDrawn="1"/>
          </p:nvCxnSpPr>
          <p:spPr>
            <a:xfrm>
              <a:off x="-3423241" y="4028154"/>
              <a:ext cx="3178017" cy="0"/>
            </a:xfrm>
            <a:prstGeom prst="line">
              <a:avLst/>
            </a:prstGeom>
            <a:noFill/>
            <a:ln w="3175" cap="flat" cmpd="sng" algn="ctr">
              <a:solidFill>
                <a:schemeClr val="accent1"/>
              </a:solidFill>
              <a:prstDash val="solid"/>
            </a:ln>
            <a:effectLst/>
          </p:spPr>
        </p:cxnSp>
        <p:sp>
          <p:nvSpPr>
            <p:cNvPr id="67" name="Ovaal 66">
              <a:extLst>
                <a:ext uri="{FF2B5EF4-FFF2-40B4-BE49-F238E27FC236}">
                  <a16:creationId xmlns:a16="http://schemas.microsoft.com/office/drawing/2014/main" xmlns="" id="{A3BB33A8-AC43-4016-8B0C-C6E1F7EAB571}"/>
                </a:ext>
              </a:extLst>
            </p:cNvPr>
            <p:cNvSpPr/>
            <p:nvPr userDrawn="1"/>
          </p:nvSpPr>
          <p:spPr>
            <a:xfrm>
              <a:off x="-34289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8" name="Rechthoek 67">
              <a:extLst>
                <a:ext uri="{FF2B5EF4-FFF2-40B4-BE49-F238E27FC236}">
                  <a16:creationId xmlns:a16="http://schemas.microsoft.com/office/drawing/2014/main" xmlns="" id="{186A71DD-F487-4880-85E8-78E3A256EB40}"/>
                </a:ext>
              </a:extLst>
            </p:cNvPr>
            <p:cNvSpPr/>
            <p:nvPr userDrawn="1"/>
          </p:nvSpPr>
          <p:spPr>
            <a:xfrm>
              <a:off x="-3063220"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via [voorbeeld V:\Uitgeverij\Beeld]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69" name="Groep 68">
              <a:extLst>
                <a:ext uri="{FF2B5EF4-FFF2-40B4-BE49-F238E27FC236}">
                  <a16:creationId xmlns:a16="http://schemas.microsoft.com/office/drawing/2014/main" xmlns="" id="{7C9A1AA0-B2B7-4BEB-95F8-BCCBA3F1A7B7}"/>
                </a:ext>
              </a:extLst>
            </p:cNvPr>
            <p:cNvGrpSpPr/>
            <p:nvPr userDrawn="1"/>
          </p:nvGrpSpPr>
          <p:grpSpPr>
            <a:xfrm>
              <a:off x="-3063220" y="2329693"/>
              <a:ext cx="825500" cy="209550"/>
              <a:chOff x="13504624" y="2482850"/>
              <a:chExt cx="825500" cy="209550"/>
            </a:xfrm>
          </p:grpSpPr>
          <p:sp>
            <p:nvSpPr>
              <p:cNvPr id="80" name="Rechthoek 79">
                <a:extLst>
                  <a:ext uri="{FF2B5EF4-FFF2-40B4-BE49-F238E27FC236}">
                    <a16:creationId xmlns:a16="http://schemas.microsoft.com/office/drawing/2014/main" xmlns="" id="{91CC0FCC-B856-4502-B4E7-CC1FDDD7E9E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81" name="Rechte verbindingslijn 80">
                <a:extLst>
                  <a:ext uri="{FF2B5EF4-FFF2-40B4-BE49-F238E27FC236}">
                    <a16:creationId xmlns:a16="http://schemas.microsoft.com/office/drawing/2014/main" xmlns="" id="{34F0D947-8AF2-4AB3-8D9D-08C4C4915F2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2" name="Gelijkbenige driehoek 81">
                <a:extLst>
                  <a:ext uri="{FF2B5EF4-FFF2-40B4-BE49-F238E27FC236}">
                    <a16:creationId xmlns:a16="http://schemas.microsoft.com/office/drawing/2014/main" xmlns="" id="{B777D6A0-CF04-438D-90A4-7CDE61F66C5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grpSp>
          <p:nvGrpSpPr>
            <p:cNvPr id="70" name="Groep 69">
              <a:extLst>
                <a:ext uri="{FF2B5EF4-FFF2-40B4-BE49-F238E27FC236}">
                  <a16:creationId xmlns:a16="http://schemas.microsoft.com/office/drawing/2014/main" xmlns="" id="{10E50C3F-1A6D-4111-BBA4-91626B7804BA}"/>
                </a:ext>
              </a:extLst>
            </p:cNvPr>
            <p:cNvGrpSpPr/>
            <p:nvPr userDrawn="1"/>
          </p:nvGrpSpPr>
          <p:grpSpPr>
            <a:xfrm>
              <a:off x="-3063220" y="1141626"/>
              <a:ext cx="294789" cy="318834"/>
              <a:chOff x="14466489" y="1001522"/>
              <a:chExt cx="290627" cy="314333"/>
            </a:xfrm>
          </p:grpSpPr>
          <p:sp>
            <p:nvSpPr>
              <p:cNvPr id="74" name="Rechthoek 73">
                <a:extLst>
                  <a:ext uri="{FF2B5EF4-FFF2-40B4-BE49-F238E27FC236}">
                    <a16:creationId xmlns:a16="http://schemas.microsoft.com/office/drawing/2014/main" xmlns="" id="{AA4A3451-E841-4D6B-A9F6-7F5FE5E825C3}"/>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75" name="Ovaal 74">
                <a:extLst>
                  <a:ext uri="{FF2B5EF4-FFF2-40B4-BE49-F238E27FC236}">
                    <a16:creationId xmlns:a16="http://schemas.microsoft.com/office/drawing/2014/main" xmlns="" id="{BB53D449-D401-4A27-8E98-ABD79CB47059}"/>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76" name="Vrije vorm: vorm 75">
                <a:extLst>
                  <a:ext uri="{FF2B5EF4-FFF2-40B4-BE49-F238E27FC236}">
                    <a16:creationId xmlns:a16="http://schemas.microsoft.com/office/drawing/2014/main" xmlns="" id="{6AEAF825-D860-4F63-908E-99300CAB73D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77" name="Rechthoek: afgeronde hoeken 76">
                <a:extLst>
                  <a:ext uri="{FF2B5EF4-FFF2-40B4-BE49-F238E27FC236}">
                    <a16:creationId xmlns:a16="http://schemas.microsoft.com/office/drawing/2014/main" xmlns="" id="{157CF4E7-93E6-43CA-84F1-746C6C733A9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cxnSp>
            <p:nvCxnSpPr>
              <p:cNvPr id="78" name="Rechte verbindingslijn 77">
                <a:extLst>
                  <a:ext uri="{FF2B5EF4-FFF2-40B4-BE49-F238E27FC236}">
                    <a16:creationId xmlns:a16="http://schemas.microsoft.com/office/drawing/2014/main" xmlns="" id="{D8EBF050-0FC9-44AD-8F91-2C095669841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Rechte verbindingslijn 78">
                <a:extLst>
                  <a:ext uri="{FF2B5EF4-FFF2-40B4-BE49-F238E27FC236}">
                    <a16:creationId xmlns:a16="http://schemas.microsoft.com/office/drawing/2014/main" xmlns="" id="{E0AD01A6-509F-4F2F-9E49-C4256AE0248D}"/>
                  </a:ext>
                </a:extLst>
              </p:cNvPr>
              <p:cNvCxnSpPr>
                <a:cxnSpLocks/>
                <a:stCxn id="77"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1" name="Ovaal 70">
              <a:extLst>
                <a:ext uri="{FF2B5EF4-FFF2-40B4-BE49-F238E27FC236}">
                  <a16:creationId xmlns:a16="http://schemas.microsoft.com/office/drawing/2014/main" xmlns="" id="{5B07E6EB-BC86-491F-9417-8F1B0DD1CE79}"/>
                </a:ext>
              </a:extLst>
            </p:cNvPr>
            <p:cNvSpPr/>
            <p:nvPr userDrawn="1"/>
          </p:nvSpPr>
          <p:spPr>
            <a:xfrm>
              <a:off x="-3428901" y="276309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2" name="Rechthoek 71">
              <a:extLst>
                <a:ext uri="{FF2B5EF4-FFF2-40B4-BE49-F238E27FC236}">
                  <a16:creationId xmlns:a16="http://schemas.microsoft.com/office/drawing/2014/main" xmlns="" id="{60386FDB-8F28-4BAB-B106-C2D7170245C4}"/>
                </a:ext>
              </a:extLst>
            </p:cNvPr>
            <p:cNvSpPr/>
            <p:nvPr userDrawn="1"/>
          </p:nvSpPr>
          <p:spPr>
            <a:xfrm>
              <a:off x="-3063219" y="2829158"/>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3" name="Rechte verbindingslijn 72">
              <a:extLst>
                <a:ext uri="{FF2B5EF4-FFF2-40B4-BE49-F238E27FC236}">
                  <a16:creationId xmlns:a16="http://schemas.microsoft.com/office/drawing/2014/main" xmlns="" id="{04387F55-659C-4454-935E-92A06B075501}"/>
                </a:ext>
              </a:extLst>
            </p:cNvPr>
            <p:cNvCxnSpPr>
              <a:cxnSpLocks/>
            </p:cNvCxnSpPr>
            <p:nvPr userDrawn="1"/>
          </p:nvCxnSpPr>
          <p:spPr>
            <a:xfrm>
              <a:off x="-3423241" y="2644932"/>
              <a:ext cx="3178017" cy="0"/>
            </a:xfrm>
            <a:prstGeom prst="line">
              <a:avLst/>
            </a:prstGeom>
            <a:noFill/>
            <a:ln w="3175" cap="flat" cmpd="sng" algn="ctr">
              <a:solidFill>
                <a:schemeClr val="accent1"/>
              </a:solidFill>
              <a:prstDash val="solid"/>
            </a:ln>
            <a:effectLst/>
          </p:spPr>
        </p:cxnSp>
      </p:grpSp>
      <p:sp>
        <p:nvSpPr>
          <p:cNvPr id="53" name="Tijdelijke aanduiding voor tekst 12">
            <a:extLst>
              <a:ext uri="{FF2B5EF4-FFF2-40B4-BE49-F238E27FC236}">
                <a16:creationId xmlns:a16="http://schemas.microsoft.com/office/drawing/2014/main" xmlns="" id="{99DD0761-50EB-4750-AA5F-D6525990EDE5}"/>
              </a:ext>
            </a:extLst>
          </p:cNvPr>
          <p:cNvSpPr>
            <a:spLocks noGrp="1"/>
          </p:cNvSpPr>
          <p:nvPr>
            <p:ph type="body" sz="quarter" idx="16" hasCustomPrompt="1"/>
          </p:nvPr>
        </p:nvSpPr>
        <p:spPr>
          <a:xfrm>
            <a:off x="4075872" y="-16573"/>
            <a:ext cx="4046606" cy="854536"/>
          </a:xfrm>
          <a:blipFill>
            <a:blip r:embed="rId3" cstate="print">
              <a:extLst>
                <a:ext uri="{28A0092B-C50C-407E-A947-70E740481C1C}">
                  <a14:useLocalDpi xmlns:a14="http://schemas.microsoft.com/office/drawing/2010/main"/>
                </a:ext>
              </a:extLst>
            </a:blip>
            <a:srcRect/>
            <a:stretch>
              <a:fillRect l="43038" r="43136"/>
            </a:stretch>
          </a:blipFill>
        </p:spPr>
        <p:txBody>
          <a:bodyPr/>
          <a:lstStyle>
            <a:lvl1pPr marL="0" indent="0">
              <a:buNone/>
              <a:defRPr sz="100">
                <a:solidFill>
                  <a:schemeClr val="accent1"/>
                </a:solidFill>
              </a:defRPr>
            </a:lvl1pPr>
            <a:lvl2pPr>
              <a:defRPr sz="100"/>
            </a:lvl2pPr>
            <a:lvl3pPr>
              <a:defRPr sz="100"/>
            </a:lvl3pPr>
            <a:lvl4pPr>
              <a:defRPr sz="100"/>
            </a:lvl4pPr>
            <a:lvl5pPr>
              <a:defRPr sz="100"/>
            </a:lvl5pPr>
          </a:lstStyle>
          <a:p>
            <a:pPr lvl="0"/>
            <a:r>
              <a:rPr lang="nl-NL" noProof="0" dirty="0"/>
              <a:t> </a:t>
            </a:r>
          </a:p>
        </p:txBody>
      </p:sp>
    </p:spTree>
    <p:extLst>
      <p:ext uri="{BB962C8B-B14F-4D97-AF65-F5344CB8AC3E}">
        <p14:creationId xmlns:p14="http://schemas.microsoft.com/office/powerpoint/2010/main" val="146954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eld 100% (V Zwart)">
    <p:spTree>
      <p:nvGrpSpPr>
        <p:cNvPr id="1" name=""/>
        <p:cNvGrpSpPr/>
        <p:nvPr/>
      </p:nvGrpSpPr>
      <p:grpSpPr>
        <a:xfrm>
          <a:off x="0" y="0"/>
          <a:ext cx="0" cy="0"/>
          <a:chOff x="0" y="0"/>
          <a:chExt cx="0" cy="0"/>
        </a:xfrm>
      </p:grpSpPr>
      <p:sp>
        <p:nvSpPr>
          <p:cNvPr id="10" name="Tijdelijke aanduiding voor afbeelding 2">
            <a:extLst>
              <a:ext uri="{FF2B5EF4-FFF2-40B4-BE49-F238E27FC236}">
                <a16:creationId xmlns:a16="http://schemas.microsoft.com/office/drawing/2014/main" xmlns="" id="{705668A0-9743-4883-AC80-C473A69E094B}"/>
              </a:ext>
            </a:extLst>
          </p:cNvPr>
          <p:cNvSpPr>
            <a:spLocks noGrp="1"/>
          </p:cNvSpPr>
          <p:nvPr>
            <p:ph type="pic" idx="13" hasCustomPrompt="1"/>
          </p:nvPr>
        </p:nvSpPr>
        <p:spPr>
          <a:xfrm>
            <a:off x="0" y="-16574"/>
            <a:ext cx="12198350" cy="6874574"/>
          </a:xfrm>
          <a:solidFill>
            <a:schemeClr val="bg2">
              <a:lumMod val="20000"/>
              <a:lumOff val="80000"/>
            </a:schemeClr>
          </a:solidFill>
          <a:ln>
            <a:noFill/>
          </a:ln>
          <a:extLst/>
        </p:spPr>
        <p:txBody>
          <a:bodyPr vert="horz" wrap="square" lIns="0" tIns="2160000" rIns="0" bIns="0" numCol="1" anchor="t" anchorCtr="0" compatLnSpc="1">
            <a:prstTxWarp prst="textNoShape">
              <a:avLst/>
            </a:prstTxWarp>
            <a:noAutofit/>
          </a:bodyPr>
          <a:lstStyle>
            <a:lvl1pPr marL="0" indent="0" algn="ctr">
              <a:spcBef>
                <a:spcPts val="0"/>
              </a:spcBef>
              <a:spcAft>
                <a:spcPts val="0"/>
              </a:spcAft>
              <a:buNone/>
              <a:defRPr lang="nl-NL" sz="1200" i="1" dirty="0">
                <a:solidFill>
                  <a:schemeClr val="bg2">
                    <a:lumMod val="75000"/>
                  </a:schemeClr>
                </a:solidFill>
              </a:defRPr>
            </a:lvl1pPr>
          </a:lstStyle>
          <a:p>
            <a:pPr marL="180975" lvl="0" indent="-180975" algn="ctr"/>
            <a:r>
              <a:rPr lang="nl-NL" noProof="0" dirty="0"/>
              <a:t>1. Klik op onderstaand pictogram</a:t>
            </a:r>
            <a:br>
              <a:rPr lang="nl-NL" noProof="0" dirty="0"/>
            </a:br>
            <a:r>
              <a:rPr lang="nl-NL" noProof="0" dirty="0"/>
              <a:t>om een afbeelding in te voegen</a:t>
            </a:r>
            <a:br>
              <a:rPr lang="nl-NL" noProof="0" dirty="0"/>
            </a:br>
            <a:r>
              <a:rPr lang="nl-NL" noProof="0" dirty="0"/>
              <a:t/>
            </a:r>
            <a:br>
              <a:rPr lang="nl-NL" noProof="0" dirty="0"/>
            </a:br>
            <a:r>
              <a:rPr lang="nl-NL" noProof="0" dirty="0"/>
              <a:t>2. Daarna met rechtermuisknop</a:t>
            </a:r>
            <a:br>
              <a:rPr lang="nl-NL" noProof="0" dirty="0"/>
            </a:br>
            <a:r>
              <a:rPr lang="nl-NL" noProof="0" dirty="0"/>
              <a:t>&gt; Naar achtergrond</a:t>
            </a:r>
          </a:p>
        </p:txBody>
      </p:sp>
      <p:sp>
        <p:nvSpPr>
          <p:cNvPr id="55" name="Verloop">
            <a:extLst>
              <a:ext uri="{FF2B5EF4-FFF2-40B4-BE49-F238E27FC236}">
                <a16:creationId xmlns:a16="http://schemas.microsoft.com/office/drawing/2014/main" xmlns="" id="{4D6B2A92-A886-455B-AD73-1FA97902A3AD}"/>
              </a:ext>
            </a:extLst>
          </p:cNvPr>
          <p:cNvSpPr>
            <a:spLocks noGrp="1"/>
          </p:cNvSpPr>
          <p:nvPr>
            <p:ph type="body" sz="quarter" idx="18"/>
          </p:nvPr>
        </p:nvSpPr>
        <p:spPr>
          <a:xfrm rot="16200000">
            <a:off x="656088" y="-672661"/>
            <a:ext cx="6874572" cy="8186733"/>
          </a:xfrm>
          <a:gradFill>
            <a:gsLst>
              <a:gs pos="0">
                <a:schemeClr val="tx1">
                  <a:alpha val="0"/>
                </a:schemeClr>
              </a:gs>
              <a:gs pos="100000">
                <a:schemeClr val="tx1">
                  <a:alpha val="70000"/>
                </a:schemeClr>
              </a:gs>
              <a:gs pos="62000">
                <a:schemeClr val="tx1">
                  <a:alpha val="60000"/>
                </a:schemeClr>
              </a:gs>
            </a:gsLst>
            <a:lin ang="16200000" scaled="1"/>
          </a:gradFill>
        </p:spPr>
        <p:txBody>
          <a:bodyPr/>
          <a:lstStyle>
            <a:lvl1pPr marL="0" indent="0">
              <a:buNone/>
              <a:defRPr sz="100"/>
            </a:lvl1pPr>
          </a:lstStyle>
          <a:p>
            <a:pPr lvl="0"/>
            <a:r>
              <a:rPr lang="nl-NL" dirty="0"/>
              <a:t>Tekst</a:t>
            </a:r>
          </a:p>
        </p:txBody>
      </p:sp>
      <p:sp>
        <p:nvSpPr>
          <p:cNvPr id="2" name="Titel 1">
            <a:extLst>
              <a:ext uri="{FF2B5EF4-FFF2-40B4-BE49-F238E27FC236}">
                <a16:creationId xmlns:a16="http://schemas.microsoft.com/office/drawing/2014/main" xmlns="" id="{695DA31B-33BB-4EE3-B867-DB83BBC4C72B}"/>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xmlns="" id="{A26BCF30-66F2-4184-8EA9-41F209F126C5}"/>
              </a:ext>
            </a:extLst>
          </p:cNvPr>
          <p:cNvSpPr>
            <a:spLocks noGrp="1"/>
          </p:cNvSpPr>
          <p:nvPr>
            <p:ph type="dt" sz="half" idx="10"/>
          </p:nvPr>
        </p:nvSpPr>
        <p:spPr>
          <a:xfrm>
            <a:off x="8115399" y="7008942"/>
            <a:ext cx="3343647" cy="142288"/>
          </a:xfrm>
          <a:prstGeom prst="rect">
            <a:avLst/>
          </a:prstGeom>
        </p:spPr>
        <p:txBody>
          <a:bodyPr/>
          <a:lstStyle/>
          <a:p>
            <a:fld id="{1E1F9904-7B54-40DA-A17C-6E15C900D37B}" type="datetime4">
              <a:rPr lang="nl-NL" smtClean="0"/>
              <a:t>21 mei 2019</a:t>
            </a:fld>
            <a:endParaRPr lang="nl-NL" dirty="0"/>
          </a:p>
        </p:txBody>
      </p:sp>
      <p:sp>
        <p:nvSpPr>
          <p:cNvPr id="5" name="Tijdelijke aanduiding voor voettekst 4">
            <a:extLst>
              <a:ext uri="{FF2B5EF4-FFF2-40B4-BE49-F238E27FC236}">
                <a16:creationId xmlns:a16="http://schemas.microsoft.com/office/drawing/2014/main" xmlns="" id="{5D35D6EB-48A8-418E-B320-85D3B9D1A6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7A4CE67B-30A1-45F6-98F6-67A0ED117D08}"/>
              </a:ext>
            </a:extLst>
          </p:cNvPr>
          <p:cNvSpPr>
            <a:spLocks noGrp="1"/>
          </p:cNvSpPr>
          <p:nvPr>
            <p:ph type="sldNum" sz="quarter" idx="12"/>
          </p:nvPr>
        </p:nvSpPr>
        <p:spPr/>
        <p:txBody>
          <a:bodyPr/>
          <a:lstStyle/>
          <a:p>
            <a:fld id="{514C0851-DDD2-479D-B090-D94045F7DF35}" type="slidenum">
              <a:rPr lang="nl-NL" smtClean="0"/>
              <a:t>‹nr.›</a:t>
            </a:fld>
            <a:endParaRPr lang="nl-NL"/>
          </a:p>
        </p:txBody>
      </p:sp>
      <p:sp>
        <p:nvSpPr>
          <p:cNvPr id="7" name="Rechthoek 6">
            <a:extLst>
              <a:ext uri="{FF2B5EF4-FFF2-40B4-BE49-F238E27FC236}">
                <a16:creationId xmlns:a16="http://schemas.microsoft.com/office/drawing/2014/main" xmlns="" id="{8B7DCDE1-E8CC-42F8-843C-512E32A3DDBA}"/>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Beeld 100% (verloop Zwart)</a:t>
            </a:r>
          </a:p>
        </p:txBody>
      </p:sp>
      <p:grpSp>
        <p:nvGrpSpPr>
          <p:cNvPr id="58" name="Instructie">
            <a:extLst>
              <a:ext uri="{FF2B5EF4-FFF2-40B4-BE49-F238E27FC236}">
                <a16:creationId xmlns:a16="http://schemas.microsoft.com/office/drawing/2014/main" xmlns="" id="{B76DF305-5DBB-4783-AB57-76E86ABA4CFB}"/>
              </a:ext>
            </a:extLst>
          </p:cNvPr>
          <p:cNvGrpSpPr/>
          <p:nvPr userDrawn="1"/>
        </p:nvGrpSpPr>
        <p:grpSpPr>
          <a:xfrm>
            <a:off x="12397661" y="0"/>
            <a:ext cx="3195265" cy="4929310"/>
            <a:chOff x="-3428901" y="0"/>
            <a:chExt cx="3195265" cy="4929310"/>
          </a:xfrm>
        </p:grpSpPr>
        <p:grpSp>
          <p:nvGrpSpPr>
            <p:cNvPr id="59" name="Groep 58">
              <a:extLst>
                <a:ext uri="{FF2B5EF4-FFF2-40B4-BE49-F238E27FC236}">
                  <a16:creationId xmlns:a16="http://schemas.microsoft.com/office/drawing/2014/main" xmlns="" id="{8AB4C206-420D-4EC7-AC30-4AE19A4D4289}"/>
                </a:ext>
              </a:extLst>
            </p:cNvPr>
            <p:cNvGrpSpPr/>
            <p:nvPr userDrawn="1"/>
          </p:nvGrpSpPr>
          <p:grpSpPr>
            <a:xfrm>
              <a:off x="-3063220" y="3245259"/>
              <a:ext cx="1499406" cy="678267"/>
              <a:chOff x="12757283" y="3120781"/>
              <a:chExt cx="1499406" cy="678267"/>
            </a:xfrm>
          </p:grpSpPr>
          <p:sp>
            <p:nvSpPr>
              <p:cNvPr id="86" name="Rechthoek 85">
                <a:extLst>
                  <a:ext uri="{FF2B5EF4-FFF2-40B4-BE49-F238E27FC236}">
                    <a16:creationId xmlns:a16="http://schemas.microsoft.com/office/drawing/2014/main" xmlns="" id="{FFE3B7F3-C6A6-4197-A9B1-5682F7FA52F9}"/>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87" name="Rechthoek 86">
                <a:extLst>
                  <a:ext uri="{FF2B5EF4-FFF2-40B4-BE49-F238E27FC236}">
                    <a16:creationId xmlns:a16="http://schemas.microsoft.com/office/drawing/2014/main" xmlns="" id="{3446A998-87FD-42B8-A5EF-C903A48B3103}"/>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88" name="Tekstvak 87">
                <a:extLst>
                  <a:ext uri="{FF2B5EF4-FFF2-40B4-BE49-F238E27FC236}">
                    <a16:creationId xmlns:a16="http://schemas.microsoft.com/office/drawing/2014/main" xmlns="" id="{5C3378B6-42D5-48F9-A182-953B5F7CD59A}"/>
                  </a:ext>
                </a:extLst>
              </p:cNvPr>
              <p:cNvSpPr txBox="1"/>
              <p:nvPr userDrawn="1"/>
            </p:nvSpPr>
            <p:spPr>
              <a:xfrm>
                <a:off x="12997648" y="3159891"/>
                <a:ext cx="957818"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89" name="Tekstvak 88">
                <a:extLst>
                  <a:ext uri="{FF2B5EF4-FFF2-40B4-BE49-F238E27FC236}">
                    <a16:creationId xmlns:a16="http://schemas.microsoft.com/office/drawing/2014/main" xmlns="" id="{479DD490-5194-4724-9E57-510269CCA8BC}"/>
                  </a:ext>
                </a:extLst>
              </p:cNvPr>
              <p:cNvSpPr txBox="1"/>
              <p:nvPr userDrawn="1"/>
            </p:nvSpPr>
            <p:spPr>
              <a:xfrm>
                <a:off x="12984219" y="3481017"/>
                <a:ext cx="1165564"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90" name="Picture 3">
                <a:extLst>
                  <a:ext uri="{FF2B5EF4-FFF2-40B4-BE49-F238E27FC236}">
                    <a16:creationId xmlns:a16="http://schemas.microsoft.com/office/drawing/2014/main" xmlns="" id="{D3BF6E6A-278E-41F3-AE42-30044EC0AB2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Gelijkbenige driehoek 90">
                <a:extLst>
                  <a:ext uri="{FF2B5EF4-FFF2-40B4-BE49-F238E27FC236}">
                    <a16:creationId xmlns:a16="http://schemas.microsoft.com/office/drawing/2014/main" xmlns="" id="{A02F56E3-2CEE-4E09-8284-4505D7D36697}"/>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nvGrpSpPr>
              <p:cNvPr id="92" name="Groep 91">
                <a:extLst>
                  <a:ext uri="{FF2B5EF4-FFF2-40B4-BE49-F238E27FC236}">
                    <a16:creationId xmlns:a16="http://schemas.microsoft.com/office/drawing/2014/main" xmlns="" id="{A06C57B2-0510-4B29-A892-BADEEEF1BAA9}"/>
                  </a:ext>
                </a:extLst>
              </p:cNvPr>
              <p:cNvGrpSpPr/>
              <p:nvPr userDrawn="1"/>
            </p:nvGrpSpPr>
            <p:grpSpPr>
              <a:xfrm>
                <a:off x="12822311" y="3178534"/>
                <a:ext cx="182309" cy="163794"/>
                <a:chOff x="12832541" y="3162395"/>
                <a:chExt cx="219532" cy="197236"/>
              </a:xfrm>
            </p:grpSpPr>
            <p:sp>
              <p:nvSpPr>
                <p:cNvPr id="97" name="Rechthoek 96">
                  <a:extLst>
                    <a:ext uri="{FF2B5EF4-FFF2-40B4-BE49-F238E27FC236}">
                      <a16:creationId xmlns:a16="http://schemas.microsoft.com/office/drawing/2014/main" xmlns="" id="{1D71747E-603C-40A7-A11E-69519871B71D}"/>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8" name="Rechthoek 97">
                  <a:extLst>
                    <a:ext uri="{FF2B5EF4-FFF2-40B4-BE49-F238E27FC236}">
                      <a16:creationId xmlns:a16="http://schemas.microsoft.com/office/drawing/2014/main" xmlns="" id="{8F498178-859E-42F7-8532-D987F6C94CCB}"/>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9" name="Rechthoek 98">
                  <a:extLst>
                    <a:ext uri="{FF2B5EF4-FFF2-40B4-BE49-F238E27FC236}">
                      <a16:creationId xmlns:a16="http://schemas.microsoft.com/office/drawing/2014/main" xmlns="" id="{2A3F54A4-D04E-4B9B-A042-A0D33796B49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nvGrpSpPr>
              <p:cNvPr id="93" name="Groep 92">
                <a:extLst>
                  <a:ext uri="{FF2B5EF4-FFF2-40B4-BE49-F238E27FC236}">
                    <a16:creationId xmlns:a16="http://schemas.microsoft.com/office/drawing/2014/main" xmlns="" id="{1C36B9FC-275F-4229-92CD-80E0520BB4F6}"/>
                  </a:ext>
                </a:extLst>
              </p:cNvPr>
              <p:cNvGrpSpPr/>
              <p:nvPr userDrawn="1"/>
            </p:nvGrpSpPr>
            <p:grpSpPr>
              <a:xfrm>
                <a:off x="12822311" y="3480352"/>
                <a:ext cx="182309" cy="163794"/>
                <a:chOff x="12832541" y="3162395"/>
                <a:chExt cx="219532" cy="197236"/>
              </a:xfrm>
            </p:grpSpPr>
            <p:sp>
              <p:nvSpPr>
                <p:cNvPr id="94" name="Rechthoek 93">
                  <a:extLst>
                    <a:ext uri="{FF2B5EF4-FFF2-40B4-BE49-F238E27FC236}">
                      <a16:creationId xmlns:a16="http://schemas.microsoft.com/office/drawing/2014/main" xmlns="" id="{086F25F0-1CB4-4BFD-881C-75C4C1D5CCBF}"/>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5" name="Rechthoek 94">
                  <a:extLst>
                    <a:ext uri="{FF2B5EF4-FFF2-40B4-BE49-F238E27FC236}">
                      <a16:creationId xmlns:a16="http://schemas.microsoft.com/office/drawing/2014/main" xmlns="" id="{A528D0FD-E62C-406D-B332-3E0323CF135D}"/>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6" name="Rechthoek 95">
                  <a:extLst>
                    <a:ext uri="{FF2B5EF4-FFF2-40B4-BE49-F238E27FC236}">
                      <a16:creationId xmlns:a16="http://schemas.microsoft.com/office/drawing/2014/main" xmlns="" id="{2FB54A9C-C67C-4D6B-A501-B065FAEDB25D}"/>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nvGrpSpPr>
            <p:cNvPr id="60" name="Meer informatie">
              <a:extLst>
                <a:ext uri="{FF2B5EF4-FFF2-40B4-BE49-F238E27FC236}">
                  <a16:creationId xmlns:a16="http://schemas.microsoft.com/office/drawing/2014/main" xmlns="" id="{C00F234D-4078-4E13-872B-BB9D6AF35BFE}"/>
                </a:ext>
              </a:extLst>
            </p:cNvPr>
            <p:cNvGrpSpPr/>
            <p:nvPr userDrawn="1"/>
          </p:nvGrpSpPr>
          <p:grpSpPr>
            <a:xfrm>
              <a:off x="-3423738" y="4146037"/>
              <a:ext cx="3178515" cy="783273"/>
              <a:chOff x="-3741486" y="3386444"/>
              <a:chExt cx="3178515" cy="783273"/>
            </a:xfrm>
          </p:grpSpPr>
          <p:sp>
            <p:nvSpPr>
              <p:cNvPr id="83" name="Freeform 101">
                <a:extLst>
                  <a:ext uri="{FF2B5EF4-FFF2-40B4-BE49-F238E27FC236}">
                    <a16:creationId xmlns:a16="http://schemas.microsoft.com/office/drawing/2014/main" xmlns="" id="{A32EC361-A25E-47E8-B0FB-5CE8B9C5DFF7}"/>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84" name="Rechthoek 83">
                <a:extLst>
                  <a:ext uri="{FF2B5EF4-FFF2-40B4-BE49-F238E27FC236}">
                    <a16:creationId xmlns:a16="http://schemas.microsoft.com/office/drawing/2014/main" xmlns="" id="{24CD5DE5-39A3-4B9D-AF8C-AC7991C6258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85" name="Rechte verbindingslijn 84">
                <a:extLst>
                  <a:ext uri="{FF2B5EF4-FFF2-40B4-BE49-F238E27FC236}">
                    <a16:creationId xmlns:a16="http://schemas.microsoft.com/office/drawing/2014/main" xmlns="" id="{C6FD43F2-4B16-4563-8192-63C0E84A40C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1" name="Rechthoek 60">
              <a:extLst>
                <a:ext uri="{FF2B5EF4-FFF2-40B4-BE49-F238E27FC236}">
                  <a16:creationId xmlns:a16="http://schemas.microsoft.com/office/drawing/2014/main" xmlns="" id="{79F5BC83-96B5-41F8-958D-42DF973A5CF5}"/>
                </a:ext>
              </a:extLst>
            </p:cNvPr>
            <p:cNvSpPr/>
            <p:nvPr userDrawn="1"/>
          </p:nvSpPr>
          <p:spPr>
            <a:xfrm>
              <a:off x="-3423240"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2" name="Ovaal 61">
              <a:extLst>
                <a:ext uri="{FF2B5EF4-FFF2-40B4-BE49-F238E27FC236}">
                  <a16:creationId xmlns:a16="http://schemas.microsoft.com/office/drawing/2014/main" xmlns="" id="{A87B9772-6642-414C-8388-BD8EF0C40262}"/>
                </a:ext>
              </a:extLst>
            </p:cNvPr>
            <p:cNvSpPr/>
            <p:nvPr userDrawn="1"/>
          </p:nvSpPr>
          <p:spPr>
            <a:xfrm>
              <a:off x="-34289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3" name="Rechte verbindingslijn 62">
              <a:extLst>
                <a:ext uri="{FF2B5EF4-FFF2-40B4-BE49-F238E27FC236}">
                  <a16:creationId xmlns:a16="http://schemas.microsoft.com/office/drawing/2014/main" xmlns="" id="{CC0DA450-C9C2-4F25-AFB3-C15867B58550}"/>
                </a:ext>
              </a:extLst>
            </p:cNvPr>
            <p:cNvCxnSpPr>
              <a:cxnSpLocks/>
            </p:cNvCxnSpPr>
            <p:nvPr userDrawn="1"/>
          </p:nvCxnSpPr>
          <p:spPr>
            <a:xfrm>
              <a:off x="-3423241" y="241635"/>
              <a:ext cx="3178017" cy="0"/>
            </a:xfrm>
            <a:prstGeom prst="line">
              <a:avLst/>
            </a:prstGeom>
            <a:noFill/>
            <a:ln w="3175" cap="flat" cmpd="sng" algn="ctr">
              <a:solidFill>
                <a:schemeClr val="accent1"/>
              </a:solidFill>
              <a:prstDash val="solid"/>
            </a:ln>
            <a:effectLst/>
          </p:spPr>
        </p:cxnSp>
        <p:cxnSp>
          <p:nvCxnSpPr>
            <p:cNvPr id="64" name="Rechte verbindingslijn 63">
              <a:extLst>
                <a:ext uri="{FF2B5EF4-FFF2-40B4-BE49-F238E27FC236}">
                  <a16:creationId xmlns:a16="http://schemas.microsoft.com/office/drawing/2014/main" xmlns="" id="{EB952D04-C97D-442C-93E8-70FA81F6B0F4}"/>
                </a:ext>
              </a:extLst>
            </p:cNvPr>
            <p:cNvCxnSpPr>
              <a:cxnSpLocks/>
            </p:cNvCxnSpPr>
            <p:nvPr userDrawn="1"/>
          </p:nvCxnSpPr>
          <p:spPr>
            <a:xfrm>
              <a:off x="-3423241" y="1577933"/>
              <a:ext cx="3178017" cy="0"/>
            </a:xfrm>
            <a:prstGeom prst="line">
              <a:avLst/>
            </a:prstGeom>
            <a:noFill/>
            <a:ln w="3175" cap="flat" cmpd="sng" algn="ctr">
              <a:solidFill>
                <a:schemeClr val="accent1"/>
              </a:solidFill>
              <a:prstDash val="solid"/>
            </a:ln>
            <a:effectLst/>
          </p:spPr>
        </p:cxnSp>
        <p:sp>
          <p:nvSpPr>
            <p:cNvPr id="65" name="Rechthoek 64">
              <a:extLst>
                <a:ext uri="{FF2B5EF4-FFF2-40B4-BE49-F238E27FC236}">
                  <a16:creationId xmlns:a16="http://schemas.microsoft.com/office/drawing/2014/main" xmlns="" id="{3C3BD0E2-17F7-49C0-AC07-352DD14153F7}"/>
                </a:ext>
              </a:extLst>
            </p:cNvPr>
            <p:cNvSpPr/>
            <p:nvPr userDrawn="1"/>
          </p:nvSpPr>
          <p:spPr>
            <a:xfrm>
              <a:off x="-3063220" y="432552"/>
              <a:ext cx="2829584"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6" name="Rechte verbindingslijn 65">
              <a:extLst>
                <a:ext uri="{FF2B5EF4-FFF2-40B4-BE49-F238E27FC236}">
                  <a16:creationId xmlns:a16="http://schemas.microsoft.com/office/drawing/2014/main" xmlns="" id="{EB643FE5-5A31-4208-A787-1984CA9561EA}"/>
                </a:ext>
              </a:extLst>
            </p:cNvPr>
            <p:cNvCxnSpPr>
              <a:cxnSpLocks/>
            </p:cNvCxnSpPr>
            <p:nvPr userDrawn="1"/>
          </p:nvCxnSpPr>
          <p:spPr>
            <a:xfrm>
              <a:off x="-3423241" y="4028154"/>
              <a:ext cx="3178017" cy="0"/>
            </a:xfrm>
            <a:prstGeom prst="line">
              <a:avLst/>
            </a:prstGeom>
            <a:noFill/>
            <a:ln w="3175" cap="flat" cmpd="sng" algn="ctr">
              <a:solidFill>
                <a:schemeClr val="accent1"/>
              </a:solidFill>
              <a:prstDash val="solid"/>
            </a:ln>
            <a:effectLst/>
          </p:spPr>
        </p:cxnSp>
        <p:sp>
          <p:nvSpPr>
            <p:cNvPr id="67" name="Ovaal 66">
              <a:extLst>
                <a:ext uri="{FF2B5EF4-FFF2-40B4-BE49-F238E27FC236}">
                  <a16:creationId xmlns:a16="http://schemas.microsoft.com/office/drawing/2014/main" xmlns="" id="{A3BB33A8-AC43-4016-8B0C-C6E1F7EAB571}"/>
                </a:ext>
              </a:extLst>
            </p:cNvPr>
            <p:cNvSpPr/>
            <p:nvPr userDrawn="1"/>
          </p:nvSpPr>
          <p:spPr>
            <a:xfrm>
              <a:off x="-34289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8" name="Rechthoek 67">
              <a:extLst>
                <a:ext uri="{FF2B5EF4-FFF2-40B4-BE49-F238E27FC236}">
                  <a16:creationId xmlns:a16="http://schemas.microsoft.com/office/drawing/2014/main" xmlns="" id="{186A71DD-F487-4880-85E8-78E3A256EB40}"/>
                </a:ext>
              </a:extLst>
            </p:cNvPr>
            <p:cNvSpPr/>
            <p:nvPr userDrawn="1"/>
          </p:nvSpPr>
          <p:spPr>
            <a:xfrm>
              <a:off x="-3063220"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via [voorbeeld V:\Uitgeverij\Beeld]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69" name="Groep 68">
              <a:extLst>
                <a:ext uri="{FF2B5EF4-FFF2-40B4-BE49-F238E27FC236}">
                  <a16:creationId xmlns:a16="http://schemas.microsoft.com/office/drawing/2014/main" xmlns="" id="{7C9A1AA0-B2B7-4BEB-95F8-BCCBA3F1A7B7}"/>
                </a:ext>
              </a:extLst>
            </p:cNvPr>
            <p:cNvGrpSpPr/>
            <p:nvPr userDrawn="1"/>
          </p:nvGrpSpPr>
          <p:grpSpPr>
            <a:xfrm>
              <a:off x="-3063220" y="2329693"/>
              <a:ext cx="825500" cy="209550"/>
              <a:chOff x="13504624" y="2482850"/>
              <a:chExt cx="825500" cy="209550"/>
            </a:xfrm>
          </p:grpSpPr>
          <p:sp>
            <p:nvSpPr>
              <p:cNvPr id="80" name="Rechthoek 79">
                <a:extLst>
                  <a:ext uri="{FF2B5EF4-FFF2-40B4-BE49-F238E27FC236}">
                    <a16:creationId xmlns:a16="http://schemas.microsoft.com/office/drawing/2014/main" xmlns="" id="{91CC0FCC-B856-4502-B4E7-CC1FDDD7E9E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81" name="Rechte verbindingslijn 80">
                <a:extLst>
                  <a:ext uri="{FF2B5EF4-FFF2-40B4-BE49-F238E27FC236}">
                    <a16:creationId xmlns:a16="http://schemas.microsoft.com/office/drawing/2014/main" xmlns="" id="{34F0D947-8AF2-4AB3-8D9D-08C4C4915F2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2" name="Gelijkbenige driehoek 81">
                <a:extLst>
                  <a:ext uri="{FF2B5EF4-FFF2-40B4-BE49-F238E27FC236}">
                    <a16:creationId xmlns:a16="http://schemas.microsoft.com/office/drawing/2014/main" xmlns="" id="{B777D6A0-CF04-438D-90A4-7CDE61F66C5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grpSp>
          <p:nvGrpSpPr>
            <p:cNvPr id="70" name="Groep 69">
              <a:extLst>
                <a:ext uri="{FF2B5EF4-FFF2-40B4-BE49-F238E27FC236}">
                  <a16:creationId xmlns:a16="http://schemas.microsoft.com/office/drawing/2014/main" xmlns="" id="{10E50C3F-1A6D-4111-BBA4-91626B7804BA}"/>
                </a:ext>
              </a:extLst>
            </p:cNvPr>
            <p:cNvGrpSpPr/>
            <p:nvPr userDrawn="1"/>
          </p:nvGrpSpPr>
          <p:grpSpPr>
            <a:xfrm>
              <a:off x="-3063220" y="1141626"/>
              <a:ext cx="294789" cy="318834"/>
              <a:chOff x="14466489" y="1001522"/>
              <a:chExt cx="290627" cy="314333"/>
            </a:xfrm>
          </p:grpSpPr>
          <p:sp>
            <p:nvSpPr>
              <p:cNvPr id="74" name="Rechthoek 73">
                <a:extLst>
                  <a:ext uri="{FF2B5EF4-FFF2-40B4-BE49-F238E27FC236}">
                    <a16:creationId xmlns:a16="http://schemas.microsoft.com/office/drawing/2014/main" xmlns="" id="{AA4A3451-E841-4D6B-A9F6-7F5FE5E825C3}"/>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75" name="Ovaal 74">
                <a:extLst>
                  <a:ext uri="{FF2B5EF4-FFF2-40B4-BE49-F238E27FC236}">
                    <a16:creationId xmlns:a16="http://schemas.microsoft.com/office/drawing/2014/main" xmlns="" id="{BB53D449-D401-4A27-8E98-ABD79CB47059}"/>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76" name="Vrije vorm: vorm 75">
                <a:extLst>
                  <a:ext uri="{FF2B5EF4-FFF2-40B4-BE49-F238E27FC236}">
                    <a16:creationId xmlns:a16="http://schemas.microsoft.com/office/drawing/2014/main" xmlns="" id="{6AEAF825-D860-4F63-908E-99300CAB73D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77" name="Rechthoek: afgeronde hoeken 76">
                <a:extLst>
                  <a:ext uri="{FF2B5EF4-FFF2-40B4-BE49-F238E27FC236}">
                    <a16:creationId xmlns:a16="http://schemas.microsoft.com/office/drawing/2014/main" xmlns="" id="{157CF4E7-93E6-43CA-84F1-746C6C733A9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cxnSp>
            <p:nvCxnSpPr>
              <p:cNvPr id="78" name="Rechte verbindingslijn 77">
                <a:extLst>
                  <a:ext uri="{FF2B5EF4-FFF2-40B4-BE49-F238E27FC236}">
                    <a16:creationId xmlns:a16="http://schemas.microsoft.com/office/drawing/2014/main" xmlns="" id="{D8EBF050-0FC9-44AD-8F91-2C095669841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Rechte verbindingslijn 78">
                <a:extLst>
                  <a:ext uri="{FF2B5EF4-FFF2-40B4-BE49-F238E27FC236}">
                    <a16:creationId xmlns:a16="http://schemas.microsoft.com/office/drawing/2014/main" xmlns="" id="{E0AD01A6-509F-4F2F-9E49-C4256AE0248D}"/>
                  </a:ext>
                </a:extLst>
              </p:cNvPr>
              <p:cNvCxnSpPr>
                <a:cxnSpLocks/>
                <a:stCxn id="77"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1" name="Ovaal 70">
              <a:extLst>
                <a:ext uri="{FF2B5EF4-FFF2-40B4-BE49-F238E27FC236}">
                  <a16:creationId xmlns:a16="http://schemas.microsoft.com/office/drawing/2014/main" xmlns="" id="{5B07E6EB-BC86-491F-9417-8F1B0DD1CE79}"/>
                </a:ext>
              </a:extLst>
            </p:cNvPr>
            <p:cNvSpPr/>
            <p:nvPr userDrawn="1"/>
          </p:nvSpPr>
          <p:spPr>
            <a:xfrm>
              <a:off x="-3428901" y="276309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2" name="Rechthoek 71">
              <a:extLst>
                <a:ext uri="{FF2B5EF4-FFF2-40B4-BE49-F238E27FC236}">
                  <a16:creationId xmlns:a16="http://schemas.microsoft.com/office/drawing/2014/main" xmlns="" id="{60386FDB-8F28-4BAB-B106-C2D7170245C4}"/>
                </a:ext>
              </a:extLst>
            </p:cNvPr>
            <p:cNvSpPr/>
            <p:nvPr userDrawn="1"/>
          </p:nvSpPr>
          <p:spPr>
            <a:xfrm>
              <a:off x="-3063219" y="2829158"/>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3" name="Rechte verbindingslijn 72">
              <a:extLst>
                <a:ext uri="{FF2B5EF4-FFF2-40B4-BE49-F238E27FC236}">
                  <a16:creationId xmlns:a16="http://schemas.microsoft.com/office/drawing/2014/main" xmlns="" id="{04387F55-659C-4454-935E-92A06B075501}"/>
                </a:ext>
              </a:extLst>
            </p:cNvPr>
            <p:cNvCxnSpPr>
              <a:cxnSpLocks/>
            </p:cNvCxnSpPr>
            <p:nvPr userDrawn="1"/>
          </p:nvCxnSpPr>
          <p:spPr>
            <a:xfrm>
              <a:off x="-3423241" y="2644932"/>
              <a:ext cx="3178017" cy="0"/>
            </a:xfrm>
            <a:prstGeom prst="line">
              <a:avLst/>
            </a:prstGeom>
            <a:noFill/>
            <a:ln w="3175" cap="flat" cmpd="sng" algn="ctr">
              <a:solidFill>
                <a:schemeClr val="accent1"/>
              </a:solidFill>
              <a:prstDash val="solid"/>
            </a:ln>
            <a:effectLst/>
          </p:spPr>
        </p:cxnSp>
      </p:grpSp>
      <p:sp>
        <p:nvSpPr>
          <p:cNvPr id="54" name="Tijdelijke aanduiding voor tekst 12">
            <a:extLst>
              <a:ext uri="{FF2B5EF4-FFF2-40B4-BE49-F238E27FC236}">
                <a16:creationId xmlns:a16="http://schemas.microsoft.com/office/drawing/2014/main" xmlns="" id="{F40AE19A-9CE3-4684-BEB8-3735B2D0BC98}"/>
              </a:ext>
            </a:extLst>
          </p:cNvPr>
          <p:cNvSpPr>
            <a:spLocks noGrp="1"/>
          </p:cNvSpPr>
          <p:nvPr>
            <p:ph type="body" sz="quarter" idx="16" hasCustomPrompt="1"/>
          </p:nvPr>
        </p:nvSpPr>
        <p:spPr>
          <a:xfrm>
            <a:off x="4075872" y="-16573"/>
            <a:ext cx="4046606" cy="854536"/>
          </a:xfrm>
          <a:blipFill>
            <a:blip r:embed="rId3" cstate="print">
              <a:extLst>
                <a:ext uri="{28A0092B-C50C-407E-A947-70E740481C1C}">
                  <a14:useLocalDpi xmlns:a14="http://schemas.microsoft.com/office/drawing/2010/main"/>
                </a:ext>
              </a:extLst>
            </a:blip>
            <a:srcRect/>
            <a:stretch>
              <a:fillRect l="43038" r="43136"/>
            </a:stretch>
          </a:blipFill>
        </p:spPr>
        <p:txBody>
          <a:bodyPr/>
          <a:lstStyle>
            <a:lvl1pPr marL="0" indent="0">
              <a:buNone/>
              <a:defRPr sz="100">
                <a:solidFill>
                  <a:schemeClr val="accent1"/>
                </a:solidFill>
              </a:defRPr>
            </a:lvl1pPr>
            <a:lvl2pPr>
              <a:defRPr sz="100"/>
            </a:lvl2pPr>
            <a:lvl3pPr>
              <a:defRPr sz="100"/>
            </a:lvl3pPr>
            <a:lvl4pPr>
              <a:defRPr sz="100"/>
            </a:lvl4pPr>
            <a:lvl5pPr>
              <a:defRPr sz="100"/>
            </a:lvl5pPr>
          </a:lstStyle>
          <a:p>
            <a:pPr lvl="0"/>
            <a:r>
              <a:rPr lang="nl-NL" noProof="0" dirty="0"/>
              <a:t> </a:t>
            </a:r>
          </a:p>
        </p:txBody>
      </p:sp>
    </p:spTree>
    <p:extLst>
      <p:ext uri="{BB962C8B-B14F-4D97-AF65-F5344CB8AC3E}">
        <p14:creationId xmlns:p14="http://schemas.microsoft.com/office/powerpoint/2010/main" val="8861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pos="515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eld 100% (V Wit)">
    <p:spTree>
      <p:nvGrpSpPr>
        <p:cNvPr id="1" name=""/>
        <p:cNvGrpSpPr/>
        <p:nvPr/>
      </p:nvGrpSpPr>
      <p:grpSpPr>
        <a:xfrm>
          <a:off x="0" y="0"/>
          <a:ext cx="0" cy="0"/>
          <a:chOff x="0" y="0"/>
          <a:chExt cx="0" cy="0"/>
        </a:xfrm>
      </p:grpSpPr>
      <p:sp>
        <p:nvSpPr>
          <p:cNvPr id="10" name="Tijdelijke aanduiding voor afbeelding 2">
            <a:extLst>
              <a:ext uri="{FF2B5EF4-FFF2-40B4-BE49-F238E27FC236}">
                <a16:creationId xmlns:a16="http://schemas.microsoft.com/office/drawing/2014/main" xmlns="" id="{705668A0-9743-4883-AC80-C473A69E094B}"/>
              </a:ext>
            </a:extLst>
          </p:cNvPr>
          <p:cNvSpPr>
            <a:spLocks noGrp="1"/>
          </p:cNvSpPr>
          <p:nvPr>
            <p:ph type="pic" idx="13" hasCustomPrompt="1"/>
          </p:nvPr>
        </p:nvSpPr>
        <p:spPr>
          <a:xfrm>
            <a:off x="0" y="-16574"/>
            <a:ext cx="12198350" cy="6874574"/>
          </a:xfrm>
          <a:solidFill>
            <a:schemeClr val="bg2">
              <a:lumMod val="20000"/>
              <a:lumOff val="80000"/>
            </a:schemeClr>
          </a:solidFill>
          <a:ln>
            <a:noFill/>
          </a:ln>
          <a:extLst/>
        </p:spPr>
        <p:txBody>
          <a:bodyPr vert="horz" wrap="square" lIns="0" tIns="2160000" rIns="0" bIns="0" numCol="1" anchor="t" anchorCtr="0" compatLnSpc="1">
            <a:prstTxWarp prst="textNoShape">
              <a:avLst/>
            </a:prstTxWarp>
            <a:noAutofit/>
          </a:bodyPr>
          <a:lstStyle>
            <a:lvl1pPr marL="0" indent="0" algn="ctr">
              <a:spcBef>
                <a:spcPts val="0"/>
              </a:spcBef>
              <a:spcAft>
                <a:spcPts val="0"/>
              </a:spcAft>
              <a:buNone/>
              <a:defRPr lang="nl-NL" sz="1200" i="1" dirty="0">
                <a:solidFill>
                  <a:schemeClr val="bg2">
                    <a:lumMod val="75000"/>
                  </a:schemeClr>
                </a:solidFill>
              </a:defRPr>
            </a:lvl1pPr>
          </a:lstStyle>
          <a:p>
            <a:pPr marL="180975" lvl="0" indent="-180975" algn="ctr"/>
            <a:r>
              <a:rPr lang="nl-NL" noProof="0" dirty="0"/>
              <a:t>1. Klik op onderstaand pictogram</a:t>
            </a:r>
            <a:br>
              <a:rPr lang="nl-NL" noProof="0" dirty="0"/>
            </a:br>
            <a:r>
              <a:rPr lang="nl-NL" noProof="0" dirty="0"/>
              <a:t>om een afbeelding in te voegen</a:t>
            </a:r>
            <a:br>
              <a:rPr lang="nl-NL" noProof="0" dirty="0"/>
            </a:br>
            <a:r>
              <a:rPr lang="nl-NL" noProof="0" dirty="0"/>
              <a:t/>
            </a:r>
            <a:br>
              <a:rPr lang="nl-NL" noProof="0" dirty="0"/>
            </a:br>
            <a:r>
              <a:rPr lang="nl-NL" noProof="0" dirty="0"/>
              <a:t>2. Daarna met rechtermuisknop</a:t>
            </a:r>
            <a:br>
              <a:rPr lang="nl-NL" noProof="0" dirty="0"/>
            </a:br>
            <a:r>
              <a:rPr lang="nl-NL" noProof="0" dirty="0"/>
              <a:t>&gt; Naar achtergrond</a:t>
            </a:r>
          </a:p>
        </p:txBody>
      </p:sp>
      <p:sp>
        <p:nvSpPr>
          <p:cNvPr id="9" name="Verloop">
            <a:extLst>
              <a:ext uri="{FF2B5EF4-FFF2-40B4-BE49-F238E27FC236}">
                <a16:creationId xmlns:a16="http://schemas.microsoft.com/office/drawing/2014/main" xmlns="" id="{E2D27631-C96E-49E9-B79D-B8E19F8DFF31}"/>
              </a:ext>
            </a:extLst>
          </p:cNvPr>
          <p:cNvSpPr>
            <a:spLocks noGrp="1"/>
          </p:cNvSpPr>
          <p:nvPr>
            <p:ph type="body" sz="quarter" idx="18"/>
          </p:nvPr>
        </p:nvSpPr>
        <p:spPr>
          <a:xfrm rot="16200000">
            <a:off x="-387698" y="371124"/>
            <a:ext cx="6874576" cy="6099177"/>
          </a:xfrm>
          <a:gradFill>
            <a:gsLst>
              <a:gs pos="66000">
                <a:srgbClr val="FDFEFF">
                  <a:alpha val="78000"/>
                </a:srgbClr>
              </a:gs>
              <a:gs pos="0">
                <a:schemeClr val="accent1">
                  <a:lumMod val="5000"/>
                  <a:lumOff val="95000"/>
                  <a:alpha val="0"/>
                </a:schemeClr>
              </a:gs>
              <a:gs pos="100000">
                <a:schemeClr val="bg1"/>
              </a:gs>
            </a:gsLst>
            <a:lin ang="16200000" scaled="1"/>
          </a:gradFill>
        </p:spPr>
        <p:txBody>
          <a:bodyPr/>
          <a:lstStyle>
            <a:lvl1pPr marL="0" indent="0">
              <a:buNone/>
              <a:defRPr sz="100"/>
            </a:lvl1pPr>
          </a:lstStyle>
          <a:p>
            <a:pPr lvl="0"/>
            <a:r>
              <a:rPr lang="nl-NL" dirty="0"/>
              <a:t>Tekst</a:t>
            </a:r>
          </a:p>
        </p:txBody>
      </p:sp>
      <p:sp>
        <p:nvSpPr>
          <p:cNvPr id="2" name="Titel 1">
            <a:extLst>
              <a:ext uri="{FF2B5EF4-FFF2-40B4-BE49-F238E27FC236}">
                <a16:creationId xmlns:a16="http://schemas.microsoft.com/office/drawing/2014/main" xmlns="" id="{695DA31B-33BB-4EE3-B867-DB83BBC4C72B}"/>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xmlns="" id="{A26BCF30-66F2-4184-8EA9-41F209F126C5}"/>
              </a:ext>
            </a:extLst>
          </p:cNvPr>
          <p:cNvSpPr>
            <a:spLocks noGrp="1"/>
          </p:cNvSpPr>
          <p:nvPr>
            <p:ph type="dt" sz="half" idx="10"/>
          </p:nvPr>
        </p:nvSpPr>
        <p:spPr>
          <a:xfrm>
            <a:off x="8115399" y="7008942"/>
            <a:ext cx="3343647" cy="142288"/>
          </a:xfrm>
          <a:prstGeom prst="rect">
            <a:avLst/>
          </a:prstGeom>
        </p:spPr>
        <p:txBody>
          <a:bodyPr/>
          <a:lstStyle/>
          <a:p>
            <a:fld id="{AE75ACE4-7FC8-480C-AAA7-2308BE90E183}" type="datetime4">
              <a:rPr lang="nl-NL" smtClean="0"/>
              <a:t>21 mei 2019</a:t>
            </a:fld>
            <a:endParaRPr lang="nl-NL" dirty="0"/>
          </a:p>
        </p:txBody>
      </p:sp>
      <p:sp>
        <p:nvSpPr>
          <p:cNvPr id="5" name="Tijdelijke aanduiding voor voettekst 4">
            <a:extLst>
              <a:ext uri="{FF2B5EF4-FFF2-40B4-BE49-F238E27FC236}">
                <a16:creationId xmlns:a16="http://schemas.microsoft.com/office/drawing/2014/main" xmlns="" id="{5D35D6EB-48A8-418E-B320-85D3B9D1A6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7A4CE67B-30A1-45F6-98F6-67A0ED117D08}"/>
              </a:ext>
            </a:extLst>
          </p:cNvPr>
          <p:cNvSpPr>
            <a:spLocks noGrp="1"/>
          </p:cNvSpPr>
          <p:nvPr>
            <p:ph type="sldNum" sz="quarter" idx="12"/>
          </p:nvPr>
        </p:nvSpPr>
        <p:spPr/>
        <p:txBody>
          <a:bodyPr/>
          <a:lstStyle/>
          <a:p>
            <a:fld id="{514C0851-DDD2-479D-B090-D94045F7DF35}" type="slidenum">
              <a:rPr lang="nl-NL" smtClean="0"/>
              <a:t>‹nr.›</a:t>
            </a:fld>
            <a:endParaRPr lang="nl-NL"/>
          </a:p>
        </p:txBody>
      </p:sp>
      <p:sp>
        <p:nvSpPr>
          <p:cNvPr id="7" name="Rechthoek 6">
            <a:extLst>
              <a:ext uri="{FF2B5EF4-FFF2-40B4-BE49-F238E27FC236}">
                <a16:creationId xmlns:a16="http://schemas.microsoft.com/office/drawing/2014/main" xmlns="" id="{8B7DCDE1-E8CC-42F8-843C-512E32A3DDBA}"/>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Beeld 100% (verloop Wit)</a:t>
            </a:r>
          </a:p>
        </p:txBody>
      </p:sp>
      <p:grpSp>
        <p:nvGrpSpPr>
          <p:cNvPr id="58" name="Instructie">
            <a:extLst>
              <a:ext uri="{FF2B5EF4-FFF2-40B4-BE49-F238E27FC236}">
                <a16:creationId xmlns:a16="http://schemas.microsoft.com/office/drawing/2014/main" xmlns="" id="{B76DF305-5DBB-4783-AB57-76E86ABA4CFB}"/>
              </a:ext>
            </a:extLst>
          </p:cNvPr>
          <p:cNvGrpSpPr/>
          <p:nvPr userDrawn="1"/>
        </p:nvGrpSpPr>
        <p:grpSpPr>
          <a:xfrm>
            <a:off x="12397661" y="0"/>
            <a:ext cx="3195265" cy="4929310"/>
            <a:chOff x="-3428901" y="0"/>
            <a:chExt cx="3195265" cy="4929310"/>
          </a:xfrm>
        </p:grpSpPr>
        <p:grpSp>
          <p:nvGrpSpPr>
            <p:cNvPr id="59" name="Groep 58">
              <a:extLst>
                <a:ext uri="{FF2B5EF4-FFF2-40B4-BE49-F238E27FC236}">
                  <a16:creationId xmlns:a16="http://schemas.microsoft.com/office/drawing/2014/main" xmlns="" id="{8AB4C206-420D-4EC7-AC30-4AE19A4D4289}"/>
                </a:ext>
              </a:extLst>
            </p:cNvPr>
            <p:cNvGrpSpPr/>
            <p:nvPr userDrawn="1"/>
          </p:nvGrpSpPr>
          <p:grpSpPr>
            <a:xfrm>
              <a:off x="-3063220" y="3245259"/>
              <a:ext cx="1499406" cy="678267"/>
              <a:chOff x="12757283" y="3120781"/>
              <a:chExt cx="1499406" cy="678267"/>
            </a:xfrm>
          </p:grpSpPr>
          <p:sp>
            <p:nvSpPr>
              <p:cNvPr id="86" name="Rechthoek 85">
                <a:extLst>
                  <a:ext uri="{FF2B5EF4-FFF2-40B4-BE49-F238E27FC236}">
                    <a16:creationId xmlns:a16="http://schemas.microsoft.com/office/drawing/2014/main" xmlns="" id="{FFE3B7F3-C6A6-4197-A9B1-5682F7FA52F9}"/>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87" name="Rechthoek 86">
                <a:extLst>
                  <a:ext uri="{FF2B5EF4-FFF2-40B4-BE49-F238E27FC236}">
                    <a16:creationId xmlns:a16="http://schemas.microsoft.com/office/drawing/2014/main" xmlns="" id="{3446A998-87FD-42B8-A5EF-C903A48B3103}"/>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88" name="Tekstvak 87">
                <a:extLst>
                  <a:ext uri="{FF2B5EF4-FFF2-40B4-BE49-F238E27FC236}">
                    <a16:creationId xmlns:a16="http://schemas.microsoft.com/office/drawing/2014/main" xmlns="" id="{5C3378B6-42D5-48F9-A182-953B5F7CD59A}"/>
                  </a:ext>
                </a:extLst>
              </p:cNvPr>
              <p:cNvSpPr txBox="1"/>
              <p:nvPr userDrawn="1"/>
            </p:nvSpPr>
            <p:spPr>
              <a:xfrm>
                <a:off x="12997648" y="3159891"/>
                <a:ext cx="957818"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89" name="Tekstvak 88">
                <a:extLst>
                  <a:ext uri="{FF2B5EF4-FFF2-40B4-BE49-F238E27FC236}">
                    <a16:creationId xmlns:a16="http://schemas.microsoft.com/office/drawing/2014/main" xmlns="" id="{479DD490-5194-4724-9E57-510269CCA8BC}"/>
                  </a:ext>
                </a:extLst>
              </p:cNvPr>
              <p:cNvSpPr txBox="1"/>
              <p:nvPr userDrawn="1"/>
            </p:nvSpPr>
            <p:spPr>
              <a:xfrm>
                <a:off x="12984219" y="3481017"/>
                <a:ext cx="1165564"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90" name="Picture 3">
                <a:extLst>
                  <a:ext uri="{FF2B5EF4-FFF2-40B4-BE49-F238E27FC236}">
                    <a16:creationId xmlns:a16="http://schemas.microsoft.com/office/drawing/2014/main" xmlns="" id="{D3BF6E6A-278E-41F3-AE42-30044EC0AB2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Gelijkbenige driehoek 90">
                <a:extLst>
                  <a:ext uri="{FF2B5EF4-FFF2-40B4-BE49-F238E27FC236}">
                    <a16:creationId xmlns:a16="http://schemas.microsoft.com/office/drawing/2014/main" xmlns="" id="{A02F56E3-2CEE-4E09-8284-4505D7D36697}"/>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nvGrpSpPr>
              <p:cNvPr id="92" name="Groep 91">
                <a:extLst>
                  <a:ext uri="{FF2B5EF4-FFF2-40B4-BE49-F238E27FC236}">
                    <a16:creationId xmlns:a16="http://schemas.microsoft.com/office/drawing/2014/main" xmlns="" id="{A06C57B2-0510-4B29-A892-BADEEEF1BAA9}"/>
                  </a:ext>
                </a:extLst>
              </p:cNvPr>
              <p:cNvGrpSpPr/>
              <p:nvPr userDrawn="1"/>
            </p:nvGrpSpPr>
            <p:grpSpPr>
              <a:xfrm>
                <a:off x="12822311" y="3178534"/>
                <a:ext cx="182309" cy="163794"/>
                <a:chOff x="12832541" y="3162395"/>
                <a:chExt cx="219532" cy="197236"/>
              </a:xfrm>
            </p:grpSpPr>
            <p:sp>
              <p:nvSpPr>
                <p:cNvPr id="97" name="Rechthoek 96">
                  <a:extLst>
                    <a:ext uri="{FF2B5EF4-FFF2-40B4-BE49-F238E27FC236}">
                      <a16:creationId xmlns:a16="http://schemas.microsoft.com/office/drawing/2014/main" xmlns="" id="{1D71747E-603C-40A7-A11E-69519871B71D}"/>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8" name="Rechthoek 97">
                  <a:extLst>
                    <a:ext uri="{FF2B5EF4-FFF2-40B4-BE49-F238E27FC236}">
                      <a16:creationId xmlns:a16="http://schemas.microsoft.com/office/drawing/2014/main" xmlns="" id="{8F498178-859E-42F7-8532-D987F6C94CCB}"/>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9" name="Rechthoek 98">
                  <a:extLst>
                    <a:ext uri="{FF2B5EF4-FFF2-40B4-BE49-F238E27FC236}">
                      <a16:creationId xmlns:a16="http://schemas.microsoft.com/office/drawing/2014/main" xmlns="" id="{2A3F54A4-D04E-4B9B-A042-A0D33796B49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nvGrpSpPr>
              <p:cNvPr id="93" name="Groep 92">
                <a:extLst>
                  <a:ext uri="{FF2B5EF4-FFF2-40B4-BE49-F238E27FC236}">
                    <a16:creationId xmlns:a16="http://schemas.microsoft.com/office/drawing/2014/main" xmlns="" id="{1C36B9FC-275F-4229-92CD-80E0520BB4F6}"/>
                  </a:ext>
                </a:extLst>
              </p:cNvPr>
              <p:cNvGrpSpPr/>
              <p:nvPr userDrawn="1"/>
            </p:nvGrpSpPr>
            <p:grpSpPr>
              <a:xfrm>
                <a:off x="12822311" y="3480352"/>
                <a:ext cx="182309" cy="163794"/>
                <a:chOff x="12832541" y="3162395"/>
                <a:chExt cx="219532" cy="197236"/>
              </a:xfrm>
            </p:grpSpPr>
            <p:sp>
              <p:nvSpPr>
                <p:cNvPr id="94" name="Rechthoek 93">
                  <a:extLst>
                    <a:ext uri="{FF2B5EF4-FFF2-40B4-BE49-F238E27FC236}">
                      <a16:creationId xmlns:a16="http://schemas.microsoft.com/office/drawing/2014/main" xmlns="" id="{086F25F0-1CB4-4BFD-881C-75C4C1D5CCBF}"/>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5" name="Rechthoek 94">
                  <a:extLst>
                    <a:ext uri="{FF2B5EF4-FFF2-40B4-BE49-F238E27FC236}">
                      <a16:creationId xmlns:a16="http://schemas.microsoft.com/office/drawing/2014/main" xmlns="" id="{A528D0FD-E62C-406D-B332-3E0323CF135D}"/>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6" name="Rechthoek 95">
                  <a:extLst>
                    <a:ext uri="{FF2B5EF4-FFF2-40B4-BE49-F238E27FC236}">
                      <a16:creationId xmlns:a16="http://schemas.microsoft.com/office/drawing/2014/main" xmlns="" id="{2FB54A9C-C67C-4D6B-A501-B065FAEDB25D}"/>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nvGrpSpPr>
            <p:cNvPr id="60" name="Meer informatie">
              <a:extLst>
                <a:ext uri="{FF2B5EF4-FFF2-40B4-BE49-F238E27FC236}">
                  <a16:creationId xmlns:a16="http://schemas.microsoft.com/office/drawing/2014/main" xmlns="" id="{C00F234D-4078-4E13-872B-BB9D6AF35BFE}"/>
                </a:ext>
              </a:extLst>
            </p:cNvPr>
            <p:cNvGrpSpPr/>
            <p:nvPr userDrawn="1"/>
          </p:nvGrpSpPr>
          <p:grpSpPr>
            <a:xfrm>
              <a:off x="-3423738" y="4146037"/>
              <a:ext cx="3178515" cy="783273"/>
              <a:chOff x="-3741486" y="3386444"/>
              <a:chExt cx="3178515" cy="783273"/>
            </a:xfrm>
          </p:grpSpPr>
          <p:sp>
            <p:nvSpPr>
              <p:cNvPr id="83" name="Freeform 101">
                <a:extLst>
                  <a:ext uri="{FF2B5EF4-FFF2-40B4-BE49-F238E27FC236}">
                    <a16:creationId xmlns:a16="http://schemas.microsoft.com/office/drawing/2014/main" xmlns="" id="{A32EC361-A25E-47E8-B0FB-5CE8B9C5DFF7}"/>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84" name="Rechthoek 83">
                <a:extLst>
                  <a:ext uri="{FF2B5EF4-FFF2-40B4-BE49-F238E27FC236}">
                    <a16:creationId xmlns:a16="http://schemas.microsoft.com/office/drawing/2014/main" xmlns="" id="{24CD5DE5-39A3-4B9D-AF8C-AC7991C6258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85" name="Rechte verbindingslijn 84">
                <a:extLst>
                  <a:ext uri="{FF2B5EF4-FFF2-40B4-BE49-F238E27FC236}">
                    <a16:creationId xmlns:a16="http://schemas.microsoft.com/office/drawing/2014/main" xmlns="" id="{C6FD43F2-4B16-4563-8192-63C0E84A40C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1" name="Rechthoek 60">
              <a:extLst>
                <a:ext uri="{FF2B5EF4-FFF2-40B4-BE49-F238E27FC236}">
                  <a16:creationId xmlns:a16="http://schemas.microsoft.com/office/drawing/2014/main" xmlns="" id="{79F5BC83-96B5-41F8-958D-42DF973A5CF5}"/>
                </a:ext>
              </a:extLst>
            </p:cNvPr>
            <p:cNvSpPr/>
            <p:nvPr userDrawn="1"/>
          </p:nvSpPr>
          <p:spPr>
            <a:xfrm>
              <a:off x="-3423240"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2" name="Ovaal 61">
              <a:extLst>
                <a:ext uri="{FF2B5EF4-FFF2-40B4-BE49-F238E27FC236}">
                  <a16:creationId xmlns:a16="http://schemas.microsoft.com/office/drawing/2014/main" xmlns="" id="{A87B9772-6642-414C-8388-BD8EF0C40262}"/>
                </a:ext>
              </a:extLst>
            </p:cNvPr>
            <p:cNvSpPr/>
            <p:nvPr userDrawn="1"/>
          </p:nvSpPr>
          <p:spPr>
            <a:xfrm>
              <a:off x="-34289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3" name="Rechte verbindingslijn 62">
              <a:extLst>
                <a:ext uri="{FF2B5EF4-FFF2-40B4-BE49-F238E27FC236}">
                  <a16:creationId xmlns:a16="http://schemas.microsoft.com/office/drawing/2014/main" xmlns="" id="{CC0DA450-C9C2-4F25-AFB3-C15867B58550}"/>
                </a:ext>
              </a:extLst>
            </p:cNvPr>
            <p:cNvCxnSpPr>
              <a:cxnSpLocks/>
            </p:cNvCxnSpPr>
            <p:nvPr userDrawn="1"/>
          </p:nvCxnSpPr>
          <p:spPr>
            <a:xfrm>
              <a:off x="-3423241" y="241635"/>
              <a:ext cx="3178017" cy="0"/>
            </a:xfrm>
            <a:prstGeom prst="line">
              <a:avLst/>
            </a:prstGeom>
            <a:noFill/>
            <a:ln w="3175" cap="flat" cmpd="sng" algn="ctr">
              <a:solidFill>
                <a:schemeClr val="accent1"/>
              </a:solidFill>
              <a:prstDash val="solid"/>
            </a:ln>
            <a:effectLst/>
          </p:spPr>
        </p:cxnSp>
        <p:cxnSp>
          <p:nvCxnSpPr>
            <p:cNvPr id="64" name="Rechte verbindingslijn 63">
              <a:extLst>
                <a:ext uri="{FF2B5EF4-FFF2-40B4-BE49-F238E27FC236}">
                  <a16:creationId xmlns:a16="http://schemas.microsoft.com/office/drawing/2014/main" xmlns="" id="{EB952D04-C97D-442C-93E8-70FA81F6B0F4}"/>
                </a:ext>
              </a:extLst>
            </p:cNvPr>
            <p:cNvCxnSpPr>
              <a:cxnSpLocks/>
            </p:cNvCxnSpPr>
            <p:nvPr userDrawn="1"/>
          </p:nvCxnSpPr>
          <p:spPr>
            <a:xfrm>
              <a:off x="-3423241" y="1577933"/>
              <a:ext cx="3178017" cy="0"/>
            </a:xfrm>
            <a:prstGeom prst="line">
              <a:avLst/>
            </a:prstGeom>
            <a:noFill/>
            <a:ln w="3175" cap="flat" cmpd="sng" algn="ctr">
              <a:solidFill>
                <a:schemeClr val="accent1"/>
              </a:solidFill>
              <a:prstDash val="solid"/>
            </a:ln>
            <a:effectLst/>
          </p:spPr>
        </p:cxnSp>
        <p:sp>
          <p:nvSpPr>
            <p:cNvPr id="65" name="Rechthoek 64">
              <a:extLst>
                <a:ext uri="{FF2B5EF4-FFF2-40B4-BE49-F238E27FC236}">
                  <a16:creationId xmlns:a16="http://schemas.microsoft.com/office/drawing/2014/main" xmlns="" id="{3C3BD0E2-17F7-49C0-AC07-352DD14153F7}"/>
                </a:ext>
              </a:extLst>
            </p:cNvPr>
            <p:cNvSpPr/>
            <p:nvPr userDrawn="1"/>
          </p:nvSpPr>
          <p:spPr>
            <a:xfrm>
              <a:off x="-3063220" y="432552"/>
              <a:ext cx="2829584"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6" name="Rechte verbindingslijn 65">
              <a:extLst>
                <a:ext uri="{FF2B5EF4-FFF2-40B4-BE49-F238E27FC236}">
                  <a16:creationId xmlns:a16="http://schemas.microsoft.com/office/drawing/2014/main" xmlns="" id="{EB643FE5-5A31-4208-A787-1984CA9561EA}"/>
                </a:ext>
              </a:extLst>
            </p:cNvPr>
            <p:cNvCxnSpPr>
              <a:cxnSpLocks/>
            </p:cNvCxnSpPr>
            <p:nvPr userDrawn="1"/>
          </p:nvCxnSpPr>
          <p:spPr>
            <a:xfrm>
              <a:off x="-3423241" y="4028154"/>
              <a:ext cx="3178017" cy="0"/>
            </a:xfrm>
            <a:prstGeom prst="line">
              <a:avLst/>
            </a:prstGeom>
            <a:noFill/>
            <a:ln w="3175" cap="flat" cmpd="sng" algn="ctr">
              <a:solidFill>
                <a:schemeClr val="accent1"/>
              </a:solidFill>
              <a:prstDash val="solid"/>
            </a:ln>
            <a:effectLst/>
          </p:spPr>
        </p:cxnSp>
        <p:sp>
          <p:nvSpPr>
            <p:cNvPr id="67" name="Ovaal 66">
              <a:extLst>
                <a:ext uri="{FF2B5EF4-FFF2-40B4-BE49-F238E27FC236}">
                  <a16:creationId xmlns:a16="http://schemas.microsoft.com/office/drawing/2014/main" xmlns="" id="{A3BB33A8-AC43-4016-8B0C-C6E1F7EAB571}"/>
                </a:ext>
              </a:extLst>
            </p:cNvPr>
            <p:cNvSpPr/>
            <p:nvPr userDrawn="1"/>
          </p:nvSpPr>
          <p:spPr>
            <a:xfrm>
              <a:off x="-34289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8" name="Rechthoek 67">
              <a:extLst>
                <a:ext uri="{FF2B5EF4-FFF2-40B4-BE49-F238E27FC236}">
                  <a16:creationId xmlns:a16="http://schemas.microsoft.com/office/drawing/2014/main" xmlns="" id="{186A71DD-F487-4880-85E8-78E3A256EB40}"/>
                </a:ext>
              </a:extLst>
            </p:cNvPr>
            <p:cNvSpPr/>
            <p:nvPr userDrawn="1"/>
          </p:nvSpPr>
          <p:spPr>
            <a:xfrm>
              <a:off x="-3063220"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via [voorbeeld V:\Uitgeverij\Beeld]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69" name="Groep 68">
              <a:extLst>
                <a:ext uri="{FF2B5EF4-FFF2-40B4-BE49-F238E27FC236}">
                  <a16:creationId xmlns:a16="http://schemas.microsoft.com/office/drawing/2014/main" xmlns="" id="{7C9A1AA0-B2B7-4BEB-95F8-BCCBA3F1A7B7}"/>
                </a:ext>
              </a:extLst>
            </p:cNvPr>
            <p:cNvGrpSpPr/>
            <p:nvPr userDrawn="1"/>
          </p:nvGrpSpPr>
          <p:grpSpPr>
            <a:xfrm>
              <a:off x="-3063220" y="2329693"/>
              <a:ext cx="825500" cy="209550"/>
              <a:chOff x="13504624" y="2482850"/>
              <a:chExt cx="825500" cy="209550"/>
            </a:xfrm>
          </p:grpSpPr>
          <p:sp>
            <p:nvSpPr>
              <p:cNvPr id="80" name="Rechthoek 79">
                <a:extLst>
                  <a:ext uri="{FF2B5EF4-FFF2-40B4-BE49-F238E27FC236}">
                    <a16:creationId xmlns:a16="http://schemas.microsoft.com/office/drawing/2014/main" xmlns="" id="{91CC0FCC-B856-4502-B4E7-CC1FDDD7E9E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81" name="Rechte verbindingslijn 80">
                <a:extLst>
                  <a:ext uri="{FF2B5EF4-FFF2-40B4-BE49-F238E27FC236}">
                    <a16:creationId xmlns:a16="http://schemas.microsoft.com/office/drawing/2014/main" xmlns="" id="{34F0D947-8AF2-4AB3-8D9D-08C4C4915F2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2" name="Gelijkbenige driehoek 81">
                <a:extLst>
                  <a:ext uri="{FF2B5EF4-FFF2-40B4-BE49-F238E27FC236}">
                    <a16:creationId xmlns:a16="http://schemas.microsoft.com/office/drawing/2014/main" xmlns="" id="{B777D6A0-CF04-438D-90A4-7CDE61F66C5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grpSp>
          <p:nvGrpSpPr>
            <p:cNvPr id="70" name="Groep 69">
              <a:extLst>
                <a:ext uri="{FF2B5EF4-FFF2-40B4-BE49-F238E27FC236}">
                  <a16:creationId xmlns:a16="http://schemas.microsoft.com/office/drawing/2014/main" xmlns="" id="{10E50C3F-1A6D-4111-BBA4-91626B7804BA}"/>
                </a:ext>
              </a:extLst>
            </p:cNvPr>
            <p:cNvGrpSpPr/>
            <p:nvPr userDrawn="1"/>
          </p:nvGrpSpPr>
          <p:grpSpPr>
            <a:xfrm>
              <a:off x="-3063220" y="1141626"/>
              <a:ext cx="294789" cy="318834"/>
              <a:chOff x="14466489" y="1001522"/>
              <a:chExt cx="290627" cy="314333"/>
            </a:xfrm>
          </p:grpSpPr>
          <p:sp>
            <p:nvSpPr>
              <p:cNvPr id="74" name="Rechthoek 73">
                <a:extLst>
                  <a:ext uri="{FF2B5EF4-FFF2-40B4-BE49-F238E27FC236}">
                    <a16:creationId xmlns:a16="http://schemas.microsoft.com/office/drawing/2014/main" xmlns="" id="{AA4A3451-E841-4D6B-A9F6-7F5FE5E825C3}"/>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75" name="Ovaal 74">
                <a:extLst>
                  <a:ext uri="{FF2B5EF4-FFF2-40B4-BE49-F238E27FC236}">
                    <a16:creationId xmlns:a16="http://schemas.microsoft.com/office/drawing/2014/main" xmlns="" id="{BB53D449-D401-4A27-8E98-ABD79CB47059}"/>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76" name="Vrije vorm: vorm 75">
                <a:extLst>
                  <a:ext uri="{FF2B5EF4-FFF2-40B4-BE49-F238E27FC236}">
                    <a16:creationId xmlns:a16="http://schemas.microsoft.com/office/drawing/2014/main" xmlns="" id="{6AEAF825-D860-4F63-908E-99300CAB73D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77" name="Rechthoek: afgeronde hoeken 76">
                <a:extLst>
                  <a:ext uri="{FF2B5EF4-FFF2-40B4-BE49-F238E27FC236}">
                    <a16:creationId xmlns:a16="http://schemas.microsoft.com/office/drawing/2014/main" xmlns="" id="{157CF4E7-93E6-43CA-84F1-746C6C733A9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cxnSp>
            <p:nvCxnSpPr>
              <p:cNvPr id="78" name="Rechte verbindingslijn 77">
                <a:extLst>
                  <a:ext uri="{FF2B5EF4-FFF2-40B4-BE49-F238E27FC236}">
                    <a16:creationId xmlns:a16="http://schemas.microsoft.com/office/drawing/2014/main" xmlns="" id="{D8EBF050-0FC9-44AD-8F91-2C095669841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Rechte verbindingslijn 78">
                <a:extLst>
                  <a:ext uri="{FF2B5EF4-FFF2-40B4-BE49-F238E27FC236}">
                    <a16:creationId xmlns:a16="http://schemas.microsoft.com/office/drawing/2014/main" xmlns="" id="{E0AD01A6-509F-4F2F-9E49-C4256AE0248D}"/>
                  </a:ext>
                </a:extLst>
              </p:cNvPr>
              <p:cNvCxnSpPr>
                <a:cxnSpLocks/>
                <a:stCxn id="77"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1" name="Ovaal 70">
              <a:extLst>
                <a:ext uri="{FF2B5EF4-FFF2-40B4-BE49-F238E27FC236}">
                  <a16:creationId xmlns:a16="http://schemas.microsoft.com/office/drawing/2014/main" xmlns="" id="{5B07E6EB-BC86-491F-9417-8F1B0DD1CE79}"/>
                </a:ext>
              </a:extLst>
            </p:cNvPr>
            <p:cNvSpPr/>
            <p:nvPr userDrawn="1"/>
          </p:nvSpPr>
          <p:spPr>
            <a:xfrm>
              <a:off x="-3428901" y="276309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2" name="Rechthoek 71">
              <a:extLst>
                <a:ext uri="{FF2B5EF4-FFF2-40B4-BE49-F238E27FC236}">
                  <a16:creationId xmlns:a16="http://schemas.microsoft.com/office/drawing/2014/main" xmlns="" id="{60386FDB-8F28-4BAB-B106-C2D7170245C4}"/>
                </a:ext>
              </a:extLst>
            </p:cNvPr>
            <p:cNvSpPr/>
            <p:nvPr userDrawn="1"/>
          </p:nvSpPr>
          <p:spPr>
            <a:xfrm>
              <a:off x="-3063219" y="2829158"/>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3" name="Rechte verbindingslijn 72">
              <a:extLst>
                <a:ext uri="{FF2B5EF4-FFF2-40B4-BE49-F238E27FC236}">
                  <a16:creationId xmlns:a16="http://schemas.microsoft.com/office/drawing/2014/main" xmlns="" id="{04387F55-659C-4454-935E-92A06B075501}"/>
                </a:ext>
              </a:extLst>
            </p:cNvPr>
            <p:cNvCxnSpPr>
              <a:cxnSpLocks/>
            </p:cNvCxnSpPr>
            <p:nvPr userDrawn="1"/>
          </p:nvCxnSpPr>
          <p:spPr>
            <a:xfrm>
              <a:off x="-3423241" y="2644932"/>
              <a:ext cx="3178017" cy="0"/>
            </a:xfrm>
            <a:prstGeom prst="line">
              <a:avLst/>
            </a:prstGeom>
            <a:noFill/>
            <a:ln w="3175" cap="flat" cmpd="sng" algn="ctr">
              <a:solidFill>
                <a:schemeClr val="accent1"/>
              </a:solidFill>
              <a:prstDash val="solid"/>
            </a:ln>
            <a:effectLst/>
          </p:spPr>
        </p:cxnSp>
      </p:grpSp>
      <p:sp>
        <p:nvSpPr>
          <p:cNvPr id="54" name="Tijdelijke aanduiding voor tekst 12">
            <a:extLst>
              <a:ext uri="{FF2B5EF4-FFF2-40B4-BE49-F238E27FC236}">
                <a16:creationId xmlns:a16="http://schemas.microsoft.com/office/drawing/2014/main" xmlns="" id="{54F63187-5F71-4E55-949B-EEA446353FA6}"/>
              </a:ext>
            </a:extLst>
          </p:cNvPr>
          <p:cNvSpPr>
            <a:spLocks noGrp="1"/>
          </p:cNvSpPr>
          <p:nvPr>
            <p:ph type="body" sz="quarter" idx="16" hasCustomPrompt="1"/>
          </p:nvPr>
        </p:nvSpPr>
        <p:spPr>
          <a:xfrm>
            <a:off x="4075872" y="-16573"/>
            <a:ext cx="4046606" cy="854536"/>
          </a:xfrm>
          <a:blipFill>
            <a:blip r:embed="rId3" cstate="print">
              <a:extLst>
                <a:ext uri="{28A0092B-C50C-407E-A947-70E740481C1C}">
                  <a14:useLocalDpi xmlns:a14="http://schemas.microsoft.com/office/drawing/2010/main"/>
                </a:ext>
              </a:extLst>
            </a:blip>
            <a:srcRect/>
            <a:stretch>
              <a:fillRect l="43038" r="43136"/>
            </a:stretch>
          </a:blipFill>
        </p:spPr>
        <p:txBody>
          <a:bodyPr/>
          <a:lstStyle>
            <a:lvl1pPr marL="0" indent="0">
              <a:buNone/>
              <a:defRPr sz="100">
                <a:solidFill>
                  <a:schemeClr val="accent1"/>
                </a:solidFill>
              </a:defRPr>
            </a:lvl1pPr>
            <a:lvl2pPr>
              <a:defRPr sz="100"/>
            </a:lvl2pPr>
            <a:lvl3pPr>
              <a:defRPr sz="100"/>
            </a:lvl3pPr>
            <a:lvl4pPr>
              <a:defRPr sz="100"/>
            </a:lvl4pPr>
            <a:lvl5pPr>
              <a:defRPr sz="100"/>
            </a:lvl5pPr>
          </a:lstStyle>
          <a:p>
            <a:pPr lvl="0"/>
            <a:r>
              <a:rPr lang="nl-NL" noProof="0" dirty="0"/>
              <a:t> </a:t>
            </a:r>
          </a:p>
        </p:txBody>
      </p:sp>
    </p:spTree>
    <p:extLst>
      <p:ext uri="{BB962C8B-B14F-4D97-AF65-F5344CB8AC3E}">
        <p14:creationId xmlns:p14="http://schemas.microsoft.com/office/powerpoint/2010/main" val="228411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eld 100% + tekst (verloop Zwart)">
    <p:spTree>
      <p:nvGrpSpPr>
        <p:cNvPr id="1" name=""/>
        <p:cNvGrpSpPr/>
        <p:nvPr/>
      </p:nvGrpSpPr>
      <p:grpSpPr>
        <a:xfrm>
          <a:off x="0" y="0"/>
          <a:ext cx="0" cy="0"/>
          <a:chOff x="0" y="0"/>
          <a:chExt cx="0" cy="0"/>
        </a:xfrm>
      </p:grpSpPr>
      <p:sp>
        <p:nvSpPr>
          <p:cNvPr id="10" name="Tijdelijke aanduiding voor afbeelding 2">
            <a:extLst>
              <a:ext uri="{FF2B5EF4-FFF2-40B4-BE49-F238E27FC236}">
                <a16:creationId xmlns:a16="http://schemas.microsoft.com/office/drawing/2014/main" xmlns="" id="{705668A0-9743-4883-AC80-C473A69E094B}"/>
              </a:ext>
            </a:extLst>
          </p:cNvPr>
          <p:cNvSpPr>
            <a:spLocks noGrp="1"/>
          </p:cNvSpPr>
          <p:nvPr>
            <p:ph type="pic" idx="13" hasCustomPrompt="1"/>
          </p:nvPr>
        </p:nvSpPr>
        <p:spPr>
          <a:xfrm>
            <a:off x="0" y="-16574"/>
            <a:ext cx="12198350" cy="6874574"/>
          </a:xfrm>
          <a:solidFill>
            <a:schemeClr val="bg2">
              <a:lumMod val="20000"/>
              <a:lumOff val="80000"/>
            </a:schemeClr>
          </a:solidFill>
          <a:ln>
            <a:noFill/>
          </a:ln>
          <a:extLst/>
        </p:spPr>
        <p:txBody>
          <a:bodyPr vert="horz" wrap="square" lIns="0" tIns="2160000" rIns="0" bIns="0" numCol="1" anchor="t" anchorCtr="0" compatLnSpc="1">
            <a:prstTxWarp prst="textNoShape">
              <a:avLst/>
            </a:prstTxWarp>
            <a:noAutofit/>
          </a:bodyPr>
          <a:lstStyle>
            <a:lvl1pPr marL="0" indent="0" algn="ctr">
              <a:spcBef>
                <a:spcPts val="0"/>
              </a:spcBef>
              <a:spcAft>
                <a:spcPts val="0"/>
              </a:spcAft>
              <a:buNone/>
              <a:defRPr lang="nl-NL" sz="1200" i="1" dirty="0">
                <a:solidFill>
                  <a:schemeClr val="bg2">
                    <a:lumMod val="75000"/>
                  </a:schemeClr>
                </a:solidFill>
              </a:defRPr>
            </a:lvl1pPr>
          </a:lstStyle>
          <a:p>
            <a:pPr marL="180975" lvl="0" indent="-180975" algn="ctr"/>
            <a:r>
              <a:rPr lang="nl-NL" noProof="0" dirty="0"/>
              <a:t>1. Klik op onderstaand pictogram</a:t>
            </a:r>
            <a:br>
              <a:rPr lang="nl-NL" noProof="0" dirty="0"/>
            </a:br>
            <a:r>
              <a:rPr lang="nl-NL" noProof="0" dirty="0"/>
              <a:t>om een afbeelding in te voegen</a:t>
            </a:r>
            <a:br>
              <a:rPr lang="nl-NL" noProof="0" dirty="0"/>
            </a:br>
            <a:r>
              <a:rPr lang="nl-NL" noProof="0" dirty="0"/>
              <a:t/>
            </a:r>
            <a:br>
              <a:rPr lang="nl-NL" noProof="0" dirty="0"/>
            </a:br>
            <a:r>
              <a:rPr lang="nl-NL" noProof="0" dirty="0"/>
              <a:t>2. Daarna met rechtermuisknop</a:t>
            </a:r>
            <a:br>
              <a:rPr lang="nl-NL" noProof="0" dirty="0"/>
            </a:br>
            <a:r>
              <a:rPr lang="nl-NL" noProof="0" dirty="0"/>
              <a:t>&gt; Naar achtergrond</a:t>
            </a:r>
          </a:p>
        </p:txBody>
      </p:sp>
      <p:sp>
        <p:nvSpPr>
          <p:cNvPr id="55" name="Verloop">
            <a:extLst>
              <a:ext uri="{FF2B5EF4-FFF2-40B4-BE49-F238E27FC236}">
                <a16:creationId xmlns:a16="http://schemas.microsoft.com/office/drawing/2014/main" xmlns="" id="{4D6B2A92-A886-455B-AD73-1FA97902A3AD}"/>
              </a:ext>
            </a:extLst>
          </p:cNvPr>
          <p:cNvSpPr>
            <a:spLocks noGrp="1"/>
          </p:cNvSpPr>
          <p:nvPr>
            <p:ph type="body" sz="quarter" idx="18"/>
          </p:nvPr>
        </p:nvSpPr>
        <p:spPr>
          <a:xfrm rot="16200000">
            <a:off x="656088" y="-672661"/>
            <a:ext cx="6874572" cy="8186733"/>
          </a:xfrm>
          <a:gradFill>
            <a:gsLst>
              <a:gs pos="0">
                <a:schemeClr val="tx1">
                  <a:alpha val="0"/>
                </a:schemeClr>
              </a:gs>
              <a:gs pos="100000">
                <a:schemeClr val="tx1">
                  <a:alpha val="70000"/>
                </a:schemeClr>
              </a:gs>
              <a:gs pos="62000">
                <a:schemeClr val="tx1">
                  <a:alpha val="60000"/>
                </a:schemeClr>
              </a:gs>
            </a:gsLst>
            <a:lin ang="16200000" scaled="1"/>
          </a:gradFill>
        </p:spPr>
        <p:txBody>
          <a:bodyPr/>
          <a:lstStyle>
            <a:lvl1pPr marL="0" indent="0">
              <a:buNone/>
              <a:defRPr sz="100"/>
            </a:lvl1pPr>
          </a:lstStyle>
          <a:p>
            <a:pPr lvl="0"/>
            <a:r>
              <a:rPr lang="nl-NL" dirty="0"/>
              <a:t>Tekst</a:t>
            </a:r>
          </a:p>
        </p:txBody>
      </p:sp>
      <p:sp>
        <p:nvSpPr>
          <p:cNvPr id="2" name="Titel 1">
            <a:extLst>
              <a:ext uri="{FF2B5EF4-FFF2-40B4-BE49-F238E27FC236}">
                <a16:creationId xmlns:a16="http://schemas.microsoft.com/office/drawing/2014/main" xmlns="" id="{695DA31B-33BB-4EE3-B867-DB83BBC4C72B}"/>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xmlns="" id="{A26BCF30-66F2-4184-8EA9-41F209F126C5}"/>
              </a:ext>
            </a:extLst>
          </p:cNvPr>
          <p:cNvSpPr>
            <a:spLocks noGrp="1"/>
          </p:cNvSpPr>
          <p:nvPr>
            <p:ph type="dt" sz="half" idx="10"/>
          </p:nvPr>
        </p:nvSpPr>
        <p:spPr>
          <a:xfrm>
            <a:off x="8115399" y="7008942"/>
            <a:ext cx="3343647" cy="142288"/>
          </a:xfrm>
          <a:prstGeom prst="rect">
            <a:avLst/>
          </a:prstGeom>
        </p:spPr>
        <p:txBody>
          <a:bodyPr/>
          <a:lstStyle/>
          <a:p>
            <a:fld id="{1E1F9904-7B54-40DA-A17C-6E15C900D37B}" type="datetime4">
              <a:rPr lang="nl-NL" smtClean="0"/>
              <a:t>21 mei 2019</a:t>
            </a:fld>
            <a:endParaRPr lang="nl-NL" dirty="0"/>
          </a:p>
        </p:txBody>
      </p:sp>
      <p:sp>
        <p:nvSpPr>
          <p:cNvPr id="5" name="Tijdelijke aanduiding voor voettekst 4">
            <a:extLst>
              <a:ext uri="{FF2B5EF4-FFF2-40B4-BE49-F238E27FC236}">
                <a16:creationId xmlns:a16="http://schemas.microsoft.com/office/drawing/2014/main" xmlns="" id="{5D35D6EB-48A8-418E-B320-85D3B9D1A6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7A4CE67B-30A1-45F6-98F6-67A0ED117D08}"/>
              </a:ext>
            </a:extLst>
          </p:cNvPr>
          <p:cNvSpPr>
            <a:spLocks noGrp="1"/>
          </p:cNvSpPr>
          <p:nvPr>
            <p:ph type="sldNum" sz="quarter" idx="12"/>
          </p:nvPr>
        </p:nvSpPr>
        <p:spPr/>
        <p:txBody>
          <a:bodyPr/>
          <a:lstStyle/>
          <a:p>
            <a:fld id="{514C0851-DDD2-479D-B090-D94045F7DF35}" type="slidenum">
              <a:rPr lang="nl-NL" smtClean="0"/>
              <a:t>‹nr.›</a:t>
            </a:fld>
            <a:endParaRPr lang="nl-NL"/>
          </a:p>
        </p:txBody>
      </p:sp>
      <p:sp>
        <p:nvSpPr>
          <p:cNvPr id="7" name="Rechthoek 6">
            <a:extLst>
              <a:ext uri="{FF2B5EF4-FFF2-40B4-BE49-F238E27FC236}">
                <a16:creationId xmlns:a16="http://schemas.microsoft.com/office/drawing/2014/main" xmlns="" id="{8B7DCDE1-E8CC-42F8-843C-512E32A3DDBA}"/>
              </a:ext>
            </a:extLst>
          </p:cNvPr>
          <p:cNvSpPr/>
          <p:nvPr userDrawn="1"/>
        </p:nvSpPr>
        <p:spPr>
          <a:xfrm>
            <a:off x="3587446" y="-524331"/>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i="1" noProof="0" dirty="0">
                <a:solidFill>
                  <a:schemeClr val="tx1"/>
                </a:solidFill>
              </a:rPr>
              <a:t>Beeld 100% + tekst (verloop Zwart)</a:t>
            </a:r>
          </a:p>
        </p:txBody>
      </p:sp>
      <p:grpSp>
        <p:nvGrpSpPr>
          <p:cNvPr id="58" name="Instructie">
            <a:extLst>
              <a:ext uri="{FF2B5EF4-FFF2-40B4-BE49-F238E27FC236}">
                <a16:creationId xmlns:a16="http://schemas.microsoft.com/office/drawing/2014/main" xmlns="" id="{B76DF305-5DBB-4783-AB57-76E86ABA4CFB}"/>
              </a:ext>
            </a:extLst>
          </p:cNvPr>
          <p:cNvGrpSpPr/>
          <p:nvPr userDrawn="1"/>
        </p:nvGrpSpPr>
        <p:grpSpPr>
          <a:xfrm>
            <a:off x="12397661" y="0"/>
            <a:ext cx="3195265" cy="4929310"/>
            <a:chOff x="-3428901" y="0"/>
            <a:chExt cx="3195265" cy="4929310"/>
          </a:xfrm>
        </p:grpSpPr>
        <p:grpSp>
          <p:nvGrpSpPr>
            <p:cNvPr id="59" name="Groep 58">
              <a:extLst>
                <a:ext uri="{FF2B5EF4-FFF2-40B4-BE49-F238E27FC236}">
                  <a16:creationId xmlns:a16="http://schemas.microsoft.com/office/drawing/2014/main" xmlns="" id="{8AB4C206-420D-4EC7-AC30-4AE19A4D4289}"/>
                </a:ext>
              </a:extLst>
            </p:cNvPr>
            <p:cNvGrpSpPr/>
            <p:nvPr userDrawn="1"/>
          </p:nvGrpSpPr>
          <p:grpSpPr>
            <a:xfrm>
              <a:off x="-3063220" y="3245259"/>
              <a:ext cx="1499406" cy="678267"/>
              <a:chOff x="12757283" y="3120781"/>
              <a:chExt cx="1499406" cy="678267"/>
            </a:xfrm>
          </p:grpSpPr>
          <p:sp>
            <p:nvSpPr>
              <p:cNvPr id="86" name="Rechthoek 85">
                <a:extLst>
                  <a:ext uri="{FF2B5EF4-FFF2-40B4-BE49-F238E27FC236}">
                    <a16:creationId xmlns:a16="http://schemas.microsoft.com/office/drawing/2014/main" xmlns="" id="{FFE3B7F3-C6A6-4197-A9B1-5682F7FA52F9}"/>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87" name="Rechthoek 86">
                <a:extLst>
                  <a:ext uri="{FF2B5EF4-FFF2-40B4-BE49-F238E27FC236}">
                    <a16:creationId xmlns:a16="http://schemas.microsoft.com/office/drawing/2014/main" xmlns="" id="{3446A998-87FD-42B8-A5EF-C903A48B3103}"/>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88" name="Tekstvak 87">
                <a:extLst>
                  <a:ext uri="{FF2B5EF4-FFF2-40B4-BE49-F238E27FC236}">
                    <a16:creationId xmlns:a16="http://schemas.microsoft.com/office/drawing/2014/main" xmlns="" id="{5C3378B6-42D5-48F9-A182-953B5F7CD59A}"/>
                  </a:ext>
                </a:extLst>
              </p:cNvPr>
              <p:cNvSpPr txBox="1"/>
              <p:nvPr userDrawn="1"/>
            </p:nvSpPr>
            <p:spPr>
              <a:xfrm>
                <a:off x="12997648" y="3159891"/>
                <a:ext cx="957818"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89" name="Tekstvak 88">
                <a:extLst>
                  <a:ext uri="{FF2B5EF4-FFF2-40B4-BE49-F238E27FC236}">
                    <a16:creationId xmlns:a16="http://schemas.microsoft.com/office/drawing/2014/main" xmlns="" id="{479DD490-5194-4724-9E57-510269CCA8BC}"/>
                  </a:ext>
                </a:extLst>
              </p:cNvPr>
              <p:cNvSpPr txBox="1"/>
              <p:nvPr userDrawn="1"/>
            </p:nvSpPr>
            <p:spPr>
              <a:xfrm>
                <a:off x="12984219" y="3481017"/>
                <a:ext cx="1165564" cy="1754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6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90" name="Picture 3">
                <a:extLst>
                  <a:ext uri="{FF2B5EF4-FFF2-40B4-BE49-F238E27FC236}">
                    <a16:creationId xmlns:a16="http://schemas.microsoft.com/office/drawing/2014/main" xmlns="" id="{D3BF6E6A-278E-41F3-AE42-30044EC0AB2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Gelijkbenige driehoek 90">
                <a:extLst>
                  <a:ext uri="{FF2B5EF4-FFF2-40B4-BE49-F238E27FC236}">
                    <a16:creationId xmlns:a16="http://schemas.microsoft.com/office/drawing/2014/main" xmlns="" id="{A02F56E3-2CEE-4E09-8284-4505D7D36697}"/>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nvGrpSpPr>
              <p:cNvPr id="92" name="Groep 91">
                <a:extLst>
                  <a:ext uri="{FF2B5EF4-FFF2-40B4-BE49-F238E27FC236}">
                    <a16:creationId xmlns:a16="http://schemas.microsoft.com/office/drawing/2014/main" xmlns="" id="{A06C57B2-0510-4B29-A892-BADEEEF1BAA9}"/>
                  </a:ext>
                </a:extLst>
              </p:cNvPr>
              <p:cNvGrpSpPr/>
              <p:nvPr userDrawn="1"/>
            </p:nvGrpSpPr>
            <p:grpSpPr>
              <a:xfrm>
                <a:off x="12822311" y="3178534"/>
                <a:ext cx="182309" cy="163794"/>
                <a:chOff x="12832541" y="3162395"/>
                <a:chExt cx="219532" cy="197236"/>
              </a:xfrm>
            </p:grpSpPr>
            <p:sp>
              <p:nvSpPr>
                <p:cNvPr id="97" name="Rechthoek 96">
                  <a:extLst>
                    <a:ext uri="{FF2B5EF4-FFF2-40B4-BE49-F238E27FC236}">
                      <a16:creationId xmlns:a16="http://schemas.microsoft.com/office/drawing/2014/main" xmlns="" id="{1D71747E-603C-40A7-A11E-69519871B71D}"/>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8" name="Rechthoek 97">
                  <a:extLst>
                    <a:ext uri="{FF2B5EF4-FFF2-40B4-BE49-F238E27FC236}">
                      <a16:creationId xmlns:a16="http://schemas.microsoft.com/office/drawing/2014/main" xmlns="" id="{8F498178-859E-42F7-8532-D987F6C94CCB}"/>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9" name="Rechthoek 98">
                  <a:extLst>
                    <a:ext uri="{FF2B5EF4-FFF2-40B4-BE49-F238E27FC236}">
                      <a16:creationId xmlns:a16="http://schemas.microsoft.com/office/drawing/2014/main" xmlns="" id="{2A3F54A4-D04E-4B9B-A042-A0D33796B49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nvGrpSpPr>
              <p:cNvPr id="93" name="Groep 92">
                <a:extLst>
                  <a:ext uri="{FF2B5EF4-FFF2-40B4-BE49-F238E27FC236}">
                    <a16:creationId xmlns:a16="http://schemas.microsoft.com/office/drawing/2014/main" xmlns="" id="{1C36B9FC-275F-4229-92CD-80E0520BB4F6}"/>
                  </a:ext>
                </a:extLst>
              </p:cNvPr>
              <p:cNvGrpSpPr/>
              <p:nvPr userDrawn="1"/>
            </p:nvGrpSpPr>
            <p:grpSpPr>
              <a:xfrm>
                <a:off x="12822311" y="3480352"/>
                <a:ext cx="182309" cy="163794"/>
                <a:chOff x="12832541" y="3162395"/>
                <a:chExt cx="219532" cy="197236"/>
              </a:xfrm>
            </p:grpSpPr>
            <p:sp>
              <p:nvSpPr>
                <p:cNvPr id="94" name="Rechthoek 93">
                  <a:extLst>
                    <a:ext uri="{FF2B5EF4-FFF2-40B4-BE49-F238E27FC236}">
                      <a16:creationId xmlns:a16="http://schemas.microsoft.com/office/drawing/2014/main" xmlns="" id="{086F25F0-1CB4-4BFD-881C-75C4C1D5CCBF}"/>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5" name="Rechthoek 94">
                  <a:extLst>
                    <a:ext uri="{FF2B5EF4-FFF2-40B4-BE49-F238E27FC236}">
                      <a16:creationId xmlns:a16="http://schemas.microsoft.com/office/drawing/2014/main" xmlns="" id="{A528D0FD-E62C-406D-B332-3E0323CF135D}"/>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6" name="Rechthoek 95">
                  <a:extLst>
                    <a:ext uri="{FF2B5EF4-FFF2-40B4-BE49-F238E27FC236}">
                      <a16:creationId xmlns:a16="http://schemas.microsoft.com/office/drawing/2014/main" xmlns="" id="{2FB54A9C-C67C-4D6B-A501-B065FAEDB25D}"/>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nvGrpSpPr>
            <p:cNvPr id="60" name="Meer informatie">
              <a:extLst>
                <a:ext uri="{FF2B5EF4-FFF2-40B4-BE49-F238E27FC236}">
                  <a16:creationId xmlns:a16="http://schemas.microsoft.com/office/drawing/2014/main" xmlns="" id="{C00F234D-4078-4E13-872B-BB9D6AF35BFE}"/>
                </a:ext>
              </a:extLst>
            </p:cNvPr>
            <p:cNvGrpSpPr/>
            <p:nvPr userDrawn="1"/>
          </p:nvGrpSpPr>
          <p:grpSpPr>
            <a:xfrm>
              <a:off x="-3423738" y="4146037"/>
              <a:ext cx="3178515" cy="783273"/>
              <a:chOff x="-3741486" y="3386444"/>
              <a:chExt cx="3178515" cy="783273"/>
            </a:xfrm>
          </p:grpSpPr>
          <p:sp>
            <p:nvSpPr>
              <p:cNvPr id="83" name="Freeform 101">
                <a:extLst>
                  <a:ext uri="{FF2B5EF4-FFF2-40B4-BE49-F238E27FC236}">
                    <a16:creationId xmlns:a16="http://schemas.microsoft.com/office/drawing/2014/main" xmlns="" id="{A32EC361-A25E-47E8-B0FB-5CE8B9C5DFF7}"/>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00" noProof="0"/>
              </a:p>
            </p:txBody>
          </p:sp>
          <p:sp>
            <p:nvSpPr>
              <p:cNvPr id="84" name="Rechthoek 83">
                <a:extLst>
                  <a:ext uri="{FF2B5EF4-FFF2-40B4-BE49-F238E27FC236}">
                    <a16:creationId xmlns:a16="http://schemas.microsoft.com/office/drawing/2014/main" xmlns="" id="{24CD5DE5-39A3-4B9D-AF8C-AC7991C6258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85" name="Rechte verbindingslijn 84">
                <a:extLst>
                  <a:ext uri="{FF2B5EF4-FFF2-40B4-BE49-F238E27FC236}">
                    <a16:creationId xmlns:a16="http://schemas.microsoft.com/office/drawing/2014/main" xmlns="" id="{C6FD43F2-4B16-4563-8192-63C0E84A40C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1" name="Rechthoek 60">
              <a:extLst>
                <a:ext uri="{FF2B5EF4-FFF2-40B4-BE49-F238E27FC236}">
                  <a16:creationId xmlns:a16="http://schemas.microsoft.com/office/drawing/2014/main" xmlns="" id="{79F5BC83-96B5-41F8-958D-42DF973A5CF5}"/>
                </a:ext>
              </a:extLst>
            </p:cNvPr>
            <p:cNvSpPr/>
            <p:nvPr userDrawn="1"/>
          </p:nvSpPr>
          <p:spPr>
            <a:xfrm>
              <a:off x="-3423240"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1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2" name="Ovaal 61">
              <a:extLst>
                <a:ext uri="{FF2B5EF4-FFF2-40B4-BE49-F238E27FC236}">
                  <a16:creationId xmlns:a16="http://schemas.microsoft.com/office/drawing/2014/main" xmlns="" id="{A87B9772-6642-414C-8388-BD8EF0C40262}"/>
                </a:ext>
              </a:extLst>
            </p:cNvPr>
            <p:cNvSpPr/>
            <p:nvPr userDrawn="1"/>
          </p:nvSpPr>
          <p:spPr>
            <a:xfrm>
              <a:off x="-34289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3" name="Rechte verbindingslijn 62">
              <a:extLst>
                <a:ext uri="{FF2B5EF4-FFF2-40B4-BE49-F238E27FC236}">
                  <a16:creationId xmlns:a16="http://schemas.microsoft.com/office/drawing/2014/main" xmlns="" id="{CC0DA450-C9C2-4F25-AFB3-C15867B58550}"/>
                </a:ext>
              </a:extLst>
            </p:cNvPr>
            <p:cNvCxnSpPr>
              <a:cxnSpLocks/>
            </p:cNvCxnSpPr>
            <p:nvPr userDrawn="1"/>
          </p:nvCxnSpPr>
          <p:spPr>
            <a:xfrm>
              <a:off x="-3423241" y="241635"/>
              <a:ext cx="3178017" cy="0"/>
            </a:xfrm>
            <a:prstGeom prst="line">
              <a:avLst/>
            </a:prstGeom>
            <a:noFill/>
            <a:ln w="3175" cap="flat" cmpd="sng" algn="ctr">
              <a:solidFill>
                <a:schemeClr val="accent1"/>
              </a:solidFill>
              <a:prstDash val="solid"/>
            </a:ln>
            <a:effectLst/>
          </p:spPr>
        </p:cxnSp>
        <p:cxnSp>
          <p:nvCxnSpPr>
            <p:cNvPr id="64" name="Rechte verbindingslijn 63">
              <a:extLst>
                <a:ext uri="{FF2B5EF4-FFF2-40B4-BE49-F238E27FC236}">
                  <a16:creationId xmlns:a16="http://schemas.microsoft.com/office/drawing/2014/main" xmlns="" id="{EB952D04-C97D-442C-93E8-70FA81F6B0F4}"/>
                </a:ext>
              </a:extLst>
            </p:cNvPr>
            <p:cNvCxnSpPr>
              <a:cxnSpLocks/>
            </p:cNvCxnSpPr>
            <p:nvPr userDrawn="1"/>
          </p:nvCxnSpPr>
          <p:spPr>
            <a:xfrm>
              <a:off x="-3423241" y="1577933"/>
              <a:ext cx="3178017" cy="0"/>
            </a:xfrm>
            <a:prstGeom prst="line">
              <a:avLst/>
            </a:prstGeom>
            <a:noFill/>
            <a:ln w="3175" cap="flat" cmpd="sng" algn="ctr">
              <a:solidFill>
                <a:schemeClr val="accent1"/>
              </a:solidFill>
              <a:prstDash val="solid"/>
            </a:ln>
            <a:effectLst/>
          </p:spPr>
        </p:cxnSp>
        <p:sp>
          <p:nvSpPr>
            <p:cNvPr id="65" name="Rechthoek 64">
              <a:extLst>
                <a:ext uri="{FF2B5EF4-FFF2-40B4-BE49-F238E27FC236}">
                  <a16:creationId xmlns:a16="http://schemas.microsoft.com/office/drawing/2014/main" xmlns="" id="{3C3BD0E2-17F7-49C0-AC07-352DD14153F7}"/>
                </a:ext>
              </a:extLst>
            </p:cNvPr>
            <p:cNvSpPr/>
            <p:nvPr userDrawn="1"/>
          </p:nvSpPr>
          <p:spPr>
            <a:xfrm>
              <a:off x="-3063220" y="432552"/>
              <a:ext cx="2829584"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6" name="Rechte verbindingslijn 65">
              <a:extLst>
                <a:ext uri="{FF2B5EF4-FFF2-40B4-BE49-F238E27FC236}">
                  <a16:creationId xmlns:a16="http://schemas.microsoft.com/office/drawing/2014/main" xmlns="" id="{EB643FE5-5A31-4208-A787-1984CA9561EA}"/>
                </a:ext>
              </a:extLst>
            </p:cNvPr>
            <p:cNvCxnSpPr>
              <a:cxnSpLocks/>
            </p:cNvCxnSpPr>
            <p:nvPr userDrawn="1"/>
          </p:nvCxnSpPr>
          <p:spPr>
            <a:xfrm>
              <a:off x="-3423241" y="4028154"/>
              <a:ext cx="3178017" cy="0"/>
            </a:xfrm>
            <a:prstGeom prst="line">
              <a:avLst/>
            </a:prstGeom>
            <a:noFill/>
            <a:ln w="3175" cap="flat" cmpd="sng" algn="ctr">
              <a:solidFill>
                <a:schemeClr val="accent1"/>
              </a:solidFill>
              <a:prstDash val="solid"/>
            </a:ln>
            <a:effectLst/>
          </p:spPr>
        </p:cxnSp>
        <p:sp>
          <p:nvSpPr>
            <p:cNvPr id="67" name="Ovaal 66">
              <a:extLst>
                <a:ext uri="{FF2B5EF4-FFF2-40B4-BE49-F238E27FC236}">
                  <a16:creationId xmlns:a16="http://schemas.microsoft.com/office/drawing/2014/main" xmlns="" id="{A3BB33A8-AC43-4016-8B0C-C6E1F7EAB571}"/>
                </a:ext>
              </a:extLst>
            </p:cNvPr>
            <p:cNvSpPr/>
            <p:nvPr userDrawn="1"/>
          </p:nvSpPr>
          <p:spPr>
            <a:xfrm>
              <a:off x="-34289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8" name="Rechthoek 67">
              <a:extLst>
                <a:ext uri="{FF2B5EF4-FFF2-40B4-BE49-F238E27FC236}">
                  <a16:creationId xmlns:a16="http://schemas.microsoft.com/office/drawing/2014/main" xmlns="" id="{186A71DD-F487-4880-85E8-78E3A256EB40}"/>
                </a:ext>
              </a:extLst>
            </p:cNvPr>
            <p:cNvSpPr/>
            <p:nvPr userDrawn="1"/>
          </p:nvSpPr>
          <p:spPr>
            <a:xfrm>
              <a:off x="-3063220"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via [voorbeeld V:\Uitgeverij\Beeld] </a:t>
              </a:r>
              <a:b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69" name="Groep 68">
              <a:extLst>
                <a:ext uri="{FF2B5EF4-FFF2-40B4-BE49-F238E27FC236}">
                  <a16:creationId xmlns:a16="http://schemas.microsoft.com/office/drawing/2014/main" xmlns="" id="{7C9A1AA0-B2B7-4BEB-95F8-BCCBA3F1A7B7}"/>
                </a:ext>
              </a:extLst>
            </p:cNvPr>
            <p:cNvGrpSpPr/>
            <p:nvPr userDrawn="1"/>
          </p:nvGrpSpPr>
          <p:grpSpPr>
            <a:xfrm>
              <a:off x="-3063220" y="2329693"/>
              <a:ext cx="825500" cy="209550"/>
              <a:chOff x="13504624" y="2482850"/>
              <a:chExt cx="825500" cy="209550"/>
            </a:xfrm>
          </p:grpSpPr>
          <p:sp>
            <p:nvSpPr>
              <p:cNvPr id="80" name="Rechthoek 79">
                <a:extLst>
                  <a:ext uri="{FF2B5EF4-FFF2-40B4-BE49-F238E27FC236}">
                    <a16:creationId xmlns:a16="http://schemas.microsoft.com/office/drawing/2014/main" xmlns="" id="{91CC0FCC-B856-4502-B4E7-CC1FDDD7E9E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81" name="Rechte verbindingslijn 80">
                <a:extLst>
                  <a:ext uri="{FF2B5EF4-FFF2-40B4-BE49-F238E27FC236}">
                    <a16:creationId xmlns:a16="http://schemas.microsoft.com/office/drawing/2014/main" xmlns="" id="{34F0D947-8AF2-4AB3-8D9D-08C4C4915F2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2" name="Gelijkbenige driehoek 81">
                <a:extLst>
                  <a:ext uri="{FF2B5EF4-FFF2-40B4-BE49-F238E27FC236}">
                    <a16:creationId xmlns:a16="http://schemas.microsoft.com/office/drawing/2014/main" xmlns="" id="{B777D6A0-CF04-438D-90A4-7CDE61F66C5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grpSp>
          <p:nvGrpSpPr>
            <p:cNvPr id="70" name="Groep 69">
              <a:extLst>
                <a:ext uri="{FF2B5EF4-FFF2-40B4-BE49-F238E27FC236}">
                  <a16:creationId xmlns:a16="http://schemas.microsoft.com/office/drawing/2014/main" xmlns="" id="{10E50C3F-1A6D-4111-BBA4-91626B7804BA}"/>
                </a:ext>
              </a:extLst>
            </p:cNvPr>
            <p:cNvGrpSpPr/>
            <p:nvPr userDrawn="1"/>
          </p:nvGrpSpPr>
          <p:grpSpPr>
            <a:xfrm>
              <a:off x="-3063220" y="1141626"/>
              <a:ext cx="294789" cy="318834"/>
              <a:chOff x="14466489" y="1001522"/>
              <a:chExt cx="290627" cy="314333"/>
            </a:xfrm>
          </p:grpSpPr>
          <p:sp>
            <p:nvSpPr>
              <p:cNvPr id="74" name="Rechthoek 73">
                <a:extLst>
                  <a:ext uri="{FF2B5EF4-FFF2-40B4-BE49-F238E27FC236}">
                    <a16:creationId xmlns:a16="http://schemas.microsoft.com/office/drawing/2014/main" xmlns="" id="{AA4A3451-E841-4D6B-A9F6-7F5FE5E825C3}"/>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75" name="Ovaal 74">
                <a:extLst>
                  <a:ext uri="{FF2B5EF4-FFF2-40B4-BE49-F238E27FC236}">
                    <a16:creationId xmlns:a16="http://schemas.microsoft.com/office/drawing/2014/main" xmlns="" id="{BB53D449-D401-4A27-8E98-ABD79CB47059}"/>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76" name="Vrije vorm: vorm 75">
                <a:extLst>
                  <a:ext uri="{FF2B5EF4-FFF2-40B4-BE49-F238E27FC236}">
                    <a16:creationId xmlns:a16="http://schemas.microsoft.com/office/drawing/2014/main" xmlns="" id="{6AEAF825-D860-4F63-908E-99300CAB73D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sp>
            <p:nvSpPr>
              <p:cNvPr id="77" name="Rechthoek: afgeronde hoeken 76">
                <a:extLst>
                  <a:ext uri="{FF2B5EF4-FFF2-40B4-BE49-F238E27FC236}">
                    <a16:creationId xmlns:a16="http://schemas.microsoft.com/office/drawing/2014/main" xmlns="" id="{157CF4E7-93E6-43CA-84F1-746C6C733A9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cxnSp>
            <p:nvCxnSpPr>
              <p:cNvPr id="78" name="Rechte verbindingslijn 77">
                <a:extLst>
                  <a:ext uri="{FF2B5EF4-FFF2-40B4-BE49-F238E27FC236}">
                    <a16:creationId xmlns:a16="http://schemas.microsoft.com/office/drawing/2014/main" xmlns="" id="{D8EBF050-0FC9-44AD-8F91-2C095669841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Rechte verbindingslijn 78">
                <a:extLst>
                  <a:ext uri="{FF2B5EF4-FFF2-40B4-BE49-F238E27FC236}">
                    <a16:creationId xmlns:a16="http://schemas.microsoft.com/office/drawing/2014/main" xmlns="" id="{E0AD01A6-509F-4F2F-9E49-C4256AE0248D}"/>
                  </a:ext>
                </a:extLst>
              </p:cNvPr>
              <p:cNvCxnSpPr>
                <a:cxnSpLocks/>
                <a:stCxn id="77"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1" name="Ovaal 70">
              <a:extLst>
                <a:ext uri="{FF2B5EF4-FFF2-40B4-BE49-F238E27FC236}">
                  <a16:creationId xmlns:a16="http://schemas.microsoft.com/office/drawing/2014/main" xmlns="" id="{5B07E6EB-BC86-491F-9417-8F1B0DD1CE79}"/>
                </a:ext>
              </a:extLst>
            </p:cNvPr>
            <p:cNvSpPr/>
            <p:nvPr userDrawn="1"/>
          </p:nvSpPr>
          <p:spPr>
            <a:xfrm>
              <a:off x="-3428901" y="276309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2" name="Rechthoek 71">
              <a:extLst>
                <a:ext uri="{FF2B5EF4-FFF2-40B4-BE49-F238E27FC236}">
                  <a16:creationId xmlns:a16="http://schemas.microsoft.com/office/drawing/2014/main" xmlns="" id="{60386FDB-8F28-4BAB-B106-C2D7170245C4}"/>
                </a:ext>
              </a:extLst>
            </p:cNvPr>
            <p:cNvSpPr/>
            <p:nvPr userDrawn="1"/>
          </p:nvSpPr>
          <p:spPr>
            <a:xfrm>
              <a:off x="-3063219" y="2829158"/>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0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3" name="Rechte verbindingslijn 72">
              <a:extLst>
                <a:ext uri="{FF2B5EF4-FFF2-40B4-BE49-F238E27FC236}">
                  <a16:creationId xmlns:a16="http://schemas.microsoft.com/office/drawing/2014/main" xmlns="" id="{04387F55-659C-4454-935E-92A06B075501}"/>
                </a:ext>
              </a:extLst>
            </p:cNvPr>
            <p:cNvCxnSpPr>
              <a:cxnSpLocks/>
            </p:cNvCxnSpPr>
            <p:nvPr userDrawn="1"/>
          </p:nvCxnSpPr>
          <p:spPr>
            <a:xfrm>
              <a:off x="-3423241" y="2644932"/>
              <a:ext cx="3178017" cy="0"/>
            </a:xfrm>
            <a:prstGeom prst="line">
              <a:avLst/>
            </a:prstGeom>
            <a:noFill/>
            <a:ln w="3175" cap="flat" cmpd="sng" algn="ctr">
              <a:solidFill>
                <a:schemeClr val="accent1"/>
              </a:solidFill>
              <a:prstDash val="solid"/>
            </a:ln>
            <a:effectLst/>
          </p:spPr>
        </p:cxnSp>
      </p:grpSp>
      <p:sp>
        <p:nvSpPr>
          <p:cNvPr id="54" name="Tijdelijke aanduiding voor tekst 12">
            <a:extLst>
              <a:ext uri="{FF2B5EF4-FFF2-40B4-BE49-F238E27FC236}">
                <a16:creationId xmlns:a16="http://schemas.microsoft.com/office/drawing/2014/main" xmlns="" id="{F40AE19A-9CE3-4684-BEB8-3735B2D0BC98}"/>
              </a:ext>
            </a:extLst>
          </p:cNvPr>
          <p:cNvSpPr>
            <a:spLocks noGrp="1"/>
          </p:cNvSpPr>
          <p:nvPr>
            <p:ph type="body" sz="quarter" idx="16" hasCustomPrompt="1"/>
          </p:nvPr>
        </p:nvSpPr>
        <p:spPr>
          <a:xfrm>
            <a:off x="4075872" y="-16573"/>
            <a:ext cx="4046606" cy="854536"/>
          </a:xfrm>
          <a:blipFill>
            <a:blip r:embed="rId3" cstate="print">
              <a:extLst>
                <a:ext uri="{28A0092B-C50C-407E-A947-70E740481C1C}">
                  <a14:useLocalDpi xmlns:a14="http://schemas.microsoft.com/office/drawing/2010/main"/>
                </a:ext>
              </a:extLst>
            </a:blip>
            <a:srcRect/>
            <a:stretch>
              <a:fillRect l="43038" r="43136"/>
            </a:stretch>
          </a:blipFill>
        </p:spPr>
        <p:txBody>
          <a:bodyPr/>
          <a:lstStyle>
            <a:lvl1pPr marL="0" indent="0">
              <a:buNone/>
              <a:defRPr sz="100">
                <a:solidFill>
                  <a:schemeClr val="accent1"/>
                </a:solidFill>
              </a:defRPr>
            </a:lvl1pPr>
            <a:lvl2pPr>
              <a:defRPr sz="100"/>
            </a:lvl2pPr>
            <a:lvl3pPr>
              <a:defRPr sz="100"/>
            </a:lvl3pPr>
            <a:lvl4pPr>
              <a:defRPr sz="100"/>
            </a:lvl4pPr>
            <a:lvl5pPr>
              <a:defRPr sz="100"/>
            </a:lvl5pPr>
          </a:lstStyle>
          <a:p>
            <a:pPr lvl="0"/>
            <a:r>
              <a:rPr lang="nl-NL" noProof="0" dirty="0"/>
              <a:t> </a:t>
            </a:r>
          </a:p>
        </p:txBody>
      </p:sp>
      <p:sp>
        <p:nvSpPr>
          <p:cNvPr id="52" name="Tijdelijke aanduiding voor verticale tekst 2">
            <a:extLst>
              <a:ext uri="{FF2B5EF4-FFF2-40B4-BE49-F238E27FC236}">
                <a16:creationId xmlns:a16="http://schemas.microsoft.com/office/drawing/2014/main" xmlns="" id="{3A506EA9-0815-4B67-AE20-79406D57FFF3}"/>
              </a:ext>
            </a:extLst>
          </p:cNvPr>
          <p:cNvSpPr>
            <a:spLocks noGrp="1"/>
          </p:cNvSpPr>
          <p:nvPr>
            <p:ph type="body" orient="vert" idx="1" hasCustomPrompt="1"/>
          </p:nvPr>
        </p:nvSpPr>
        <p:spPr>
          <a:xfrm>
            <a:off x="736981" y="1925415"/>
            <a:ext cx="5135041" cy="3882982"/>
          </a:xfrm>
        </p:spPr>
        <p:txBody>
          <a:bodyPr vert="horz"/>
          <a:lstStyle>
            <a:lvl1pPr>
              <a:defRPr/>
            </a:lvl1pPr>
            <a:lvl2pPr>
              <a:defRPr/>
            </a:lvl2pPr>
            <a:lvl3pPr>
              <a:defRPr/>
            </a:lvl3pPr>
            <a:lvl4pPr>
              <a:defRPr/>
            </a:lvl4pPr>
            <a:lvl5pPr>
              <a:defRPr/>
            </a:lvl5pPr>
          </a:lstStyle>
          <a:p>
            <a:pPr lvl="0"/>
            <a:r>
              <a:rPr lang="nl-NL" altLang="nl-NL" dirty="0" err="1"/>
              <a:t>Bullet</a:t>
            </a:r>
            <a:endParaRPr lang="nl-NL" altLang="nl-NL" dirty="0"/>
          </a:p>
          <a:p>
            <a:pPr lvl="1"/>
            <a:r>
              <a:rPr lang="nl-NL" altLang="nl-NL" dirty="0"/>
              <a:t>Sub-</a:t>
            </a:r>
            <a:r>
              <a:rPr lang="nl-NL" altLang="nl-NL" dirty="0" err="1"/>
              <a:t>bullet</a:t>
            </a:r>
            <a:r>
              <a:rPr lang="nl-NL" altLang="nl-NL" dirty="0"/>
              <a:t> #1</a:t>
            </a:r>
          </a:p>
          <a:p>
            <a:pPr lvl="2"/>
            <a:r>
              <a:rPr lang="nl-NL" altLang="nl-NL" dirty="0"/>
              <a:t>Sub-</a:t>
            </a:r>
            <a:r>
              <a:rPr lang="nl-NL" altLang="nl-NL" dirty="0" err="1"/>
              <a:t>bullet</a:t>
            </a:r>
            <a:r>
              <a:rPr lang="nl-NL" altLang="nl-NL" dirty="0"/>
              <a:t> #2</a:t>
            </a:r>
          </a:p>
          <a:p>
            <a:pPr lvl="3"/>
            <a:r>
              <a:rPr lang="nl-NL" altLang="nl-NL" dirty="0"/>
              <a:t>Leestekst</a:t>
            </a:r>
          </a:p>
          <a:p>
            <a:pPr lvl="4"/>
            <a:r>
              <a:rPr lang="nl-NL" altLang="nl-NL" dirty="0"/>
              <a:t>Kop</a:t>
            </a:r>
            <a:endParaRPr lang="nl-NL" dirty="0"/>
          </a:p>
        </p:txBody>
      </p:sp>
    </p:spTree>
    <p:extLst>
      <p:ext uri="{BB962C8B-B14F-4D97-AF65-F5344CB8AC3E}">
        <p14:creationId xmlns:p14="http://schemas.microsoft.com/office/powerpoint/2010/main" val="289953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pos="515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6E8D8458-05B9-41E8-BBF7-B3BCA5E860A2}"/>
              </a:ext>
            </a:extLst>
          </p:cNvPr>
          <p:cNvGraphicFramePr>
            <a:graphicFrameLocks noChangeAspect="1"/>
          </p:cNvGraphicFramePr>
          <p:nvPr userDrawn="1">
            <p:custDataLst>
              <p:tags r:id="rId21"/>
            </p:custDataLst>
            <p:extLst>
              <p:ext uri="{D42A27DB-BD31-4B8C-83A1-F6EECF244321}">
                <p14:modId xmlns:p14="http://schemas.microsoft.com/office/powerpoint/2010/main" val="9066181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1" name="think-cell Slide" r:id="rId22" imgW="347" imgH="348" progId="TCLayout.ActiveDocument.1">
                  <p:embed/>
                </p:oleObj>
              </mc:Choice>
              <mc:Fallback>
                <p:oleObj name="think-cell Slide" r:id="rId22" imgW="347" imgH="348" progId="TCLayout.ActiveDocument.1">
                  <p:embed/>
                  <p:pic>
                    <p:nvPicPr>
                      <p:cNvPr id="0" name=""/>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2051" name="shpTekst"/>
          <p:cNvSpPr>
            <a:spLocks noGrp="1" noChangeArrowheads="1"/>
          </p:cNvSpPr>
          <p:nvPr userDrawn="1">
            <p:ph type="body" idx="1"/>
          </p:nvPr>
        </p:nvSpPr>
        <p:spPr bwMode="auto">
          <a:xfrm>
            <a:off x="736981" y="1925415"/>
            <a:ext cx="10722066" cy="388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nl-NL" altLang="nl-NL" dirty="0" err="1"/>
              <a:t>Bullet</a:t>
            </a:r>
            <a:endParaRPr lang="nl-NL" altLang="nl-NL" dirty="0"/>
          </a:p>
          <a:p>
            <a:pPr lvl="1"/>
            <a:r>
              <a:rPr lang="nl-NL" altLang="nl-NL" dirty="0"/>
              <a:t>Sub-</a:t>
            </a:r>
            <a:r>
              <a:rPr lang="nl-NL" altLang="nl-NL" dirty="0" err="1"/>
              <a:t>bullet</a:t>
            </a:r>
            <a:r>
              <a:rPr lang="nl-NL" altLang="nl-NL" dirty="0"/>
              <a:t> #1</a:t>
            </a:r>
          </a:p>
          <a:p>
            <a:pPr lvl="2"/>
            <a:r>
              <a:rPr lang="nl-NL" altLang="nl-NL" dirty="0"/>
              <a:t>Sub-</a:t>
            </a:r>
            <a:r>
              <a:rPr lang="nl-NL" altLang="nl-NL" dirty="0" err="1"/>
              <a:t>bullet</a:t>
            </a:r>
            <a:r>
              <a:rPr lang="nl-NL" altLang="nl-NL" dirty="0"/>
              <a:t> #2</a:t>
            </a:r>
          </a:p>
          <a:p>
            <a:pPr lvl="3"/>
            <a:r>
              <a:rPr lang="nl-NL" altLang="nl-NL" dirty="0"/>
              <a:t>Leestekst</a:t>
            </a:r>
          </a:p>
          <a:p>
            <a:pPr lvl="4"/>
            <a:r>
              <a:rPr lang="nl-NL" altLang="nl-NL" dirty="0"/>
              <a:t>Kop</a:t>
            </a:r>
          </a:p>
          <a:p>
            <a:pPr lvl="5"/>
            <a:r>
              <a:rPr lang="nl-NL" altLang="nl-NL" dirty="0" err="1"/>
              <a:t>Bullet</a:t>
            </a:r>
            <a:endParaRPr lang="nl-NL" altLang="nl-NL" dirty="0"/>
          </a:p>
          <a:p>
            <a:pPr lvl="6"/>
            <a:r>
              <a:rPr lang="nl-NL" altLang="nl-NL" dirty="0"/>
              <a:t>Sub-</a:t>
            </a:r>
            <a:r>
              <a:rPr lang="nl-NL" altLang="nl-NL" dirty="0" err="1"/>
              <a:t>bullet</a:t>
            </a:r>
            <a:r>
              <a:rPr lang="nl-NL" altLang="nl-NL" dirty="0"/>
              <a:t> #1</a:t>
            </a:r>
          </a:p>
          <a:p>
            <a:pPr lvl="7"/>
            <a:r>
              <a:rPr lang="nl-NL" altLang="nl-NL" dirty="0"/>
              <a:t>Sub-</a:t>
            </a:r>
            <a:r>
              <a:rPr lang="nl-NL" altLang="nl-NL" dirty="0" err="1"/>
              <a:t>bullet</a:t>
            </a:r>
            <a:r>
              <a:rPr lang="nl-NL" altLang="nl-NL" dirty="0"/>
              <a:t> #2</a:t>
            </a:r>
          </a:p>
          <a:p>
            <a:pPr lvl="8"/>
            <a:r>
              <a:rPr lang="nl-NL" altLang="nl-NL" dirty="0"/>
              <a:t>Leestekst</a:t>
            </a:r>
          </a:p>
        </p:txBody>
      </p:sp>
      <p:sp>
        <p:nvSpPr>
          <p:cNvPr id="1029" name="shpVoettekst"/>
          <p:cNvSpPr>
            <a:spLocks noGrp="1" noChangeArrowheads="1"/>
          </p:cNvSpPr>
          <p:nvPr userDrawn="1">
            <p:ph type="ftr" sz="quarter" idx="3"/>
          </p:nvPr>
        </p:nvSpPr>
        <p:spPr bwMode="auto">
          <a:xfrm>
            <a:off x="5667127" y="7008942"/>
            <a:ext cx="2140325" cy="146950"/>
          </a:xfrm>
          <a:prstGeom prst="rect">
            <a:avLst/>
          </a:prstGeom>
          <a:noFill/>
          <a:ln w="9525">
            <a:noFill/>
            <a:miter lim="800000"/>
            <a:headEnd/>
            <a:tailEnd/>
          </a:ln>
          <a:effectLst/>
        </p:spPr>
        <p:txBody>
          <a:bodyPr vert="horz" wrap="square" lIns="0" tIns="0" rIns="0" bIns="0" numCol="1" anchor="ctr" anchorCtr="0" compatLnSpc="1">
            <a:prstTxWarp prst="textNoShape">
              <a:avLst/>
            </a:prstTxWarp>
            <a:noAutofit/>
          </a:bodyPr>
          <a:lstStyle>
            <a:lvl1pPr algn="r">
              <a:defRPr sz="800">
                <a:solidFill>
                  <a:schemeClr val="tx1"/>
                </a:solidFill>
                <a:latin typeface="Verdana" pitchFamily="34" charset="0"/>
              </a:defRPr>
            </a:lvl1pPr>
          </a:lstStyle>
          <a:p>
            <a:pPr>
              <a:defRPr/>
            </a:pPr>
            <a:endParaRPr lang="en-US" altLang="nl-NL" dirty="0"/>
          </a:p>
        </p:txBody>
      </p:sp>
      <p:sp>
        <p:nvSpPr>
          <p:cNvPr id="1030" name="shpPagina"/>
          <p:cNvSpPr>
            <a:spLocks noGrp="1" noChangeArrowheads="1"/>
          </p:cNvSpPr>
          <p:nvPr userDrawn="1">
            <p:ph type="sldNum" sz="quarter" idx="4"/>
          </p:nvPr>
        </p:nvSpPr>
        <p:spPr bwMode="auto">
          <a:xfrm>
            <a:off x="736980" y="7015103"/>
            <a:ext cx="774112" cy="134627"/>
          </a:xfrm>
          <a:prstGeom prst="rect">
            <a:avLst/>
          </a:prstGeom>
          <a:noFill/>
          <a:ln w="9525">
            <a:noFill/>
            <a:miter lim="800000"/>
            <a:headEnd/>
            <a:tailEnd/>
          </a:ln>
          <a:effectLst/>
        </p:spPr>
        <p:txBody>
          <a:bodyPr vert="horz" wrap="square" lIns="0" tIns="0" rIns="0" bIns="0" numCol="1" anchor="ctr" anchorCtr="0" compatLnSpc="1">
            <a:prstTxWarp prst="textNoShape">
              <a:avLst/>
            </a:prstTxWarp>
            <a:noAutofit/>
          </a:bodyPr>
          <a:lstStyle>
            <a:lvl1pPr algn="l">
              <a:defRPr sz="800">
                <a:solidFill>
                  <a:schemeClr val="tx1"/>
                </a:solidFill>
                <a:latin typeface="Verdana" pitchFamily="34" charset="0"/>
              </a:defRPr>
            </a:lvl1pPr>
          </a:lstStyle>
          <a:p>
            <a:pPr>
              <a:defRPr/>
            </a:pPr>
            <a:fld id="{841871A5-D488-4844-986D-DE2BE332816C}" type="slidenum">
              <a:rPr lang="nl-NL" altLang="nl-NL" smtClean="0"/>
              <a:pPr>
                <a:defRPr/>
              </a:pPr>
              <a:t>‹nr.›</a:t>
            </a:fld>
            <a:endParaRPr lang="nl-NL" altLang="nl-NL" dirty="0"/>
          </a:p>
        </p:txBody>
      </p:sp>
      <p:sp>
        <p:nvSpPr>
          <p:cNvPr id="1026" name="shpTitel"/>
          <p:cNvSpPr>
            <a:spLocks noGrp="1" noChangeArrowheads="1"/>
          </p:cNvSpPr>
          <p:nvPr userDrawn="1">
            <p:ph type="title"/>
          </p:nvPr>
        </p:nvSpPr>
        <p:spPr bwMode="auto">
          <a:xfrm>
            <a:off x="736981" y="1264840"/>
            <a:ext cx="10722066" cy="39600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p>
            <a:pPr lvl="0"/>
            <a:r>
              <a:rPr lang="nl-NL" dirty="0"/>
              <a:t>Klik om de stijl te bewerken</a:t>
            </a:r>
            <a:endParaRPr lang="nl-NL" altLang="nl-NL" dirty="0"/>
          </a:p>
        </p:txBody>
      </p:sp>
      <p:sp>
        <p:nvSpPr>
          <p:cNvPr id="1028" name="shpDatum"/>
          <p:cNvSpPr>
            <a:spLocks noGrp="1" noChangeArrowheads="1"/>
          </p:cNvSpPr>
          <p:nvPr>
            <p:ph type="dt" sz="half" idx="2"/>
          </p:nvPr>
        </p:nvSpPr>
        <p:spPr bwMode="auto">
          <a:xfrm>
            <a:off x="8115399" y="7007442"/>
            <a:ext cx="3343647" cy="142288"/>
          </a:xfrm>
          <a:prstGeom prst="rect">
            <a:avLst/>
          </a:prstGeom>
          <a:noFill/>
          <a:ln w="9525">
            <a:noFill/>
            <a:miter lim="800000"/>
            <a:headEnd/>
            <a:tailEnd/>
          </a:ln>
          <a:effectLst/>
        </p:spPr>
        <p:txBody>
          <a:bodyPr vert="horz" wrap="square" lIns="0" tIns="0" rIns="0" bIns="0" numCol="1" anchor="ctr" anchorCtr="0" compatLnSpc="1">
            <a:prstTxWarp prst="textNoShape">
              <a:avLst/>
            </a:prstTxWarp>
            <a:noAutofit/>
          </a:bodyPr>
          <a:lstStyle>
            <a:lvl1pPr algn="r">
              <a:defRPr sz="800">
                <a:solidFill>
                  <a:schemeClr val="tx1"/>
                </a:solidFill>
                <a:latin typeface="Verdana" pitchFamily="34" charset="0"/>
              </a:defRPr>
            </a:lvl1pPr>
          </a:lstStyle>
          <a:p>
            <a:pPr>
              <a:defRPr/>
            </a:pPr>
            <a:fld id="{5661D70A-9EC7-47A1-92E3-7FB29FBD7DF4}" type="datetime4">
              <a:rPr lang="nl-NL" altLang="nl-NL" smtClean="0"/>
              <a:t>21 mei 2019</a:t>
            </a:fld>
            <a:endParaRPr lang="en-US" altLang="nl-NL" dirty="0"/>
          </a:p>
        </p:txBody>
      </p:sp>
      <p:sp>
        <p:nvSpPr>
          <p:cNvPr id="3" name="Rechthoek 2"/>
          <p:cNvSpPr/>
          <p:nvPr userDrawn="1"/>
        </p:nvSpPr>
        <p:spPr>
          <a:xfrm>
            <a:off x="3587446" y="-818698"/>
            <a:ext cx="50234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accent3"/>
                </a:solidFill>
              </a:rPr>
              <a:t>Template-set SCP</a:t>
            </a:r>
            <a:br>
              <a:rPr lang="en-GB" sz="1400" b="1" dirty="0">
                <a:solidFill>
                  <a:schemeClr val="accent3"/>
                </a:solidFill>
              </a:rPr>
            </a:br>
            <a:r>
              <a:rPr lang="en-GB" sz="1400" b="1" dirty="0">
                <a:solidFill>
                  <a:schemeClr val="accent3"/>
                </a:solidFill>
              </a:rPr>
              <a:t>-----</a:t>
            </a:r>
          </a:p>
        </p:txBody>
      </p:sp>
      <p:grpSp>
        <p:nvGrpSpPr>
          <p:cNvPr id="6" name="GRID" hidden="1">
            <a:extLst>
              <a:ext uri="{FF2B5EF4-FFF2-40B4-BE49-F238E27FC236}">
                <a16:creationId xmlns:a16="http://schemas.microsoft.com/office/drawing/2014/main" xmlns="" id="{FC97D7A0-FD48-4578-97D8-9846F10D46EF}"/>
              </a:ext>
            </a:extLst>
          </p:cNvPr>
          <p:cNvGrpSpPr/>
          <p:nvPr userDrawn="1"/>
        </p:nvGrpSpPr>
        <p:grpSpPr>
          <a:xfrm>
            <a:off x="-2" y="0"/>
            <a:ext cx="12198352" cy="6859514"/>
            <a:chOff x="-2" y="0"/>
            <a:chExt cx="12198352" cy="6859514"/>
          </a:xfrm>
        </p:grpSpPr>
        <p:sp>
          <p:nvSpPr>
            <p:cNvPr id="31" name="Rechthoek 30"/>
            <p:cNvSpPr/>
            <p:nvPr userDrawn="1"/>
          </p:nvSpPr>
          <p:spPr>
            <a:xfrm>
              <a:off x="0" y="840048"/>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32" name="Rechthoek 31"/>
            <p:cNvSpPr/>
            <p:nvPr userDrawn="1"/>
          </p:nvSpPr>
          <p:spPr>
            <a:xfrm>
              <a:off x="-2" y="5810741"/>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46" name="Rechthoek 45"/>
            <p:cNvSpPr/>
            <p:nvPr userDrawn="1"/>
          </p:nvSpPr>
          <p:spPr>
            <a:xfrm rot="16200000">
              <a:off x="3314023" y="3400499"/>
              <a:ext cx="5569142"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51" name="Rechthoek 50">
              <a:extLst>
                <a:ext uri="{FF2B5EF4-FFF2-40B4-BE49-F238E27FC236}">
                  <a16:creationId xmlns:a16="http://schemas.microsoft.com/office/drawing/2014/main" xmlns="" id="{CE19BC9E-0F2B-459B-88AD-967A15D6116B}"/>
                </a:ext>
              </a:extLst>
            </p:cNvPr>
            <p:cNvSpPr/>
            <p:nvPr userDrawn="1"/>
          </p:nvSpPr>
          <p:spPr>
            <a:xfrm>
              <a:off x="0" y="1637414"/>
              <a:ext cx="12198350" cy="28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49" name="Rechthoek 48">
              <a:extLst>
                <a:ext uri="{FF2B5EF4-FFF2-40B4-BE49-F238E27FC236}">
                  <a16:creationId xmlns:a16="http://schemas.microsoft.com/office/drawing/2014/main" xmlns="" id="{AA195365-360A-4DA2-87AB-8B7AD0BB5ACA}"/>
                </a:ext>
              </a:extLst>
            </p:cNvPr>
            <p:cNvSpPr/>
            <p:nvPr userDrawn="1"/>
          </p:nvSpPr>
          <p:spPr>
            <a:xfrm>
              <a:off x="0"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50" name="Rechthoek 49">
              <a:extLst>
                <a:ext uri="{FF2B5EF4-FFF2-40B4-BE49-F238E27FC236}">
                  <a16:creationId xmlns:a16="http://schemas.microsoft.com/office/drawing/2014/main" xmlns="" id="{620EB788-F9DB-4FA1-9B03-917034DD4E3B}"/>
                </a:ext>
              </a:extLst>
            </p:cNvPr>
            <p:cNvSpPr/>
            <p:nvPr userDrawn="1"/>
          </p:nvSpPr>
          <p:spPr>
            <a:xfrm>
              <a:off x="11460208" y="0"/>
              <a:ext cx="73698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53" name="Rechthoek 52">
              <a:extLst>
                <a:ext uri="{FF2B5EF4-FFF2-40B4-BE49-F238E27FC236}">
                  <a16:creationId xmlns:a16="http://schemas.microsoft.com/office/drawing/2014/main" xmlns="" id="{522C7ED7-249A-466D-9AE0-386B24398A09}"/>
                </a:ext>
              </a:extLst>
            </p:cNvPr>
            <p:cNvSpPr/>
            <p:nvPr userDrawn="1"/>
          </p:nvSpPr>
          <p:spPr>
            <a:xfrm>
              <a:off x="0" y="0"/>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sp>
          <p:nvSpPr>
            <p:cNvPr id="54" name="Rechthoek 53">
              <a:extLst>
                <a:ext uri="{FF2B5EF4-FFF2-40B4-BE49-F238E27FC236}">
                  <a16:creationId xmlns:a16="http://schemas.microsoft.com/office/drawing/2014/main" xmlns="" id="{4B0E91FF-9AEF-4315-8B59-842519DC2AC9}"/>
                </a:ext>
              </a:extLst>
            </p:cNvPr>
            <p:cNvSpPr/>
            <p:nvPr userDrawn="1"/>
          </p:nvSpPr>
          <p:spPr>
            <a:xfrm>
              <a:off x="0" y="6411275"/>
              <a:ext cx="12198350" cy="448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schemeClr val="tx1"/>
                </a:solidFill>
              </a:endParaRPr>
            </a:p>
          </p:txBody>
        </p:sp>
      </p:grpSp>
    </p:spTree>
  </p:cSld>
  <p:clrMap bg1="lt1" tx1="dk1" bg2="lt2" tx2="dk2" accent1="accent1" accent2="accent2" accent3="accent3" accent4="accent4" accent5="accent5" accent6="accent6" hlink="hlink" folHlink="folHlink"/>
  <p:sldLayoutIdLst>
    <p:sldLayoutId id="2147483777" r:id="rId1"/>
    <p:sldLayoutId id="2147483846" r:id="rId2"/>
    <p:sldLayoutId id="2147483820" r:id="rId3"/>
    <p:sldLayoutId id="2147483833" r:id="rId4"/>
    <p:sldLayoutId id="2147483829" r:id="rId5"/>
    <p:sldLayoutId id="2147483821" r:id="rId6"/>
    <p:sldLayoutId id="2147483830" r:id="rId7"/>
    <p:sldLayoutId id="2147483831" r:id="rId8"/>
    <p:sldLayoutId id="2147483847" r:id="rId9"/>
    <p:sldLayoutId id="2147483848" r:id="rId10"/>
    <p:sldLayoutId id="2147483824" r:id="rId11"/>
    <p:sldLayoutId id="2147483825" r:id="rId12"/>
    <p:sldLayoutId id="2147483822" r:id="rId13"/>
    <p:sldLayoutId id="2147483823" r:id="rId14"/>
    <p:sldLayoutId id="2147483826" r:id="rId15"/>
    <p:sldLayoutId id="2147483828" r:id="rId16"/>
    <p:sldLayoutId id="2147483832" r:id="rId17"/>
    <p:sldLayoutId id="2147483827" r:id="rId18"/>
  </p:sldLayoutIdLst>
  <p:hf sldNum="0" hdr="0" ftr="0" dt="0"/>
  <p:txStyles>
    <p:titleStyle>
      <a:lvl1pPr algn="l" rtl="0" eaLnBrk="0" fontAlgn="base" hangingPunct="0">
        <a:lnSpc>
          <a:spcPct val="100000"/>
        </a:lnSpc>
        <a:spcBef>
          <a:spcPts val="600"/>
        </a:spcBef>
        <a:spcAft>
          <a:spcPts val="600"/>
        </a:spcAft>
        <a:defRPr sz="3200" cap="none" spc="-120" baseline="0">
          <a:solidFill>
            <a:schemeClr val="accent1"/>
          </a:solidFill>
          <a:latin typeface="+mj-lt"/>
          <a:ea typeface="Verdana" pitchFamily="34" charset="0"/>
          <a:cs typeface="Verdana" pitchFamily="34" charset="0"/>
        </a:defRPr>
      </a:lvl1pPr>
      <a:lvl2pPr algn="l" rtl="0" eaLnBrk="0" fontAlgn="base" hangingPunct="0">
        <a:spcBef>
          <a:spcPct val="0"/>
        </a:spcBef>
        <a:spcAft>
          <a:spcPct val="0"/>
        </a:spcAft>
        <a:defRPr sz="2600">
          <a:solidFill>
            <a:srgbClr val="CC003D"/>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CC003D"/>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CC003D"/>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CC003D"/>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180975" indent="-180975" algn="l" rtl="0" eaLnBrk="0" fontAlgn="base" hangingPunct="0">
        <a:lnSpc>
          <a:spcPct val="100000"/>
        </a:lnSpc>
        <a:spcBef>
          <a:spcPts val="600"/>
        </a:spcBef>
        <a:spcAft>
          <a:spcPts val="600"/>
        </a:spcAft>
        <a:buClr>
          <a:schemeClr val="accent1"/>
        </a:buClr>
        <a:buFont typeface="Verdana" panose="020B0604030504040204" pitchFamily="34" charset="0"/>
        <a:buChar char="›"/>
        <a:defRPr lang="nl-NL" sz="2400" kern="1200" baseline="0" dirty="0">
          <a:solidFill>
            <a:schemeClr val="tx1"/>
          </a:solidFill>
          <a:latin typeface="+mn-lt"/>
          <a:ea typeface="Verdana" pitchFamily="34" charset="0"/>
          <a:cs typeface="Verdana" pitchFamily="34" charset="0"/>
        </a:defRPr>
      </a:lvl1pPr>
      <a:lvl2pPr marL="361950" indent="-180975" algn="l" rtl="0" eaLnBrk="0" fontAlgn="base" hangingPunct="0">
        <a:lnSpc>
          <a:spcPct val="100000"/>
        </a:lnSpc>
        <a:spcBef>
          <a:spcPts val="600"/>
        </a:spcBef>
        <a:spcAft>
          <a:spcPts val="600"/>
        </a:spcAft>
        <a:buClr>
          <a:schemeClr val="accent1"/>
        </a:buClr>
        <a:buFont typeface="Verdana" panose="020B0604030504040204" pitchFamily="34" charset="0"/>
        <a:buChar char="-"/>
        <a:defRPr lang="nl-NL" sz="2000" kern="1200" dirty="0">
          <a:solidFill>
            <a:schemeClr val="tx1"/>
          </a:solidFill>
          <a:latin typeface="+mn-lt"/>
          <a:ea typeface="Verdana" pitchFamily="34" charset="0"/>
          <a:cs typeface="Verdana" pitchFamily="34" charset="0"/>
        </a:defRPr>
      </a:lvl2pPr>
      <a:lvl3pPr marL="542925" indent="-180975" algn="l" rtl="0" eaLnBrk="0" fontAlgn="base" hangingPunct="0">
        <a:lnSpc>
          <a:spcPct val="100000"/>
        </a:lnSpc>
        <a:spcBef>
          <a:spcPts val="600"/>
        </a:spcBef>
        <a:spcAft>
          <a:spcPts val="600"/>
        </a:spcAft>
        <a:buClr>
          <a:schemeClr val="accent1"/>
        </a:buClr>
        <a:buFont typeface="Wingdings" panose="05000000000000000000" pitchFamily="2" charset="2"/>
        <a:buChar char="§"/>
        <a:defRPr lang="nl-NL" sz="2000" kern="1200" dirty="0">
          <a:solidFill>
            <a:schemeClr val="tx1"/>
          </a:solidFill>
          <a:latin typeface="+mn-lt"/>
          <a:ea typeface="Verdana" pitchFamily="34" charset="0"/>
          <a:cs typeface="Verdana" pitchFamily="34" charset="0"/>
        </a:defRPr>
      </a:lvl3pPr>
      <a:lvl4pPr marL="0" indent="0" algn="l" rtl="0" eaLnBrk="0" fontAlgn="base" hangingPunct="0">
        <a:lnSpc>
          <a:spcPct val="100000"/>
        </a:lnSpc>
        <a:spcBef>
          <a:spcPts val="600"/>
        </a:spcBef>
        <a:spcAft>
          <a:spcPts val="600"/>
        </a:spcAft>
        <a:buFont typeface="Arial" panose="020B0604020202020204" pitchFamily="34" charset="0"/>
        <a:buNone/>
        <a:tabLst/>
        <a:defRPr lang="nl-NL" sz="2400" b="0" kern="1200" dirty="0">
          <a:solidFill>
            <a:schemeClr val="tx1"/>
          </a:solidFill>
          <a:latin typeface="+mn-lt"/>
          <a:ea typeface="Verdana" pitchFamily="34" charset="0"/>
          <a:cs typeface="Verdana" pitchFamily="34" charset="0"/>
        </a:defRPr>
      </a:lvl4pPr>
      <a:lvl5pPr marL="0" indent="0" algn="l" rtl="0" eaLnBrk="0" fontAlgn="base" hangingPunct="0">
        <a:lnSpc>
          <a:spcPct val="100000"/>
        </a:lnSpc>
        <a:spcBef>
          <a:spcPts val="600"/>
        </a:spcBef>
        <a:spcAft>
          <a:spcPts val="600"/>
        </a:spcAft>
        <a:defRPr lang="nl-NL" sz="2400" b="1" i="0" kern="1200" baseline="0" dirty="0">
          <a:solidFill>
            <a:schemeClr val="bg2"/>
          </a:solidFill>
          <a:latin typeface="+mn-lt"/>
          <a:ea typeface="Verdana" pitchFamily="34" charset="0"/>
          <a:cs typeface="Verdana" pitchFamily="34" charset="0"/>
        </a:defRPr>
      </a:lvl5pPr>
      <a:lvl6pPr marL="180975" indent="-180975" algn="l" rtl="0" fontAlgn="base">
        <a:lnSpc>
          <a:spcPct val="100000"/>
        </a:lnSpc>
        <a:spcBef>
          <a:spcPts val="600"/>
        </a:spcBef>
        <a:spcAft>
          <a:spcPts val="600"/>
        </a:spcAft>
        <a:buClr>
          <a:schemeClr val="accent1"/>
        </a:buClr>
        <a:buFont typeface="Verdana" panose="020B0604030504040204" pitchFamily="34" charset="0"/>
        <a:buChar char="›"/>
        <a:defRPr sz="2000">
          <a:solidFill>
            <a:schemeClr val="tx1"/>
          </a:solidFill>
          <a:latin typeface="+mn-lt"/>
          <a:cs typeface="+mn-cs"/>
        </a:defRPr>
      </a:lvl6pPr>
      <a:lvl7pPr marL="361950" indent="-180975" algn="l" rtl="0" fontAlgn="base">
        <a:lnSpc>
          <a:spcPct val="100000"/>
        </a:lnSpc>
        <a:spcBef>
          <a:spcPts val="600"/>
        </a:spcBef>
        <a:spcAft>
          <a:spcPts val="600"/>
        </a:spcAft>
        <a:buClr>
          <a:schemeClr val="accent1"/>
        </a:buClr>
        <a:buFont typeface="Verdana" panose="020B0604030504040204" pitchFamily="34" charset="0"/>
        <a:buChar char="-"/>
        <a:defRPr sz="2000">
          <a:solidFill>
            <a:schemeClr val="tx1"/>
          </a:solidFill>
          <a:latin typeface="+mn-lt"/>
          <a:cs typeface="+mn-cs"/>
        </a:defRPr>
      </a:lvl7pPr>
      <a:lvl8pPr marL="542925" indent="-180975" algn="l" rtl="0" fontAlgn="base">
        <a:lnSpc>
          <a:spcPct val="100000"/>
        </a:lnSpc>
        <a:spcBef>
          <a:spcPts val="600"/>
        </a:spcBef>
        <a:spcAft>
          <a:spcPts val="600"/>
        </a:spcAft>
        <a:buClr>
          <a:schemeClr val="accent1"/>
        </a:buClr>
        <a:buFont typeface="Wingdings" panose="05000000000000000000" pitchFamily="2" charset="2"/>
        <a:buChar char="§"/>
        <a:defRPr sz="2000">
          <a:solidFill>
            <a:schemeClr val="tx1"/>
          </a:solidFill>
          <a:latin typeface="+mn-lt"/>
          <a:cs typeface="+mn-cs"/>
        </a:defRPr>
      </a:lvl8pPr>
      <a:lvl9pPr marL="0" indent="0" algn="l" rtl="0" fontAlgn="base">
        <a:lnSpc>
          <a:spcPct val="100000"/>
        </a:lnSpc>
        <a:spcBef>
          <a:spcPts val="600"/>
        </a:spcBef>
        <a:spcAft>
          <a:spcPts val="600"/>
        </a:spcAft>
        <a:buNone/>
        <a:defRPr sz="2000" b="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 y="0"/>
            <a:ext cx="6456362"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itel 21"/>
          <p:cNvSpPr>
            <a:spLocks noGrp="1"/>
          </p:cNvSpPr>
          <p:nvPr>
            <p:ph type="title"/>
          </p:nvPr>
        </p:nvSpPr>
        <p:spPr>
          <a:xfrm>
            <a:off x="6747247" y="2636912"/>
            <a:ext cx="4617030" cy="1766283"/>
          </a:xfrm>
        </p:spPr>
        <p:txBody>
          <a:bodyPr/>
          <a:lstStyle/>
          <a:p>
            <a:r>
              <a:rPr lang="nl-NL" sz="3600" dirty="0" smtClean="0"/>
              <a:t>Grenzen aan </a:t>
            </a:r>
            <a:br>
              <a:rPr lang="nl-NL" sz="3600" dirty="0" smtClean="0"/>
            </a:br>
            <a:r>
              <a:rPr lang="nl-NL" sz="3600" dirty="0" smtClean="0"/>
              <a:t>een leven lang leren</a:t>
            </a:r>
            <a:r>
              <a:rPr lang="nl-NL" dirty="0" smtClean="0"/>
              <a:t/>
            </a:r>
            <a:br>
              <a:rPr lang="nl-NL" dirty="0" smtClean="0"/>
            </a:br>
            <a:r>
              <a:rPr lang="nl-NL" dirty="0" smtClean="0"/>
              <a:t/>
            </a:r>
            <a:br>
              <a:rPr lang="nl-NL" dirty="0" smtClean="0"/>
            </a:br>
            <a:r>
              <a:rPr lang="nl-NL" sz="2000" dirty="0" smtClean="0"/>
              <a:t>Technische briefing Tweede Kamer</a:t>
            </a:r>
            <a:endParaRPr lang="en-GB" sz="2000" dirty="0"/>
          </a:p>
        </p:txBody>
      </p:sp>
      <p:sp>
        <p:nvSpPr>
          <p:cNvPr id="10" name="Tijdelijke aanduiding voor tekst 9">
            <a:extLst>
              <a:ext uri="{FF2B5EF4-FFF2-40B4-BE49-F238E27FC236}">
                <a16:creationId xmlns:a16="http://schemas.microsoft.com/office/drawing/2014/main" xmlns="" id="{F61B0C5E-6F91-42E5-9F57-667D2D89FE46}"/>
              </a:ext>
            </a:extLst>
          </p:cNvPr>
          <p:cNvSpPr>
            <a:spLocks noGrp="1"/>
          </p:cNvSpPr>
          <p:nvPr>
            <p:ph type="body" sz="quarter" idx="16"/>
          </p:nvPr>
        </p:nvSpPr>
        <p:spPr/>
        <p:txBody>
          <a:bodyPr/>
          <a:lstStyle/>
          <a:p>
            <a:r>
              <a:rPr lang="nl-NL"/>
              <a:t> </a:t>
            </a:r>
            <a:endParaRPr lang="nl-NL" dirty="0"/>
          </a:p>
        </p:txBody>
      </p:sp>
      <p:sp>
        <p:nvSpPr>
          <p:cNvPr id="5" name="Tijdelijke aanduiding voor datum 4"/>
          <p:cNvSpPr>
            <a:spLocks noGrp="1"/>
          </p:cNvSpPr>
          <p:nvPr>
            <p:ph type="dt" sz="half" idx="2"/>
          </p:nvPr>
        </p:nvSpPr>
        <p:spPr/>
        <p:txBody>
          <a:bodyPr/>
          <a:lstStyle/>
          <a:p>
            <a:r>
              <a:rPr lang="nl-NL" altLang="nl-NL" dirty="0" smtClean="0"/>
              <a:t>22-06-2019</a:t>
            </a:r>
            <a:endParaRPr lang="en-US" altLang="nl-NL" dirty="0"/>
          </a:p>
        </p:txBody>
      </p:sp>
      <p:sp>
        <p:nvSpPr>
          <p:cNvPr id="19" name="Tijdelijke aanduiding voor tekst 18">
            <a:extLst>
              <a:ext uri="{FF2B5EF4-FFF2-40B4-BE49-F238E27FC236}">
                <a16:creationId xmlns:a16="http://schemas.microsoft.com/office/drawing/2014/main" xmlns="" id="{835D3CE5-F3D3-497A-BEB1-33A81CA0817A}"/>
              </a:ext>
            </a:extLst>
          </p:cNvPr>
          <p:cNvSpPr>
            <a:spLocks noGrp="1"/>
          </p:cNvSpPr>
          <p:nvPr>
            <p:ph type="body" sz="quarter" idx="17"/>
          </p:nvPr>
        </p:nvSpPr>
        <p:spPr/>
        <p:txBody>
          <a:bodyPr/>
          <a:lstStyle/>
          <a:p>
            <a:r>
              <a:rPr lang="nl-NL"/>
              <a:t> </a:t>
            </a:r>
            <a:endParaRPr lang="nl-NL" dirty="0"/>
          </a:p>
        </p:txBody>
      </p:sp>
      <p:sp>
        <p:nvSpPr>
          <p:cNvPr id="12" name="Tijdelijke aanduiding voor tekst 11">
            <a:extLst>
              <a:ext uri="{FF2B5EF4-FFF2-40B4-BE49-F238E27FC236}">
                <a16:creationId xmlns:a16="http://schemas.microsoft.com/office/drawing/2014/main" xmlns="" id="{73DBCEFD-0484-4E2E-9061-A967706E4E68}"/>
              </a:ext>
            </a:extLst>
          </p:cNvPr>
          <p:cNvSpPr>
            <a:spLocks noGrp="1"/>
          </p:cNvSpPr>
          <p:nvPr>
            <p:ph type="body" sz="quarter" idx="18"/>
          </p:nvPr>
        </p:nvSpPr>
        <p:spPr/>
        <p:txBody>
          <a:bodyPr/>
          <a:lstStyle/>
          <a:p>
            <a:r>
              <a:rPr lang="nl-NL" dirty="0" smtClean="0"/>
              <a:t>Ralf Maslowski</a:t>
            </a:r>
            <a:endParaRPr lang="en-GB" dirty="0"/>
          </a:p>
        </p:txBody>
      </p:sp>
      <p:sp>
        <p:nvSpPr>
          <p:cNvPr id="15" name="Tijdelijke aanduiding voor tekst 14"/>
          <p:cNvSpPr>
            <a:spLocks noGrp="1"/>
          </p:cNvSpPr>
          <p:nvPr>
            <p:ph type="body" sz="quarter" idx="19"/>
          </p:nvPr>
        </p:nvSpPr>
        <p:spPr/>
        <p:txBody>
          <a:bodyPr/>
          <a:lstStyle/>
          <a:p>
            <a:r>
              <a:rPr lang="nl-NL"/>
              <a:t>@SCPonderzoek</a:t>
            </a:r>
            <a:endParaRPr lang="nl-NL" dirty="0"/>
          </a:p>
        </p:txBody>
      </p:sp>
    </p:spTree>
    <p:extLst>
      <p:ext uri="{BB962C8B-B14F-4D97-AF65-F5344CB8AC3E}">
        <p14:creationId xmlns:p14="http://schemas.microsoft.com/office/powerpoint/2010/main" val="162937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xmlns="" id="{ACE32B4C-E671-48B5-81C2-B60F83638DD3}"/>
              </a:ext>
            </a:extLst>
          </p:cNvPr>
          <p:cNvSpPr>
            <a:spLocks noGrp="1"/>
          </p:cNvSpPr>
          <p:nvPr>
            <p:ph type="title"/>
          </p:nvPr>
        </p:nvSpPr>
        <p:spPr/>
        <p:txBody>
          <a:bodyPr/>
          <a:lstStyle/>
          <a:p>
            <a:r>
              <a:rPr lang="nl-NL" dirty="0" smtClean="0"/>
              <a:t>Persoonlijke belemmeringen</a:t>
            </a:r>
            <a:endParaRPr lang="nl-NL" dirty="0"/>
          </a:p>
        </p:txBody>
      </p:sp>
      <p:sp>
        <p:nvSpPr>
          <p:cNvPr id="9" name="Tijdelijke aanduiding voor verticale tekst 8">
            <a:extLst>
              <a:ext uri="{FF2B5EF4-FFF2-40B4-BE49-F238E27FC236}">
                <a16:creationId xmlns:a16="http://schemas.microsoft.com/office/drawing/2014/main" xmlns="" id="{66FD9EAB-43C4-4C2B-B7E0-2AD71C6D24DE}"/>
              </a:ext>
            </a:extLst>
          </p:cNvPr>
          <p:cNvSpPr>
            <a:spLocks noGrp="1"/>
          </p:cNvSpPr>
          <p:nvPr>
            <p:ph type="body" orient="vert" idx="1"/>
          </p:nvPr>
        </p:nvSpPr>
        <p:spPr/>
        <p:txBody>
          <a:bodyPr/>
          <a:lstStyle/>
          <a:p>
            <a:pPr marL="342900" indent="-342900">
              <a:buFont typeface="+mj-lt"/>
              <a:buAutoNum type="arabicPeriod"/>
            </a:pPr>
            <a:endParaRPr lang="nl-NL" dirty="0" smtClean="0">
              <a:solidFill>
                <a:schemeClr val="bg1">
                  <a:lumMod val="85000"/>
                </a:schemeClr>
              </a:solidFill>
            </a:endParaRPr>
          </a:p>
          <a:p>
            <a:pPr marL="0" lvl="0" indent="0">
              <a:buClr>
                <a:srgbClr val="007BC7"/>
              </a:buClr>
              <a:buNone/>
            </a:pPr>
            <a:r>
              <a:rPr lang="nl-NL" dirty="0" smtClean="0">
                <a:solidFill>
                  <a:srgbClr val="000000"/>
                </a:solidFill>
              </a:rPr>
              <a:t>Diverse </a:t>
            </a:r>
            <a:r>
              <a:rPr lang="nl-NL" dirty="0">
                <a:solidFill>
                  <a:srgbClr val="000000"/>
                </a:solidFill>
              </a:rPr>
              <a:t>persoonlijke </a:t>
            </a:r>
            <a:r>
              <a:rPr lang="nl-NL" dirty="0" smtClean="0">
                <a:solidFill>
                  <a:srgbClr val="000000"/>
                </a:solidFill>
              </a:rPr>
              <a:t>redenen</a:t>
            </a:r>
          </a:p>
          <a:p>
            <a:pPr lvl="0">
              <a:buClr>
                <a:srgbClr val="007BC7"/>
              </a:buClr>
              <a:buFont typeface="Wingdings" panose="05000000000000000000" pitchFamily="2" charset="2"/>
              <a:buChar char="§"/>
            </a:pPr>
            <a:endParaRPr lang="nl-NL" dirty="0">
              <a:solidFill>
                <a:srgbClr val="000000"/>
              </a:solidFill>
            </a:endParaRPr>
          </a:p>
          <a:p>
            <a:pPr lvl="0">
              <a:buClr>
                <a:srgbClr val="007BC7"/>
              </a:buClr>
              <a:buFont typeface="Wingdings" panose="05000000000000000000" pitchFamily="2" charset="2"/>
              <a:buChar char="§"/>
            </a:pPr>
            <a:r>
              <a:rPr lang="nl-NL" dirty="0" smtClean="0">
                <a:solidFill>
                  <a:srgbClr val="000000"/>
                </a:solidFill>
              </a:rPr>
              <a:t> Sommigen </a:t>
            </a:r>
            <a:r>
              <a:rPr lang="nl-NL" dirty="0">
                <a:solidFill>
                  <a:srgbClr val="000000"/>
                </a:solidFill>
              </a:rPr>
              <a:t>zijn </a:t>
            </a:r>
            <a:r>
              <a:rPr lang="nl-NL" b="1" dirty="0">
                <a:solidFill>
                  <a:srgbClr val="000000"/>
                </a:solidFill>
              </a:rPr>
              <a:t>niet gemotiveerd</a:t>
            </a:r>
            <a:r>
              <a:rPr lang="nl-NL" dirty="0">
                <a:solidFill>
                  <a:srgbClr val="000000"/>
                </a:solidFill>
              </a:rPr>
              <a:t> om te </a:t>
            </a:r>
            <a:r>
              <a:rPr lang="nl-NL" dirty="0" smtClean="0">
                <a:solidFill>
                  <a:srgbClr val="000000"/>
                </a:solidFill>
              </a:rPr>
              <a:t>leren</a:t>
            </a:r>
          </a:p>
          <a:p>
            <a:pPr lvl="0">
              <a:buClr>
                <a:srgbClr val="007BC7"/>
              </a:buClr>
              <a:buFont typeface="Wingdings" panose="05000000000000000000" pitchFamily="2" charset="2"/>
              <a:buChar char="§"/>
            </a:pPr>
            <a:r>
              <a:rPr lang="nl-NL" dirty="0">
                <a:solidFill>
                  <a:srgbClr val="000000"/>
                </a:solidFill>
              </a:rPr>
              <a:t> </a:t>
            </a:r>
            <a:r>
              <a:rPr lang="nl-NL" dirty="0" smtClean="0">
                <a:solidFill>
                  <a:srgbClr val="000000"/>
                </a:solidFill>
              </a:rPr>
              <a:t>stellen </a:t>
            </a:r>
            <a:r>
              <a:rPr lang="nl-NL" b="1" dirty="0">
                <a:solidFill>
                  <a:srgbClr val="000000"/>
                </a:solidFill>
              </a:rPr>
              <a:t>andere prioriteiten</a:t>
            </a:r>
            <a:r>
              <a:rPr lang="nl-NL" dirty="0">
                <a:solidFill>
                  <a:srgbClr val="000000"/>
                </a:solidFill>
              </a:rPr>
              <a:t> of </a:t>
            </a:r>
            <a:endParaRPr lang="nl-NL" dirty="0" smtClean="0">
              <a:solidFill>
                <a:srgbClr val="000000"/>
              </a:solidFill>
            </a:endParaRPr>
          </a:p>
          <a:p>
            <a:pPr lvl="0">
              <a:buClr>
                <a:srgbClr val="007BC7"/>
              </a:buClr>
              <a:buFont typeface="Wingdings" panose="05000000000000000000" pitchFamily="2" charset="2"/>
              <a:buChar char="§"/>
            </a:pPr>
            <a:r>
              <a:rPr lang="nl-NL" dirty="0" smtClean="0">
                <a:solidFill>
                  <a:srgbClr val="000000"/>
                </a:solidFill>
              </a:rPr>
              <a:t>vragen </a:t>
            </a:r>
            <a:r>
              <a:rPr lang="nl-NL" dirty="0">
                <a:solidFill>
                  <a:srgbClr val="000000"/>
                </a:solidFill>
              </a:rPr>
              <a:t>zich af </a:t>
            </a:r>
            <a:r>
              <a:rPr lang="nl-NL" b="1" dirty="0">
                <a:solidFill>
                  <a:srgbClr val="000000"/>
                </a:solidFill>
              </a:rPr>
              <a:t>of zij het wel kunnen</a:t>
            </a:r>
            <a:r>
              <a:rPr lang="nl-NL" dirty="0">
                <a:solidFill>
                  <a:srgbClr val="000000"/>
                </a:solidFill>
              </a:rPr>
              <a:t>.</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959154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xmlns="" id="{ACE32B4C-E671-48B5-81C2-B60F83638DD3}"/>
              </a:ext>
            </a:extLst>
          </p:cNvPr>
          <p:cNvSpPr>
            <a:spLocks noGrp="1"/>
          </p:cNvSpPr>
          <p:nvPr>
            <p:ph type="title"/>
          </p:nvPr>
        </p:nvSpPr>
        <p:spPr/>
        <p:txBody>
          <a:bodyPr/>
          <a:lstStyle/>
          <a:p>
            <a:r>
              <a:rPr lang="nl-NL" dirty="0" smtClean="0"/>
              <a:t>Een leven lang leren: onze trots of ons zorgenkindje?</a:t>
            </a:r>
            <a:endParaRPr lang="nl-NL" dirty="0"/>
          </a:p>
        </p:txBody>
      </p:sp>
      <p:sp>
        <p:nvSpPr>
          <p:cNvPr id="9" name="Tijdelijke aanduiding voor verticale tekst 8">
            <a:extLst>
              <a:ext uri="{FF2B5EF4-FFF2-40B4-BE49-F238E27FC236}">
                <a16:creationId xmlns:a16="http://schemas.microsoft.com/office/drawing/2014/main" xmlns="" id="{66FD9EAB-43C4-4C2B-B7E0-2AD71C6D24DE}"/>
              </a:ext>
            </a:extLst>
          </p:cNvPr>
          <p:cNvSpPr>
            <a:spLocks noGrp="1"/>
          </p:cNvSpPr>
          <p:nvPr>
            <p:ph type="body" orient="vert" idx="1"/>
          </p:nvPr>
        </p:nvSpPr>
        <p:spPr/>
        <p:txBody>
          <a:bodyPr/>
          <a:lstStyle/>
          <a:p>
            <a:pPr marL="342900" indent="-342900">
              <a:buFont typeface="+mj-lt"/>
              <a:buAutoNum type="arabicPeriod"/>
            </a:pPr>
            <a:endParaRPr lang="nl-NL" dirty="0" smtClean="0">
              <a:solidFill>
                <a:schemeClr val="bg1">
                  <a:lumMod val="85000"/>
                </a:schemeClr>
              </a:solidFill>
            </a:endParaRPr>
          </a:p>
          <a:p>
            <a:pPr lvl="0">
              <a:buClr>
                <a:srgbClr val="007BC7"/>
              </a:buClr>
              <a:buFont typeface="Wingdings" panose="05000000000000000000" pitchFamily="2" charset="2"/>
              <a:buChar char="§"/>
            </a:pPr>
            <a:r>
              <a:rPr lang="nl-NL" dirty="0" smtClean="0">
                <a:solidFill>
                  <a:srgbClr val="000000"/>
                </a:solidFill>
              </a:rPr>
              <a:t>Nederlanders leren wanneer dat nodig is. Er is eerder een reactieve dan </a:t>
            </a:r>
            <a:r>
              <a:rPr lang="nl-NL" dirty="0" err="1" smtClean="0">
                <a:solidFill>
                  <a:srgbClr val="000000"/>
                </a:solidFill>
              </a:rPr>
              <a:t>pro-actieve</a:t>
            </a:r>
            <a:r>
              <a:rPr lang="nl-NL" dirty="0" smtClean="0">
                <a:solidFill>
                  <a:srgbClr val="000000"/>
                </a:solidFill>
              </a:rPr>
              <a:t> leercultuur. De leercultuur neemt naar verwachting toe met de groei van het aantal hoger opgeleiden.</a:t>
            </a:r>
            <a:endParaRPr lang="nl-NL" dirty="0">
              <a:solidFill>
                <a:srgbClr val="000000"/>
              </a:solidFill>
            </a:endParaRPr>
          </a:p>
          <a:p>
            <a:pPr lvl="0">
              <a:buClr>
                <a:srgbClr val="007BC7"/>
              </a:buClr>
              <a:buFont typeface="Wingdings" panose="05000000000000000000" pitchFamily="2" charset="2"/>
              <a:buChar char="§"/>
            </a:pPr>
            <a:r>
              <a:rPr lang="nl-NL" dirty="0" smtClean="0">
                <a:solidFill>
                  <a:srgbClr val="000000"/>
                </a:solidFill>
              </a:rPr>
              <a:t>Niet iedereen doet mee, ook als men dat wel wil. Het ontbreekt aan informatie, scholing is te duur, andere zaken vragen eveneens om aandacht, en de opleidingen zijn niet altijd toegesneden op de behoeften. </a:t>
            </a:r>
            <a:endParaRPr lang="nl-NL" dirty="0">
              <a:solidFill>
                <a:srgbClr val="000000"/>
              </a:solidFill>
            </a:endParaRPr>
          </a:p>
          <a:p>
            <a:pPr marL="0" indent="0">
              <a:buNone/>
            </a:pPr>
            <a:endParaRPr lang="nl-NL" dirty="0"/>
          </a:p>
          <a:p>
            <a:pPr marL="0" indent="0">
              <a:buNone/>
            </a:pPr>
            <a:endParaRPr lang="nl-NL" dirty="0"/>
          </a:p>
        </p:txBody>
      </p:sp>
    </p:spTree>
    <p:extLst>
      <p:ext uri="{BB962C8B-B14F-4D97-AF65-F5344CB8AC3E}">
        <p14:creationId xmlns:p14="http://schemas.microsoft.com/office/powerpoint/2010/main" val="2196481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type="pic" idx="13"/>
          </p:nvPr>
        </p:nvPicPr>
        <p:blipFill>
          <a:blip r:embed="rId2">
            <a:extLst>
              <a:ext uri="{28A0092B-C50C-407E-A947-70E740481C1C}">
                <a14:useLocalDpi xmlns:a14="http://schemas.microsoft.com/office/drawing/2010/main" val="0"/>
              </a:ext>
            </a:extLst>
          </a:blip>
          <a:srcRect l="1871" r="1871"/>
          <a:stretch>
            <a:fillRect/>
          </a:stretch>
        </p:blipFill>
        <p:spPr bwMode="auto">
          <a:xfrm>
            <a:off x="6027167" y="0"/>
            <a:ext cx="6170022" cy="693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el 7">
            <a:extLst>
              <a:ext uri="{FF2B5EF4-FFF2-40B4-BE49-F238E27FC236}">
                <a16:creationId xmlns:a16="http://schemas.microsoft.com/office/drawing/2014/main" xmlns="" id="{ACE32B4C-E671-48B5-81C2-B60F83638DD3}"/>
              </a:ext>
            </a:extLst>
          </p:cNvPr>
          <p:cNvSpPr>
            <a:spLocks noGrp="1"/>
          </p:cNvSpPr>
          <p:nvPr>
            <p:ph type="title"/>
          </p:nvPr>
        </p:nvSpPr>
        <p:spPr>
          <a:xfrm>
            <a:off x="266527" y="1268760"/>
            <a:ext cx="5688632" cy="396000"/>
          </a:xfrm>
        </p:spPr>
        <p:txBody>
          <a:bodyPr/>
          <a:lstStyle/>
          <a:p>
            <a:r>
              <a:rPr lang="nl-NL" dirty="0" smtClean="0"/>
              <a:t>Wat kunnen we doen?</a:t>
            </a:r>
            <a:endParaRPr lang="nl-NL" dirty="0"/>
          </a:p>
        </p:txBody>
      </p:sp>
      <p:sp>
        <p:nvSpPr>
          <p:cNvPr id="9" name="Tijdelijke aanduiding voor verticale tekst 8">
            <a:extLst>
              <a:ext uri="{FF2B5EF4-FFF2-40B4-BE49-F238E27FC236}">
                <a16:creationId xmlns:a16="http://schemas.microsoft.com/office/drawing/2014/main" xmlns="" id="{66FD9EAB-43C4-4C2B-B7E0-2AD71C6D24DE}"/>
              </a:ext>
            </a:extLst>
          </p:cNvPr>
          <p:cNvSpPr>
            <a:spLocks noGrp="1"/>
          </p:cNvSpPr>
          <p:nvPr>
            <p:ph type="body" orient="vert" idx="1"/>
          </p:nvPr>
        </p:nvSpPr>
        <p:spPr>
          <a:xfrm>
            <a:off x="410543" y="1925415"/>
            <a:ext cx="5184576" cy="3882982"/>
          </a:xfrm>
        </p:spPr>
        <p:txBody>
          <a:bodyPr/>
          <a:lstStyle/>
          <a:p>
            <a:pPr marL="285750" indent="-285750">
              <a:buFont typeface="Arial" panose="020B0604020202020204" pitchFamily="34" charset="0"/>
              <a:buChar char="•"/>
            </a:pPr>
            <a:r>
              <a:rPr lang="nl-NL" dirty="0" smtClean="0"/>
              <a:t>Niet één oplossing: palet </a:t>
            </a:r>
            <a:r>
              <a:rPr lang="nl-NL" dirty="0"/>
              <a:t>aan beleidsmaatregelen om te beantwoorden aan verschillende behoeften</a:t>
            </a:r>
          </a:p>
          <a:p>
            <a:pPr marL="285750" indent="-285750">
              <a:buFont typeface="Arial" panose="020B0604020202020204" pitchFamily="34" charset="0"/>
              <a:buChar char="•"/>
            </a:pPr>
            <a:r>
              <a:rPr lang="nl-NL" dirty="0"/>
              <a:t>Flexibilisering</a:t>
            </a:r>
            <a:r>
              <a:rPr lang="nl-NL" sz="1400" dirty="0"/>
              <a:t> </a:t>
            </a:r>
            <a:r>
              <a:rPr lang="nl-NL" dirty="0"/>
              <a:t>van opleidingen en optimalisering</a:t>
            </a:r>
            <a:r>
              <a:rPr lang="nl-NL" sz="1400" dirty="0"/>
              <a:t> </a:t>
            </a:r>
            <a:r>
              <a:rPr lang="nl-NL" dirty="0" smtClean="0"/>
              <a:t>EVC-traject</a:t>
            </a:r>
            <a:endParaRPr lang="nl-NL" dirty="0"/>
          </a:p>
          <a:p>
            <a:pPr marL="285750" indent="-285750">
              <a:buFont typeface="Arial" panose="020B0604020202020204" pitchFamily="34" charset="0"/>
              <a:buChar char="•"/>
            </a:pPr>
            <a:r>
              <a:rPr lang="nl-NL" dirty="0"/>
              <a:t>E</a:t>
            </a:r>
            <a:r>
              <a:rPr lang="nl-NL" dirty="0" smtClean="0"/>
              <a:t>envoudig en toegankelijk </a:t>
            </a:r>
            <a:r>
              <a:rPr lang="nl-NL" dirty="0"/>
              <a:t>scholingsbudget voor iedereen</a:t>
            </a:r>
          </a:p>
          <a:p>
            <a:pPr marL="285750" indent="-285750">
              <a:buFont typeface="Arial" panose="020B0604020202020204" pitchFamily="34" charset="0"/>
              <a:buChar char="•"/>
            </a:pPr>
            <a:r>
              <a:rPr lang="nl-NL" dirty="0"/>
              <a:t>Faciliterende en stimulerende rol werkgevers </a:t>
            </a:r>
            <a:r>
              <a:rPr lang="nl-NL" dirty="0" smtClean="0"/>
              <a:t>en </a:t>
            </a:r>
            <a:r>
              <a:rPr lang="nl-NL" dirty="0"/>
              <a:t>gemeenten/UWV</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endParaRPr lang="nl-NL" dirty="0"/>
          </a:p>
        </p:txBody>
      </p:sp>
      <p:sp>
        <p:nvSpPr>
          <p:cNvPr id="11" name="Tijdelijke aanduiding voor tekst 10">
            <a:extLst>
              <a:ext uri="{FF2B5EF4-FFF2-40B4-BE49-F238E27FC236}">
                <a16:creationId xmlns:a16="http://schemas.microsoft.com/office/drawing/2014/main" xmlns="" id="{7C1B892A-CB26-426A-AF04-1EFAD1CBC297}"/>
              </a:ext>
            </a:extLst>
          </p:cNvPr>
          <p:cNvSpPr>
            <a:spLocks noGrp="1"/>
          </p:cNvSpPr>
          <p:nvPr>
            <p:ph type="body" sz="quarter" idx="16"/>
          </p:nvPr>
        </p:nvSpPr>
        <p:spPr/>
        <p:txBody>
          <a:bodyPr/>
          <a:lstStyle/>
          <a:p>
            <a:r>
              <a:rPr lang="nl-NL"/>
              <a:t> </a:t>
            </a:r>
            <a:endParaRPr lang="nl-NL" dirty="0"/>
          </a:p>
        </p:txBody>
      </p:sp>
    </p:spTree>
    <p:extLst>
      <p:ext uri="{BB962C8B-B14F-4D97-AF65-F5344CB8AC3E}">
        <p14:creationId xmlns:p14="http://schemas.microsoft.com/office/powerpoint/2010/main" val="157767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p:cNvSpPr>
            <a:spLocks noGrp="1"/>
          </p:cNvSpPr>
          <p:nvPr>
            <p:ph type="title"/>
          </p:nvPr>
        </p:nvSpPr>
        <p:spPr/>
        <p:txBody>
          <a:bodyPr/>
          <a:lstStyle/>
          <a:p>
            <a:r>
              <a:rPr lang="nl-NL" dirty="0"/>
              <a:t>Bedankt voor </a:t>
            </a:r>
            <a:br>
              <a:rPr lang="nl-NL" dirty="0"/>
            </a:br>
            <a:r>
              <a:rPr lang="nl-NL" dirty="0"/>
              <a:t>uw aandacht!</a:t>
            </a:r>
            <a:endParaRPr lang="en-GB" dirty="0"/>
          </a:p>
        </p:txBody>
      </p:sp>
      <p:sp>
        <p:nvSpPr>
          <p:cNvPr id="23" name="Tijdelijke aanduiding voor tekst 22"/>
          <p:cNvSpPr>
            <a:spLocks noGrp="1"/>
          </p:cNvSpPr>
          <p:nvPr>
            <p:ph type="body" sz="quarter" idx="14"/>
          </p:nvPr>
        </p:nvSpPr>
        <p:spPr/>
        <p:txBody>
          <a:bodyPr/>
          <a:lstStyle/>
          <a:p>
            <a:r>
              <a:rPr lang="nl-NL" dirty="0" smtClean="0"/>
              <a:t>www.scp.nl/Publicaties</a:t>
            </a:r>
            <a:endParaRPr lang="nl-NL" dirty="0"/>
          </a:p>
        </p:txBody>
      </p:sp>
      <p:sp>
        <p:nvSpPr>
          <p:cNvPr id="10" name="Tijdelijke aanduiding voor tekst 9">
            <a:extLst>
              <a:ext uri="{FF2B5EF4-FFF2-40B4-BE49-F238E27FC236}">
                <a16:creationId xmlns:a16="http://schemas.microsoft.com/office/drawing/2014/main" xmlns="" id="{F61B0C5E-6F91-42E5-9F57-667D2D89FE46}"/>
              </a:ext>
            </a:extLst>
          </p:cNvPr>
          <p:cNvSpPr>
            <a:spLocks noGrp="1"/>
          </p:cNvSpPr>
          <p:nvPr>
            <p:ph type="body" sz="quarter" idx="16"/>
          </p:nvPr>
        </p:nvSpPr>
        <p:spPr/>
        <p:txBody>
          <a:bodyPr/>
          <a:lstStyle/>
          <a:p>
            <a:r>
              <a:rPr lang="nl-NL"/>
              <a:t> </a:t>
            </a:r>
            <a:endParaRPr lang="nl-NL" dirty="0"/>
          </a:p>
        </p:txBody>
      </p:sp>
      <p:sp>
        <p:nvSpPr>
          <p:cNvPr id="18" name="Tijdelijke aanduiding voor tekst 17">
            <a:extLst>
              <a:ext uri="{FF2B5EF4-FFF2-40B4-BE49-F238E27FC236}">
                <a16:creationId xmlns:a16="http://schemas.microsoft.com/office/drawing/2014/main" xmlns="" id="{3D7FFD8A-5994-458B-A5E8-5C6EA85B0802}"/>
              </a:ext>
            </a:extLst>
          </p:cNvPr>
          <p:cNvSpPr>
            <a:spLocks noGrp="1"/>
          </p:cNvSpPr>
          <p:nvPr>
            <p:ph type="body" sz="quarter" idx="17"/>
          </p:nvPr>
        </p:nvSpPr>
        <p:spPr/>
        <p:txBody>
          <a:bodyPr/>
          <a:lstStyle/>
          <a:p>
            <a:r>
              <a:rPr lang="nl-NL"/>
              <a:t> </a:t>
            </a:r>
            <a:endParaRPr lang="nl-NL" dirty="0"/>
          </a:p>
        </p:txBody>
      </p:sp>
      <p:sp>
        <p:nvSpPr>
          <p:cNvPr id="12" name="Tijdelijke aanduiding voor tekst 11"/>
          <p:cNvSpPr>
            <a:spLocks noGrp="1"/>
          </p:cNvSpPr>
          <p:nvPr>
            <p:ph type="body" sz="quarter" idx="18"/>
          </p:nvPr>
        </p:nvSpPr>
        <p:spPr/>
        <p:txBody>
          <a:bodyPr/>
          <a:lstStyle/>
          <a:p>
            <a:r>
              <a:rPr lang="nl-NL" dirty="0" smtClean="0"/>
              <a:t>r.maslowski@scp.nl</a:t>
            </a:r>
            <a:endParaRPr lang="nl-NL" dirty="0"/>
          </a:p>
        </p:txBody>
      </p:sp>
      <p:sp>
        <p:nvSpPr>
          <p:cNvPr id="15" name="Tijdelijke aanduiding voor tekst 14"/>
          <p:cNvSpPr>
            <a:spLocks noGrp="1"/>
          </p:cNvSpPr>
          <p:nvPr>
            <p:ph type="body" sz="quarter" idx="19"/>
          </p:nvPr>
        </p:nvSpPr>
        <p:spPr/>
        <p:txBody>
          <a:bodyPr/>
          <a:lstStyle/>
          <a:p>
            <a:r>
              <a:rPr lang="nl-NL"/>
              <a:t>@SCPonderzoek</a:t>
            </a:r>
            <a:endParaRPr lang="nl-NL" dirty="0"/>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567" y="327031"/>
            <a:ext cx="4526061" cy="6390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591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p:cNvSpPr>
            <a:spLocks noGrp="1"/>
          </p:cNvSpPr>
          <p:nvPr>
            <p:ph type="pic" idx="13"/>
          </p:nvPr>
        </p:nvSpPr>
        <p:spPr/>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709" y="-1107504"/>
            <a:ext cx="6097587" cy="91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el 7">
            <a:extLst>
              <a:ext uri="{FF2B5EF4-FFF2-40B4-BE49-F238E27FC236}">
                <a16:creationId xmlns:a16="http://schemas.microsoft.com/office/drawing/2014/main" xmlns="" id="{ACE32B4C-E671-48B5-81C2-B60F83638DD3}"/>
              </a:ext>
            </a:extLst>
          </p:cNvPr>
          <p:cNvSpPr>
            <a:spLocks noGrp="1"/>
          </p:cNvSpPr>
          <p:nvPr>
            <p:ph type="title"/>
          </p:nvPr>
        </p:nvSpPr>
        <p:spPr/>
        <p:txBody>
          <a:bodyPr/>
          <a:lstStyle/>
          <a:p>
            <a:r>
              <a:rPr lang="nl-NL" dirty="0" smtClean="0"/>
              <a:t>Waarom dit onderzoek?</a:t>
            </a:r>
            <a:endParaRPr lang="nl-NL" dirty="0"/>
          </a:p>
        </p:txBody>
      </p:sp>
      <p:sp>
        <p:nvSpPr>
          <p:cNvPr id="9" name="Tijdelijke aanduiding voor verticale tekst 8">
            <a:extLst>
              <a:ext uri="{FF2B5EF4-FFF2-40B4-BE49-F238E27FC236}">
                <a16:creationId xmlns:a16="http://schemas.microsoft.com/office/drawing/2014/main" xmlns="" id="{66FD9EAB-43C4-4C2B-B7E0-2AD71C6D24DE}"/>
              </a:ext>
            </a:extLst>
          </p:cNvPr>
          <p:cNvSpPr>
            <a:spLocks noGrp="1"/>
          </p:cNvSpPr>
          <p:nvPr>
            <p:ph type="body" orient="vert" idx="1"/>
          </p:nvPr>
        </p:nvSpPr>
        <p:spPr>
          <a:xfrm>
            <a:off x="736981" y="1925415"/>
            <a:ext cx="5074162" cy="3882982"/>
          </a:xfrm>
        </p:spPr>
        <p:txBody>
          <a:bodyPr/>
          <a:lstStyle/>
          <a:p>
            <a:pPr marL="285750" indent="-285750">
              <a:buFont typeface="Arial" panose="020B0604020202020204" pitchFamily="34" charset="0"/>
              <a:buChar char="•"/>
            </a:pPr>
            <a:r>
              <a:rPr lang="nl-NL" dirty="0" smtClean="0"/>
              <a:t>Leven lang leren: is iedereen straks nog wel inzetbaar? </a:t>
            </a:r>
          </a:p>
          <a:p>
            <a:pPr marL="466725" lvl="1" indent="-285750">
              <a:buFont typeface="Arial" panose="020B0604020202020204" pitchFamily="34" charset="0"/>
              <a:buChar char="•"/>
            </a:pPr>
            <a:r>
              <a:rPr lang="nl-NL" dirty="0"/>
              <a:t>Veranderende arbeidsmarkt: automatisering/robotisering en andere technologische veranderingen</a:t>
            </a:r>
          </a:p>
          <a:p>
            <a:pPr marL="466725" lvl="1" indent="-285750">
              <a:buFont typeface="Arial" panose="020B0604020202020204" pitchFamily="34" charset="0"/>
              <a:buChar char="•"/>
            </a:pPr>
            <a:r>
              <a:rPr lang="nl-NL" dirty="0"/>
              <a:t>Beroep op de burger: werken, zorgen en </a:t>
            </a:r>
            <a:r>
              <a:rPr lang="nl-NL" dirty="0" smtClean="0"/>
              <a:t>leren</a:t>
            </a:r>
            <a:endParaRPr lang="nl-NL" dirty="0"/>
          </a:p>
          <a:p>
            <a:endParaRPr lang="nl-NL" dirty="0"/>
          </a:p>
        </p:txBody>
      </p:sp>
      <p:sp>
        <p:nvSpPr>
          <p:cNvPr id="11" name="Tijdelijke aanduiding voor tekst 10">
            <a:extLst>
              <a:ext uri="{FF2B5EF4-FFF2-40B4-BE49-F238E27FC236}">
                <a16:creationId xmlns:a16="http://schemas.microsoft.com/office/drawing/2014/main" xmlns="" id="{7C1B892A-CB26-426A-AF04-1EFAD1CBC297}"/>
              </a:ext>
            </a:extLst>
          </p:cNvPr>
          <p:cNvSpPr>
            <a:spLocks noGrp="1"/>
          </p:cNvSpPr>
          <p:nvPr>
            <p:ph type="body" sz="quarter" idx="16"/>
          </p:nvPr>
        </p:nvSpPr>
        <p:spPr/>
        <p:txBody>
          <a:bodyPr/>
          <a:lstStyle/>
          <a:p>
            <a:r>
              <a:rPr lang="nl-NL"/>
              <a:t> </a:t>
            </a:r>
            <a:endParaRPr lang="nl-NL" dirty="0"/>
          </a:p>
        </p:txBody>
      </p:sp>
    </p:spTree>
    <p:extLst>
      <p:ext uri="{BB962C8B-B14F-4D97-AF65-F5344CB8AC3E}">
        <p14:creationId xmlns:p14="http://schemas.microsoft.com/office/powerpoint/2010/main" val="35993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xmlns="" id="{ACE32B4C-E671-48B5-81C2-B60F83638DD3}"/>
              </a:ext>
            </a:extLst>
          </p:cNvPr>
          <p:cNvSpPr>
            <a:spLocks noGrp="1"/>
          </p:cNvSpPr>
          <p:nvPr>
            <p:ph type="title"/>
          </p:nvPr>
        </p:nvSpPr>
        <p:spPr/>
        <p:txBody>
          <a:bodyPr/>
          <a:lstStyle/>
          <a:p>
            <a:r>
              <a:rPr lang="nl-NL" dirty="0" smtClean="0"/>
              <a:t>Onderzoeksvragen</a:t>
            </a:r>
            <a:endParaRPr lang="nl-NL" dirty="0"/>
          </a:p>
        </p:txBody>
      </p:sp>
      <p:sp>
        <p:nvSpPr>
          <p:cNvPr id="9" name="Tijdelijke aanduiding voor verticale tekst 8">
            <a:extLst>
              <a:ext uri="{FF2B5EF4-FFF2-40B4-BE49-F238E27FC236}">
                <a16:creationId xmlns:a16="http://schemas.microsoft.com/office/drawing/2014/main" xmlns="" id="{66FD9EAB-43C4-4C2B-B7E0-2AD71C6D24DE}"/>
              </a:ext>
            </a:extLst>
          </p:cNvPr>
          <p:cNvSpPr>
            <a:spLocks noGrp="1"/>
          </p:cNvSpPr>
          <p:nvPr>
            <p:ph type="body" orient="vert" idx="1"/>
          </p:nvPr>
        </p:nvSpPr>
        <p:spPr/>
        <p:txBody>
          <a:bodyPr/>
          <a:lstStyle/>
          <a:p>
            <a:pPr marL="342900" indent="-342900">
              <a:buFont typeface="+mj-lt"/>
              <a:buAutoNum type="arabicPeriod"/>
            </a:pPr>
            <a:endParaRPr lang="nl-NL" dirty="0" smtClean="0"/>
          </a:p>
          <a:p>
            <a:pPr marL="342900" indent="-342900">
              <a:buFont typeface="+mj-lt"/>
              <a:buAutoNum type="arabicPeriod"/>
            </a:pPr>
            <a:r>
              <a:rPr lang="nl-NL" dirty="0" smtClean="0"/>
              <a:t>Wat </a:t>
            </a:r>
            <a:r>
              <a:rPr lang="nl-NL" dirty="0"/>
              <a:t>is de deelname van </a:t>
            </a:r>
            <a:r>
              <a:rPr lang="nl-NL" dirty="0" smtClean="0"/>
              <a:t>burgers </a:t>
            </a:r>
            <a:r>
              <a:rPr lang="nl-NL" dirty="0"/>
              <a:t>aan </a:t>
            </a:r>
            <a:r>
              <a:rPr lang="nl-NL" dirty="0" smtClean="0"/>
              <a:t>scholing (formeel, niet-formeel </a:t>
            </a:r>
            <a:r>
              <a:rPr lang="nl-NL" dirty="0"/>
              <a:t>en informeel </a:t>
            </a:r>
            <a:r>
              <a:rPr lang="nl-NL" dirty="0" smtClean="0"/>
              <a:t>leren)?</a:t>
            </a:r>
            <a:endParaRPr lang="nl-NL" dirty="0"/>
          </a:p>
          <a:p>
            <a:pPr marL="342900" indent="-342900">
              <a:buFont typeface="+mj-lt"/>
              <a:buAutoNum type="arabicPeriod"/>
            </a:pPr>
            <a:endParaRPr lang="nl-NL" dirty="0" smtClean="0">
              <a:solidFill>
                <a:schemeClr val="bg1">
                  <a:lumMod val="85000"/>
                </a:schemeClr>
              </a:solidFill>
            </a:endParaRPr>
          </a:p>
          <a:p>
            <a:pPr marL="342900" indent="-342900">
              <a:buFont typeface="+mj-lt"/>
              <a:buAutoNum type="arabicPeriod"/>
            </a:pPr>
            <a:r>
              <a:rPr lang="nl-NL" dirty="0" smtClean="0">
                <a:solidFill>
                  <a:schemeClr val="bg1">
                    <a:lumMod val="85000"/>
                  </a:schemeClr>
                </a:solidFill>
              </a:rPr>
              <a:t>Wat </a:t>
            </a:r>
            <a:r>
              <a:rPr lang="nl-NL" dirty="0">
                <a:solidFill>
                  <a:schemeClr val="bg1">
                    <a:lumMod val="85000"/>
                  </a:schemeClr>
                </a:solidFill>
              </a:rPr>
              <a:t>zijn </a:t>
            </a:r>
            <a:r>
              <a:rPr lang="nl-NL" dirty="0" smtClean="0">
                <a:solidFill>
                  <a:schemeClr val="bg1">
                    <a:lumMod val="85000"/>
                  </a:schemeClr>
                </a:solidFill>
              </a:rPr>
              <a:t>redenen </a:t>
            </a:r>
            <a:r>
              <a:rPr lang="nl-NL" dirty="0">
                <a:solidFill>
                  <a:schemeClr val="bg1">
                    <a:lumMod val="85000"/>
                  </a:schemeClr>
                </a:solidFill>
              </a:rPr>
              <a:t>voor </a:t>
            </a:r>
            <a:r>
              <a:rPr lang="nl-NL" dirty="0" smtClean="0">
                <a:solidFill>
                  <a:schemeClr val="bg1">
                    <a:lumMod val="85000"/>
                  </a:schemeClr>
                </a:solidFill>
              </a:rPr>
              <a:t>burgers </a:t>
            </a:r>
            <a:r>
              <a:rPr lang="nl-NL" dirty="0">
                <a:solidFill>
                  <a:schemeClr val="bg1">
                    <a:lumMod val="85000"/>
                  </a:schemeClr>
                </a:solidFill>
              </a:rPr>
              <a:t>om al dan niet aan scholing deel te nemen?</a:t>
            </a:r>
          </a:p>
          <a:p>
            <a:pPr marL="0" indent="0">
              <a:buNone/>
            </a:pPr>
            <a:endParaRPr lang="nl-NL" dirty="0"/>
          </a:p>
        </p:txBody>
      </p:sp>
    </p:spTree>
    <p:extLst>
      <p:ext uri="{BB962C8B-B14F-4D97-AF65-F5344CB8AC3E}">
        <p14:creationId xmlns:p14="http://schemas.microsoft.com/office/powerpoint/2010/main" val="1464972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jdelijke aanduiding voor tekst 39"/>
          <p:cNvSpPr>
            <a:spLocks noGrp="1"/>
          </p:cNvSpPr>
          <p:nvPr>
            <p:ph type="body" sz="quarter" idx="18"/>
          </p:nvPr>
        </p:nvSpPr>
        <p:spPr/>
        <p:txBody>
          <a:bodyPr/>
          <a:lstStyle/>
          <a:p>
            <a:r>
              <a:rPr lang="nl-NL"/>
              <a:t>Bron:</a:t>
            </a:r>
            <a:endParaRPr lang="nl-NL" dirty="0"/>
          </a:p>
        </p:txBody>
      </p:sp>
      <p:sp>
        <p:nvSpPr>
          <p:cNvPr id="9" name="Tijdelijke aanduiding voor verticale tekst 8">
            <a:extLst>
              <a:ext uri="{FF2B5EF4-FFF2-40B4-BE49-F238E27FC236}">
                <a16:creationId xmlns:a16="http://schemas.microsoft.com/office/drawing/2014/main" xmlns="" id="{66FD9EAB-43C4-4C2B-B7E0-2AD71C6D24DE}"/>
              </a:ext>
            </a:extLst>
          </p:cNvPr>
          <p:cNvSpPr>
            <a:spLocks noGrp="1"/>
          </p:cNvSpPr>
          <p:nvPr>
            <p:ph type="body" orient="vert" idx="1"/>
          </p:nvPr>
        </p:nvSpPr>
        <p:spPr/>
        <p:txBody>
          <a:bodyPr/>
          <a:lstStyle/>
          <a:p>
            <a:pPr marL="285750" indent="-285750">
              <a:buFont typeface="Arial" panose="020B0604020202020204" pitchFamily="34" charset="0"/>
              <a:buChar char="•"/>
            </a:pPr>
            <a:r>
              <a:rPr lang="nl-NL" dirty="0" smtClean="0"/>
              <a:t>Scholingsdeelname is hoog, maar neemt </a:t>
            </a:r>
            <a:r>
              <a:rPr lang="nl-NL" dirty="0"/>
              <a:t>niet </a:t>
            </a:r>
            <a:r>
              <a:rPr lang="nl-NL" dirty="0" smtClean="0"/>
              <a:t>verder toe</a:t>
            </a:r>
            <a:endParaRPr lang="nl-NL" dirty="0"/>
          </a:p>
          <a:p>
            <a:pPr marL="285750" indent="-285750">
              <a:buFont typeface="Arial" panose="020B0604020202020204" pitchFamily="34" charset="0"/>
              <a:buChar char="•"/>
            </a:pPr>
            <a:r>
              <a:rPr lang="nl-NL" dirty="0" smtClean="0"/>
              <a:t>Vooral </a:t>
            </a:r>
            <a:r>
              <a:rPr lang="nl-NL" dirty="0"/>
              <a:t>veel bijscholing en </a:t>
            </a:r>
            <a:r>
              <a:rPr lang="nl-NL" dirty="0" smtClean="0"/>
              <a:t>nascholing, weinig omscholing en </a:t>
            </a:r>
            <a:r>
              <a:rPr lang="nl-NL" dirty="0" err="1" smtClean="0"/>
              <a:t>opscholing</a:t>
            </a:r>
            <a:endParaRPr lang="nl-NL" dirty="0"/>
          </a:p>
          <a:p>
            <a:pPr lvl="4"/>
            <a:endParaRPr lang="nl-NL" dirty="0"/>
          </a:p>
        </p:txBody>
      </p:sp>
      <p:sp>
        <p:nvSpPr>
          <p:cNvPr id="8" name="Titel 7">
            <a:extLst>
              <a:ext uri="{FF2B5EF4-FFF2-40B4-BE49-F238E27FC236}">
                <a16:creationId xmlns:a16="http://schemas.microsoft.com/office/drawing/2014/main" xmlns="" id="{ACE32B4C-E671-48B5-81C2-B60F83638DD3}"/>
              </a:ext>
            </a:extLst>
          </p:cNvPr>
          <p:cNvSpPr>
            <a:spLocks noGrp="1"/>
          </p:cNvSpPr>
          <p:nvPr>
            <p:ph type="title"/>
          </p:nvPr>
        </p:nvSpPr>
        <p:spPr/>
        <p:txBody>
          <a:bodyPr/>
          <a:lstStyle/>
          <a:p>
            <a:r>
              <a:rPr lang="nl-NL" dirty="0" smtClean="0"/>
              <a:t>Scholingsdeelname</a:t>
            </a:r>
            <a:endParaRPr lang="nl-NL" dirty="0"/>
          </a:p>
        </p:txBody>
      </p:sp>
      <p:pic>
        <p:nvPicPr>
          <p:cNvPr id="8194" name="Picture 2"/>
          <p:cNvPicPr>
            <a:picLocks noGrp="1" noChangeAspect="1" noChangeArrowheads="1"/>
          </p:cNvPicPr>
          <p:nvPr>
            <p:ph type="chart" sz="quarter" idx="15"/>
          </p:nvPr>
        </p:nvPicPr>
        <p:blipFill>
          <a:blip r:embed="rId2">
            <a:extLst>
              <a:ext uri="{28A0092B-C50C-407E-A947-70E740481C1C}">
                <a14:useLocalDpi xmlns:a14="http://schemas.microsoft.com/office/drawing/2010/main" val="0"/>
              </a:ext>
            </a:extLst>
          </a:blip>
          <a:srcRect/>
          <a:stretch>
            <a:fillRect/>
          </a:stretch>
        </p:blipFill>
        <p:spPr bwMode="auto">
          <a:xfrm>
            <a:off x="5856819" y="1052736"/>
            <a:ext cx="5777890" cy="544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149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xmlns="" id="{ACE32B4C-E671-48B5-81C2-B60F83638DD3}"/>
              </a:ext>
            </a:extLst>
          </p:cNvPr>
          <p:cNvSpPr>
            <a:spLocks noGrp="1"/>
          </p:cNvSpPr>
          <p:nvPr>
            <p:ph type="title"/>
          </p:nvPr>
        </p:nvSpPr>
        <p:spPr/>
        <p:txBody>
          <a:bodyPr/>
          <a:lstStyle/>
          <a:p>
            <a:r>
              <a:rPr lang="nl-NL" dirty="0" smtClean="0"/>
              <a:t>Scholingsdeelname</a:t>
            </a:r>
            <a:endParaRPr lang="nl-NL" dirty="0"/>
          </a:p>
        </p:txBody>
      </p:sp>
      <p:sp>
        <p:nvSpPr>
          <p:cNvPr id="9" name="Tijdelijke aanduiding voor verticale tekst 8">
            <a:extLst>
              <a:ext uri="{FF2B5EF4-FFF2-40B4-BE49-F238E27FC236}">
                <a16:creationId xmlns:a16="http://schemas.microsoft.com/office/drawing/2014/main" xmlns="" id="{66FD9EAB-43C4-4C2B-B7E0-2AD71C6D24DE}"/>
              </a:ext>
            </a:extLst>
          </p:cNvPr>
          <p:cNvSpPr>
            <a:spLocks noGrp="1"/>
          </p:cNvSpPr>
          <p:nvPr>
            <p:ph type="body" orient="vert" idx="1"/>
          </p:nvPr>
        </p:nvSpPr>
        <p:spPr>
          <a:xfrm>
            <a:off x="6549539" y="1925415"/>
            <a:ext cx="5094251" cy="3882982"/>
          </a:xfrm>
        </p:spPr>
        <p:txBody>
          <a:bodyPr/>
          <a:lstStyle/>
          <a:p>
            <a:pPr>
              <a:buFont typeface="Wingdings" panose="05000000000000000000" pitchFamily="2" charset="2"/>
              <a:buChar char="§"/>
            </a:pPr>
            <a:r>
              <a:rPr lang="nl-NL" dirty="0" smtClean="0"/>
              <a:t>Aan de ene kant een gering </a:t>
            </a:r>
            <a:r>
              <a:rPr lang="nl-NL" dirty="0"/>
              <a:t>urgentiebesef om zich te blijven ontwikkelen</a:t>
            </a:r>
          </a:p>
          <a:p>
            <a:pPr>
              <a:buFont typeface="Wingdings" panose="05000000000000000000" pitchFamily="2" charset="2"/>
              <a:buChar char="§"/>
            </a:pPr>
            <a:r>
              <a:rPr lang="nl-NL" dirty="0" smtClean="0"/>
              <a:t>Aan de andere kant ondernemen veel werkenden wel actie wanneer dat nodig is</a:t>
            </a:r>
          </a:p>
          <a:p>
            <a:pPr>
              <a:buFont typeface="Wingdings" panose="05000000000000000000" pitchFamily="2" charset="2"/>
              <a:buChar char="§"/>
            </a:pPr>
            <a:r>
              <a:rPr lang="nl-NL" dirty="0" smtClean="0"/>
              <a:t>Niet iedereen wil dat echter of ziet voldoende mogelijkheden daartoe</a:t>
            </a:r>
            <a:endParaRPr lang="nl-NL" dirty="0"/>
          </a:p>
          <a:p>
            <a:endParaRPr lang="nl-NL" dirty="0"/>
          </a:p>
        </p:txBody>
      </p:sp>
      <p:sp>
        <p:nvSpPr>
          <p:cNvPr id="11" name="Tijdelijke aanduiding voor tekst 10">
            <a:extLst>
              <a:ext uri="{FF2B5EF4-FFF2-40B4-BE49-F238E27FC236}">
                <a16:creationId xmlns:a16="http://schemas.microsoft.com/office/drawing/2014/main" xmlns="" id="{7C1B892A-CB26-426A-AF04-1EFAD1CBC297}"/>
              </a:ext>
            </a:extLst>
          </p:cNvPr>
          <p:cNvSpPr>
            <a:spLocks noGrp="1"/>
          </p:cNvSpPr>
          <p:nvPr>
            <p:ph type="body" sz="quarter" idx="16"/>
          </p:nvPr>
        </p:nvSpPr>
        <p:spPr/>
        <p:txBody>
          <a:bodyPr/>
          <a:lstStyle/>
          <a:p>
            <a:r>
              <a:rPr lang="nl-NL"/>
              <a:t> </a:t>
            </a:r>
            <a:endParaRPr lang="nl-NL" dirty="0"/>
          </a:p>
        </p:txBody>
      </p:sp>
      <p:pic>
        <p:nvPicPr>
          <p:cNvPr id="12290" name="Picture 2"/>
          <p:cNvPicPr>
            <a:picLocks noGrp="1" noChangeAspect="1" noChangeArrowheads="1"/>
          </p:cNvPicPr>
          <p:nvPr>
            <p:ph type="pic" idx="13"/>
          </p:nvPr>
        </p:nvPicPr>
        <p:blipFill>
          <a:blip r:embed="rId2">
            <a:extLst>
              <a:ext uri="{28A0092B-C50C-407E-A947-70E740481C1C}">
                <a14:useLocalDpi xmlns:a14="http://schemas.microsoft.com/office/drawing/2010/main" val="0"/>
              </a:ext>
            </a:extLst>
          </a:blip>
          <a:srcRect l="10835" r="10835"/>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46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xmlns="" id="{ACE32B4C-E671-48B5-81C2-B60F83638DD3}"/>
              </a:ext>
            </a:extLst>
          </p:cNvPr>
          <p:cNvSpPr>
            <a:spLocks noGrp="1"/>
          </p:cNvSpPr>
          <p:nvPr>
            <p:ph type="title"/>
          </p:nvPr>
        </p:nvSpPr>
        <p:spPr/>
        <p:txBody>
          <a:bodyPr/>
          <a:lstStyle/>
          <a:p>
            <a:r>
              <a:rPr lang="nl-NL" dirty="0" smtClean="0"/>
              <a:t>Onderzoeksvragen</a:t>
            </a:r>
            <a:endParaRPr lang="nl-NL" dirty="0"/>
          </a:p>
        </p:txBody>
      </p:sp>
      <p:sp>
        <p:nvSpPr>
          <p:cNvPr id="9" name="Tijdelijke aanduiding voor verticale tekst 8">
            <a:extLst>
              <a:ext uri="{FF2B5EF4-FFF2-40B4-BE49-F238E27FC236}">
                <a16:creationId xmlns:a16="http://schemas.microsoft.com/office/drawing/2014/main" xmlns="" id="{66FD9EAB-43C4-4C2B-B7E0-2AD71C6D24DE}"/>
              </a:ext>
            </a:extLst>
          </p:cNvPr>
          <p:cNvSpPr>
            <a:spLocks noGrp="1"/>
          </p:cNvSpPr>
          <p:nvPr>
            <p:ph type="body" orient="vert" idx="1"/>
          </p:nvPr>
        </p:nvSpPr>
        <p:spPr/>
        <p:txBody>
          <a:bodyPr/>
          <a:lstStyle/>
          <a:p>
            <a:pPr marL="342900" indent="-342900">
              <a:buFont typeface="+mj-lt"/>
              <a:buAutoNum type="arabicPeriod"/>
            </a:pPr>
            <a:endParaRPr lang="nl-NL" dirty="0" smtClean="0">
              <a:solidFill>
                <a:schemeClr val="bg1">
                  <a:lumMod val="85000"/>
                </a:schemeClr>
              </a:solidFill>
            </a:endParaRPr>
          </a:p>
          <a:p>
            <a:pPr marL="342900" indent="-342900">
              <a:buFont typeface="+mj-lt"/>
              <a:buAutoNum type="arabicPeriod"/>
            </a:pPr>
            <a:r>
              <a:rPr lang="nl-NL" dirty="0">
                <a:solidFill>
                  <a:schemeClr val="bg1">
                    <a:lumMod val="85000"/>
                  </a:schemeClr>
                </a:solidFill>
              </a:rPr>
              <a:t>Wat is de deelname van burgers aan scholing (formeel, niet-formeel en informeel leren)?</a:t>
            </a:r>
          </a:p>
          <a:p>
            <a:pPr marL="342900" indent="-342900">
              <a:buFont typeface="+mj-lt"/>
              <a:buAutoNum type="arabicPeriod"/>
            </a:pPr>
            <a:endParaRPr lang="nl-NL" dirty="0" smtClean="0"/>
          </a:p>
          <a:p>
            <a:pPr marL="342900" indent="-342900">
              <a:buFont typeface="+mj-lt"/>
              <a:buAutoNum type="arabicPeriod"/>
            </a:pPr>
            <a:r>
              <a:rPr lang="nl-NL" dirty="0"/>
              <a:t>Wat zijn redenen voor burgers om al dan niet aan scholing deel te nemen?</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1884688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xmlns="" id="{ACE32B4C-E671-48B5-81C2-B60F83638DD3}"/>
              </a:ext>
            </a:extLst>
          </p:cNvPr>
          <p:cNvSpPr>
            <a:spLocks noGrp="1"/>
          </p:cNvSpPr>
          <p:nvPr>
            <p:ph type="title"/>
          </p:nvPr>
        </p:nvSpPr>
        <p:spPr/>
        <p:txBody>
          <a:bodyPr/>
          <a:lstStyle/>
          <a:p>
            <a:r>
              <a:rPr lang="nl-NL" dirty="0" smtClean="0"/>
              <a:t>Belemmeringen</a:t>
            </a:r>
            <a:endParaRPr lang="nl-NL" dirty="0"/>
          </a:p>
        </p:txBody>
      </p:sp>
      <p:sp>
        <p:nvSpPr>
          <p:cNvPr id="9" name="Tijdelijke aanduiding voor verticale tekst 8">
            <a:extLst>
              <a:ext uri="{FF2B5EF4-FFF2-40B4-BE49-F238E27FC236}">
                <a16:creationId xmlns:a16="http://schemas.microsoft.com/office/drawing/2014/main" xmlns="" id="{66FD9EAB-43C4-4C2B-B7E0-2AD71C6D24DE}"/>
              </a:ext>
            </a:extLst>
          </p:cNvPr>
          <p:cNvSpPr>
            <a:spLocks noGrp="1"/>
          </p:cNvSpPr>
          <p:nvPr>
            <p:ph type="body" orient="vert" idx="1"/>
          </p:nvPr>
        </p:nvSpPr>
        <p:spPr/>
        <p:txBody>
          <a:bodyPr/>
          <a:lstStyle/>
          <a:p>
            <a:pPr marL="0" indent="0">
              <a:buNone/>
            </a:pPr>
            <a:endParaRPr lang="nl-NL"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607" y="1889124"/>
            <a:ext cx="10441160" cy="409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verticale tekst 1"/>
          <p:cNvSpPr>
            <a:spLocks noGrp="1"/>
          </p:cNvSpPr>
          <p:nvPr>
            <p:ph type="body" orient="vert" idx="1"/>
          </p:nvPr>
        </p:nvSpPr>
        <p:spPr>
          <a:xfrm>
            <a:off x="736981" y="2924943"/>
            <a:ext cx="10114722" cy="2883453"/>
          </a:xfrm>
        </p:spPr>
        <p:txBody>
          <a:bodyPr/>
          <a:lstStyle/>
          <a:p>
            <a:endParaRPr lang="nl-NL" dirty="0"/>
          </a:p>
        </p:txBody>
      </p:sp>
    </p:spTree>
    <p:extLst>
      <p:ext uri="{BB962C8B-B14F-4D97-AF65-F5344CB8AC3E}">
        <p14:creationId xmlns:p14="http://schemas.microsoft.com/office/powerpoint/2010/main" val="4001149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Grp="1" noChangeAspect="1" noChangeArrowheads="1"/>
          </p:cNvPicPr>
          <p:nvPr>
            <p:ph type="pic" idx="13"/>
          </p:nvPr>
        </p:nvPicPr>
        <p:blipFill>
          <a:blip r:embed="rId2">
            <a:extLst>
              <a:ext uri="{28A0092B-C50C-407E-A947-70E740481C1C}">
                <a14:useLocalDpi xmlns:a14="http://schemas.microsoft.com/office/drawing/2010/main" val="0"/>
              </a:ext>
            </a:extLst>
          </a:blip>
          <a:srcRect l="2265" r="2265"/>
          <a:stretch>
            <a:fillRect/>
          </a:stretch>
        </p:blipFill>
        <p:spPr bwMode="auto">
          <a:xfrm>
            <a:off x="6027167" y="0"/>
            <a:ext cx="6170022" cy="693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el 7">
            <a:extLst>
              <a:ext uri="{FF2B5EF4-FFF2-40B4-BE49-F238E27FC236}">
                <a16:creationId xmlns:a16="http://schemas.microsoft.com/office/drawing/2014/main" xmlns="" id="{ACE32B4C-E671-48B5-81C2-B60F83638DD3}"/>
              </a:ext>
            </a:extLst>
          </p:cNvPr>
          <p:cNvSpPr>
            <a:spLocks noGrp="1"/>
          </p:cNvSpPr>
          <p:nvPr>
            <p:ph type="title"/>
          </p:nvPr>
        </p:nvSpPr>
        <p:spPr/>
        <p:txBody>
          <a:bodyPr/>
          <a:lstStyle/>
          <a:p>
            <a:r>
              <a:rPr lang="nl-NL" dirty="0" smtClean="0"/>
              <a:t>Belemmeringen aanbod</a:t>
            </a:r>
            <a:endParaRPr lang="nl-NL" dirty="0"/>
          </a:p>
        </p:txBody>
      </p:sp>
      <p:sp>
        <p:nvSpPr>
          <p:cNvPr id="9" name="Tijdelijke aanduiding voor verticale tekst 8">
            <a:extLst>
              <a:ext uri="{FF2B5EF4-FFF2-40B4-BE49-F238E27FC236}">
                <a16:creationId xmlns:a16="http://schemas.microsoft.com/office/drawing/2014/main" xmlns="" id="{66FD9EAB-43C4-4C2B-B7E0-2AD71C6D24DE}"/>
              </a:ext>
            </a:extLst>
          </p:cNvPr>
          <p:cNvSpPr>
            <a:spLocks noGrp="1"/>
          </p:cNvSpPr>
          <p:nvPr>
            <p:ph type="body" orient="vert" idx="1"/>
          </p:nvPr>
        </p:nvSpPr>
        <p:spPr>
          <a:xfrm>
            <a:off x="736981" y="1925415"/>
            <a:ext cx="4786130" cy="3882982"/>
          </a:xfrm>
        </p:spPr>
        <p:txBody>
          <a:bodyPr/>
          <a:lstStyle/>
          <a:p>
            <a:pPr marL="285750" indent="-285750">
              <a:buFont typeface="Arial" panose="020B0604020202020204" pitchFamily="34" charset="0"/>
              <a:buChar char="•"/>
            </a:pPr>
            <a:r>
              <a:rPr lang="nl-NL" dirty="0" smtClean="0"/>
              <a:t>Men </a:t>
            </a:r>
            <a:r>
              <a:rPr lang="nl-NL" dirty="0"/>
              <a:t>wil graag </a:t>
            </a:r>
            <a:r>
              <a:rPr lang="nl-NL" b="1" dirty="0"/>
              <a:t>efficiënt </a:t>
            </a:r>
            <a:r>
              <a:rPr lang="nl-NL" dirty="0"/>
              <a:t>scholing</a:t>
            </a:r>
            <a:r>
              <a:rPr lang="nl-NL" b="1" dirty="0"/>
              <a:t> </a:t>
            </a:r>
            <a:r>
              <a:rPr lang="nl-NL" dirty="0"/>
              <a:t>volgen. </a:t>
            </a:r>
            <a:endParaRPr lang="nl-NL" dirty="0" smtClean="0"/>
          </a:p>
          <a:p>
            <a:pPr marL="285750" indent="-285750">
              <a:buFont typeface="Arial" panose="020B0604020202020204" pitchFamily="34" charset="0"/>
              <a:buChar char="•"/>
            </a:pPr>
            <a:r>
              <a:rPr lang="nl-NL" dirty="0" smtClean="0"/>
              <a:t>Het </a:t>
            </a:r>
            <a:r>
              <a:rPr lang="nl-NL" dirty="0"/>
              <a:t>moet voor sommigen het liefst </a:t>
            </a:r>
            <a:r>
              <a:rPr lang="nl-NL" b="1" dirty="0"/>
              <a:t>praktisch</a:t>
            </a:r>
            <a:r>
              <a:rPr lang="nl-NL" dirty="0"/>
              <a:t> en </a:t>
            </a:r>
            <a:r>
              <a:rPr lang="nl-NL" b="1" dirty="0"/>
              <a:t>hands-on</a:t>
            </a:r>
            <a:r>
              <a:rPr lang="nl-NL" dirty="0"/>
              <a:t>. </a:t>
            </a:r>
            <a:endParaRPr lang="nl-NL" dirty="0" smtClean="0"/>
          </a:p>
          <a:p>
            <a:pPr marL="285750" indent="-285750">
              <a:buFont typeface="Arial" panose="020B0604020202020204" pitchFamily="34" charset="0"/>
              <a:buChar char="•"/>
            </a:pPr>
            <a:r>
              <a:rPr lang="nl-NL" dirty="0" smtClean="0"/>
              <a:t>Scholing </a:t>
            </a:r>
            <a:r>
              <a:rPr lang="nl-NL" dirty="0"/>
              <a:t>moet </a:t>
            </a:r>
            <a:r>
              <a:rPr lang="nl-NL" b="1" dirty="0"/>
              <a:t>betaalbaar</a:t>
            </a:r>
            <a:r>
              <a:rPr lang="nl-NL" dirty="0"/>
              <a:t> zijn.</a:t>
            </a:r>
          </a:p>
          <a:p>
            <a:endParaRPr lang="nl-NL" dirty="0"/>
          </a:p>
        </p:txBody>
      </p:sp>
      <p:sp>
        <p:nvSpPr>
          <p:cNvPr id="11" name="Tijdelijke aanduiding voor tekst 10">
            <a:extLst>
              <a:ext uri="{FF2B5EF4-FFF2-40B4-BE49-F238E27FC236}">
                <a16:creationId xmlns:a16="http://schemas.microsoft.com/office/drawing/2014/main" xmlns="" id="{7C1B892A-CB26-426A-AF04-1EFAD1CBC297}"/>
              </a:ext>
            </a:extLst>
          </p:cNvPr>
          <p:cNvSpPr>
            <a:spLocks noGrp="1"/>
          </p:cNvSpPr>
          <p:nvPr>
            <p:ph type="body" sz="quarter" idx="16"/>
          </p:nvPr>
        </p:nvSpPr>
        <p:spPr/>
        <p:txBody>
          <a:bodyPr/>
          <a:lstStyle/>
          <a:p>
            <a:r>
              <a:rPr lang="nl-NL"/>
              <a:t> </a:t>
            </a:r>
            <a:endParaRPr lang="nl-NL" dirty="0"/>
          </a:p>
        </p:txBody>
      </p:sp>
    </p:spTree>
    <p:extLst>
      <p:ext uri="{BB962C8B-B14F-4D97-AF65-F5344CB8AC3E}">
        <p14:creationId xmlns:p14="http://schemas.microsoft.com/office/powerpoint/2010/main" val="18462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type="pic" idx="13"/>
          </p:nvPr>
        </p:nvPicPr>
        <p:blipFill>
          <a:blip r:embed="rId2">
            <a:extLst>
              <a:ext uri="{28A0092B-C50C-407E-A947-70E740481C1C}">
                <a14:useLocalDpi xmlns:a14="http://schemas.microsoft.com/office/drawing/2010/main" val="0"/>
              </a:ext>
            </a:extLst>
          </a:blip>
          <a:srcRect l="18763" r="18763"/>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el 7">
            <a:extLst>
              <a:ext uri="{FF2B5EF4-FFF2-40B4-BE49-F238E27FC236}">
                <a16:creationId xmlns:a16="http://schemas.microsoft.com/office/drawing/2014/main" xmlns="" id="{ACE32B4C-E671-48B5-81C2-B60F83638DD3}"/>
              </a:ext>
            </a:extLst>
          </p:cNvPr>
          <p:cNvSpPr>
            <a:spLocks noGrp="1"/>
          </p:cNvSpPr>
          <p:nvPr>
            <p:ph type="title"/>
          </p:nvPr>
        </p:nvSpPr>
        <p:spPr/>
        <p:txBody>
          <a:bodyPr/>
          <a:lstStyle/>
          <a:p>
            <a:r>
              <a:rPr lang="nl-NL" dirty="0" smtClean="0"/>
              <a:t>Belemmeringen thuis- en werksituatie</a:t>
            </a:r>
            <a:endParaRPr lang="nl-NL" dirty="0"/>
          </a:p>
        </p:txBody>
      </p:sp>
      <p:sp>
        <p:nvSpPr>
          <p:cNvPr id="9" name="Tijdelijke aanduiding voor verticale tekst 8">
            <a:extLst>
              <a:ext uri="{FF2B5EF4-FFF2-40B4-BE49-F238E27FC236}">
                <a16:creationId xmlns:a16="http://schemas.microsoft.com/office/drawing/2014/main" xmlns="" id="{66FD9EAB-43C4-4C2B-B7E0-2AD71C6D24DE}"/>
              </a:ext>
            </a:extLst>
          </p:cNvPr>
          <p:cNvSpPr>
            <a:spLocks noGrp="1"/>
          </p:cNvSpPr>
          <p:nvPr>
            <p:ph type="body" orient="vert" idx="1"/>
          </p:nvPr>
        </p:nvSpPr>
        <p:spPr>
          <a:xfrm>
            <a:off x="6531223" y="2564904"/>
            <a:ext cx="5094251" cy="3882982"/>
          </a:xfrm>
        </p:spPr>
        <p:txBody>
          <a:bodyPr/>
          <a:lstStyle/>
          <a:p>
            <a:pPr>
              <a:buFont typeface="Wingdings" panose="05000000000000000000" pitchFamily="2" charset="2"/>
              <a:buChar char="§"/>
            </a:pPr>
            <a:r>
              <a:rPr lang="nl-NL" b="1" dirty="0"/>
              <a:t>G</a:t>
            </a:r>
            <a:r>
              <a:rPr lang="nl-NL" b="1" dirty="0" smtClean="0"/>
              <a:t>ebrek </a:t>
            </a:r>
            <a:r>
              <a:rPr lang="nl-NL" b="1" dirty="0"/>
              <a:t>aan </a:t>
            </a:r>
            <a:r>
              <a:rPr lang="nl-NL" b="1" dirty="0" smtClean="0"/>
              <a:t>tijd</a:t>
            </a:r>
            <a:r>
              <a:rPr lang="nl-NL" dirty="0" smtClean="0"/>
              <a:t>: vaak een reden om geen extra scholing te volgen, of om een </a:t>
            </a:r>
            <a:r>
              <a:rPr lang="nl-NL" dirty="0"/>
              <a:t>opleiding of cursus </a:t>
            </a:r>
            <a:r>
              <a:rPr lang="nl-NL" dirty="0" smtClean="0"/>
              <a:t>uit te stellen.</a:t>
            </a:r>
          </a:p>
          <a:p>
            <a:pPr lvl="1">
              <a:buFont typeface="Wingdings" panose="05000000000000000000" pitchFamily="2" charset="2"/>
              <a:buChar char="§"/>
            </a:pPr>
            <a:r>
              <a:rPr lang="nl-NL" dirty="0" smtClean="0"/>
              <a:t>Gezinsverplichtingen zijn vooral voor vrouwen reden tot afstel of uitstel</a:t>
            </a:r>
          </a:p>
          <a:p>
            <a:pPr lvl="1">
              <a:buFont typeface="Wingdings" panose="05000000000000000000" pitchFamily="2" charset="2"/>
              <a:buChar char="§"/>
            </a:pPr>
            <a:r>
              <a:rPr lang="nl-NL" dirty="0" smtClean="0"/>
              <a:t>Werkverplichtingen leggen beperkingen op aan het aantal opleidingen en cursussen</a:t>
            </a:r>
            <a:endParaRPr lang="nl-NL" dirty="0"/>
          </a:p>
          <a:p>
            <a:endParaRPr lang="nl-NL" dirty="0"/>
          </a:p>
        </p:txBody>
      </p:sp>
      <p:sp>
        <p:nvSpPr>
          <p:cNvPr id="11" name="Tijdelijke aanduiding voor tekst 10">
            <a:extLst>
              <a:ext uri="{FF2B5EF4-FFF2-40B4-BE49-F238E27FC236}">
                <a16:creationId xmlns:a16="http://schemas.microsoft.com/office/drawing/2014/main" xmlns="" id="{7C1B892A-CB26-426A-AF04-1EFAD1CBC297}"/>
              </a:ext>
            </a:extLst>
          </p:cNvPr>
          <p:cNvSpPr>
            <a:spLocks noGrp="1"/>
          </p:cNvSpPr>
          <p:nvPr>
            <p:ph type="body" sz="quarter" idx="16"/>
          </p:nvPr>
        </p:nvSpPr>
        <p:spPr/>
        <p:txBody>
          <a:bodyPr/>
          <a:lstStyle/>
          <a:p>
            <a:r>
              <a:rPr lang="nl-NL"/>
              <a:t> </a:t>
            </a:r>
            <a:endParaRPr lang="nl-NL" dirty="0"/>
          </a:p>
        </p:txBody>
      </p:sp>
    </p:spTree>
    <p:extLst>
      <p:ext uri="{BB962C8B-B14F-4D97-AF65-F5344CB8AC3E}">
        <p14:creationId xmlns:p14="http://schemas.microsoft.com/office/powerpoint/2010/main" val="261150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75f3d4011d6a91297aaa82b4c3492dce3ede6"/>
  <p:tag name="ISPRING_RESOURCE_PATHS_HASH_PRESENTER" val="716feca2f9cb882c27a745711113c17dc2c33ca9"/>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plate-set SCP">
  <a:themeElements>
    <a:clrScheme name="SCP">
      <a:dk1>
        <a:srgbClr val="000000"/>
      </a:dk1>
      <a:lt1>
        <a:srgbClr val="FFFFFF"/>
      </a:lt1>
      <a:dk2>
        <a:srgbClr val="3F3F3F"/>
      </a:dk2>
      <a:lt2>
        <a:srgbClr val="AEAEAE"/>
      </a:lt2>
      <a:accent1>
        <a:srgbClr val="007BC7"/>
      </a:accent1>
      <a:accent2>
        <a:srgbClr val="8FCAE7"/>
      </a:accent2>
      <a:accent3>
        <a:srgbClr val="FFB612"/>
      </a:accent3>
      <a:accent4>
        <a:srgbClr val="EF9E81"/>
      </a:accent4>
      <a:accent5>
        <a:srgbClr val="D52B1E"/>
      </a:accent5>
      <a:accent6>
        <a:srgbClr val="42145F"/>
      </a:accent6>
      <a:hlink>
        <a:srgbClr val="007BC7"/>
      </a:hlink>
      <a:folHlink>
        <a:srgbClr val="8FCAE7"/>
      </a:folHlink>
    </a:clrScheme>
    <a:fontScheme name="Aangepast 8">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ctr">
          <a:lnSpc>
            <a:spcPct val="80000"/>
          </a:lnSpc>
          <a:spcBef>
            <a:spcPts val="400"/>
          </a:spcBef>
          <a:spcAft>
            <a:spcPts val="400"/>
          </a:spcAft>
          <a:defRPr dirty="0" smtClean="0">
            <a:latin typeface="+mn-lt"/>
          </a:defRPr>
        </a:defPPr>
      </a:lstStyle>
    </a:tx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Words>397</ap:Words>
  <ap:PresentationFormat>Aangepast</ap:PresentationFormat>
  <ap:Paragraphs>66</ap:Paragraphs>
  <ap:Slides>13</ap:Slides>
  <ap:HiddenSlides>0</ap:HiddenSlides>
  <ap:MMClips>0</ap:MMClips>
  <ap:ScaleCrop>false</ap:ScaleCrop>
  <ap:HeadingPairs>
    <vt:vector baseType="variant" size="6">
      <vt:variant>
        <vt:lpstr>Thema</vt:lpstr>
      </vt:variant>
      <vt:variant>
        <vt:i4>1</vt:i4>
      </vt:variant>
      <vt:variant>
        <vt:lpstr>Ingesloten OLE-bronprogramma's</vt:lpstr>
      </vt:variant>
      <vt:variant>
        <vt:i4>1</vt:i4>
      </vt:variant>
      <vt:variant>
        <vt:lpstr>Diatitels</vt:lpstr>
      </vt:variant>
      <vt:variant>
        <vt:i4>13</vt:i4>
      </vt:variant>
    </vt:vector>
  </ap:HeadingPairs>
  <ap:TitlesOfParts>
    <vt:vector baseType="lpstr" size="15">
      <vt:lpstr>Template-set SCP</vt:lpstr>
      <vt:lpstr>think-cell Slide</vt:lpstr>
      <vt:lpstr>Grenzen aan  een leven lang leren  Technische briefing Tweede Kamer</vt:lpstr>
      <vt:lpstr>Waarom dit onderzoek?</vt:lpstr>
      <vt:lpstr>Onderzoeksvragen</vt:lpstr>
      <vt:lpstr>Scholingsdeelname</vt:lpstr>
      <vt:lpstr>Scholingsdeelname</vt:lpstr>
      <vt:lpstr>Onderzoeksvragen</vt:lpstr>
      <vt:lpstr>Belemmeringen</vt:lpstr>
      <vt:lpstr>Belemmeringen aanbod</vt:lpstr>
      <vt:lpstr>Belemmeringen thuis- en werksituatie</vt:lpstr>
      <vt:lpstr>Persoonlijke belemmeringen</vt:lpstr>
      <vt:lpstr>Een leven lang leren: onze trots of ons zorgenkindje?</vt:lpstr>
      <vt:lpstr>Wat kunnen we doen?</vt:lpstr>
      <vt:lpstr>Bedankt voor  uw aandacht!</vt:lpstr>
    </vt:vector>
  </ap:TitlesOfParts>
  <ap:LinksUpToDate>false</ap:LinksUpToDate>
  <ap:SharedDoc>false</ap:SharedDoc>
</ap:Properties>
</file>

<file path=docProps/core.xml><?xml version="1.0" encoding="utf-8"?>
<coreProperties xmlns:dc="http://purl.org/dc/elements/1.1/" xmlns:dcterms="http://purl.org/dc/terms/" xmlns:xsi="http://www.w3.org/2001/XMLSchema-instance" xmlns="http://schemas.openxmlformats.org/package/2006/metadata/core-properties">
  <dc:title/>
  <dc:creator/>
  <lastModifiedBy/>
  <revision/>
  <lastPrinted>2019-05-21T14:16:05.0000000Z</lastPrinted>
  <dcterms:created xsi:type="dcterms:W3CDTF">2008-09-11T21:25:35.0000000Z</dcterms:created>
  <dcterms:modified xsi:type="dcterms:W3CDTF">2019-05-21T14:16:13.0000000Z</dcterms:modified>
  <dc:description/>
  <dc:subject/>
  <keywords/>
  <version/>
  <category>------------------------</category>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0x010100D34C7008FF3B5840A5725E72298A432D</vt:lpwstr>
  </property>
</Properties>
</file>